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56" r:id="rId3"/>
    <p:sldId id="537" r:id="rId4"/>
    <p:sldId id="501" r:id="rId5"/>
    <p:sldId id="543" r:id="rId6"/>
    <p:sldId id="546" r:id="rId7"/>
    <p:sldId id="545" r:id="rId8"/>
    <p:sldId id="538" r:id="rId9"/>
    <p:sldId id="547" r:id="rId10"/>
    <p:sldId id="548" r:id="rId11"/>
    <p:sldId id="549" r:id="rId12"/>
    <p:sldId id="539" r:id="rId13"/>
    <p:sldId id="550" r:id="rId14"/>
    <p:sldId id="551" r:id="rId15"/>
    <p:sldId id="552" r:id="rId16"/>
    <p:sldId id="540" r:id="rId17"/>
    <p:sldId id="553" r:id="rId18"/>
    <p:sldId id="555" r:id="rId19"/>
    <p:sldId id="541" r:id="rId20"/>
    <p:sldId id="556" r:id="rId21"/>
    <p:sldId id="562" r:id="rId22"/>
    <p:sldId id="542" r:id="rId23"/>
    <p:sldId id="557" r:id="rId24"/>
    <p:sldId id="558" r:id="rId25"/>
    <p:sldId id="559" r:id="rId26"/>
    <p:sldId id="563" r:id="rId27"/>
  </p:sldIdLst>
  <p:sldSz cx="12192000" cy="6858000"/>
  <p:notesSz cx="6858000" cy="9144000"/>
  <p:embeddedFontLst>
    <p:embeddedFont>
      <p:font typeface="锐字真言体免费商用" panose="02010600030101010101" pitchFamily="2" charset="-122"/>
      <p:regular r:id="rId32"/>
    </p:embeddedFont>
    <p:embeddedFont>
      <p:font typeface="微软雅黑" panose="020B0503020204020204" charset="-122"/>
      <p:regular r:id="rId33"/>
    </p:embeddedFont>
    <p:embeddedFont>
      <p:font typeface="黑体" panose="02010609060101010101" pitchFamily="49" charset="-122"/>
      <p:regular r:id="rId34"/>
    </p:embeddedFont>
    <p:embeddedFont>
      <p:font typeface="汉仪旗黑-45S" panose="02010600030101010101" charset="-122"/>
      <p:regular r:id="rId35"/>
    </p:embeddedFont>
    <p:embeddedFont>
      <p:font typeface="Calibri" panose="020F0502020204030204" charset="0"/>
      <p:regular r:id="rId36"/>
      <p:bold r:id="rId37"/>
      <p:italic r:id="rId38"/>
      <p:boldItalic r:id="rId39"/>
    </p:embeddedFont>
    <p:embeddedFont>
      <p:font typeface="等线" panose="02010600030101010101" charset="-122"/>
      <p:regular r:id="rId40"/>
    </p:embeddedFont>
    <p:embeddedFont>
      <p:font typeface="华文琥珀" panose="02010800040101010101" charset="-122"/>
      <p:regular r:id="rId41"/>
    </p:embeddedFont>
  </p:embeddedFontLst>
  <p:custDataLst>
    <p:tags r:id="rId4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634C"/>
    <a:srgbClr val="181E26"/>
    <a:srgbClr val="455A1A"/>
    <a:srgbClr val="1E2F13"/>
    <a:srgbClr val="153553"/>
    <a:srgbClr val="4D2307"/>
    <a:srgbClr val="BAD251"/>
    <a:srgbClr val="FAFCFF"/>
    <a:srgbClr val="A1CCEC"/>
    <a:srgbClr val="63A2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19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1188" y="114"/>
      </p:cViewPr>
      <p:guideLst>
        <p:guide orient="horz" pos="2226"/>
        <p:guide pos="37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2" Type="http://schemas.openxmlformats.org/officeDocument/2006/relationships/tags" Target="tags/tag12.xml"/><Relationship Id="rId41" Type="http://schemas.openxmlformats.org/officeDocument/2006/relationships/font" Target="fonts/font10.fntdata"/><Relationship Id="rId40" Type="http://schemas.openxmlformats.org/officeDocument/2006/relationships/font" Target="fonts/font9.fntdata"/><Relationship Id="rId4" Type="http://schemas.openxmlformats.org/officeDocument/2006/relationships/slide" Target="slides/slide2.xml"/><Relationship Id="rId39" Type="http://schemas.openxmlformats.org/officeDocument/2006/relationships/font" Target="fonts/font8.fntdata"/><Relationship Id="rId38" Type="http://schemas.openxmlformats.org/officeDocument/2006/relationships/font" Target="fonts/font7.fntdata"/><Relationship Id="rId37" Type="http://schemas.openxmlformats.org/officeDocument/2006/relationships/font" Target="fonts/font6.fntdata"/><Relationship Id="rId36" Type="http://schemas.openxmlformats.org/officeDocument/2006/relationships/font" Target="fonts/font5.fntdata"/><Relationship Id="rId35" Type="http://schemas.openxmlformats.org/officeDocument/2006/relationships/font" Target="fonts/font4.fntdata"/><Relationship Id="rId34" Type="http://schemas.openxmlformats.org/officeDocument/2006/relationships/font" Target="fonts/font3.fntdata"/><Relationship Id="rId33" Type="http://schemas.openxmlformats.org/officeDocument/2006/relationships/font" Target="fonts/font2.fntdata"/><Relationship Id="rId32" Type="http://schemas.openxmlformats.org/officeDocument/2006/relationships/font" Target="fonts/font1.fntdata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F49EA-A0BA-4B42-B872-DE0F90550C8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81D0E-FD3F-4AE1-8D9C-3E5A72158DD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tags" Target="../tags/tag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18.png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1.png"/><Relationship Id="rId12" Type="http://schemas.openxmlformats.org/officeDocument/2006/relationships/image" Target="../media/image22.png"/><Relationship Id="rId11" Type="http://schemas.openxmlformats.org/officeDocument/2006/relationships/image" Target="../media/image21.png"/><Relationship Id="rId10" Type="http://schemas.openxmlformats.org/officeDocument/2006/relationships/image" Target="../media/image20.png"/><Relationship Id="rId1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image" Target="../media/image3.jpe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image" Target="../media/image2.jpeg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1.png"/><Relationship Id="rId12" Type="http://schemas.openxmlformats.org/officeDocument/2006/relationships/image" Target="../media/image4.jpeg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矩形 323"/>
          <p:cNvSpPr/>
          <p:nvPr/>
        </p:nvSpPr>
        <p:spPr>
          <a:xfrm>
            <a:off x="0" y="0"/>
            <a:ext cx="12192000" cy="686584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A1CCEC"/>
              </a:gs>
              <a:gs pos="36000">
                <a:srgbClr val="FAFCF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30" name="组合 329"/>
          <p:cNvGrpSpPr/>
          <p:nvPr/>
        </p:nvGrpSpPr>
        <p:grpSpPr>
          <a:xfrm>
            <a:off x="4838754" y="2667000"/>
            <a:ext cx="7983114" cy="4682059"/>
            <a:chOff x="4838754" y="2690097"/>
            <a:chExt cx="7983114" cy="4658962"/>
          </a:xfrm>
        </p:grpSpPr>
        <p:sp>
          <p:nvSpPr>
            <p:cNvPr id="326" name="椭圆 325"/>
            <p:cNvSpPr/>
            <p:nvPr/>
          </p:nvSpPr>
          <p:spPr>
            <a:xfrm>
              <a:off x="9121377" y="2690097"/>
              <a:ext cx="2718173" cy="27181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5" name="椭圆 324"/>
            <p:cNvSpPr/>
            <p:nvPr/>
          </p:nvSpPr>
          <p:spPr>
            <a:xfrm rot="2700000">
              <a:off x="10103662" y="3687407"/>
              <a:ext cx="2704764" cy="273164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7" name="椭圆 326"/>
            <p:cNvSpPr/>
            <p:nvPr/>
          </p:nvSpPr>
          <p:spPr>
            <a:xfrm>
              <a:off x="8042152" y="3692694"/>
              <a:ext cx="2718173" cy="27181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9" name="椭圆 328"/>
            <p:cNvSpPr/>
            <p:nvPr/>
          </p:nvSpPr>
          <p:spPr>
            <a:xfrm rot="19662205">
              <a:off x="4838754" y="4630886"/>
              <a:ext cx="2718173" cy="27181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8" name="椭圆 327"/>
            <p:cNvSpPr/>
            <p:nvPr/>
          </p:nvSpPr>
          <p:spPr>
            <a:xfrm rot="19089094">
              <a:off x="6452460" y="4112426"/>
              <a:ext cx="2718173" cy="27181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3" name="任意多边形: 形状 12"/>
          <p:cNvSpPr/>
          <p:nvPr/>
        </p:nvSpPr>
        <p:spPr>
          <a:xfrm>
            <a:off x="4821944" y="5728448"/>
            <a:ext cx="6671876" cy="1137397"/>
          </a:xfrm>
          <a:custGeom>
            <a:avLst/>
            <a:gdLst>
              <a:gd name="connsiteX0" fmla="*/ 3335938 w 6671876"/>
              <a:gd name="connsiteY0" fmla="*/ 0 h 1137397"/>
              <a:gd name="connsiteX1" fmla="*/ 6599381 w 6671876"/>
              <a:gd name="connsiteY1" fmla="*/ 1055609 h 1137397"/>
              <a:gd name="connsiteX2" fmla="*/ 6671876 w 6671876"/>
              <a:gd name="connsiteY2" fmla="*/ 1137397 h 1137397"/>
              <a:gd name="connsiteX3" fmla="*/ 0 w 6671876"/>
              <a:gd name="connsiteY3" fmla="*/ 1137397 h 1137397"/>
              <a:gd name="connsiteX4" fmla="*/ 72495 w 6671876"/>
              <a:gd name="connsiteY4" fmla="*/ 1055609 h 1137397"/>
              <a:gd name="connsiteX5" fmla="*/ 3335938 w 6671876"/>
              <a:gd name="connsiteY5" fmla="*/ 0 h 1137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71876" h="1137397">
                <a:moveTo>
                  <a:pt x="3335938" y="0"/>
                </a:moveTo>
                <a:cubicBezTo>
                  <a:pt x="4745137" y="0"/>
                  <a:pt x="5970898" y="426841"/>
                  <a:pt x="6599381" y="1055609"/>
                </a:cubicBezTo>
                <a:lnTo>
                  <a:pt x="6671876" y="1137397"/>
                </a:lnTo>
                <a:lnTo>
                  <a:pt x="0" y="1137397"/>
                </a:lnTo>
                <a:lnTo>
                  <a:pt x="72495" y="1055609"/>
                </a:lnTo>
                <a:cubicBezTo>
                  <a:pt x="700979" y="426841"/>
                  <a:pt x="1926740" y="0"/>
                  <a:pt x="3335938" y="0"/>
                </a:cubicBezTo>
                <a:close/>
              </a:path>
            </a:pathLst>
          </a:custGeom>
          <a:solidFill>
            <a:srgbClr val="BAD2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7" name="组合 56"/>
          <p:cNvGrpSpPr/>
          <p:nvPr/>
        </p:nvGrpSpPr>
        <p:grpSpPr>
          <a:xfrm>
            <a:off x="649973" y="4031368"/>
            <a:ext cx="7566940" cy="1957392"/>
            <a:chOff x="-2621560" y="6581776"/>
            <a:chExt cx="7566940" cy="1957392"/>
          </a:xfrm>
        </p:grpSpPr>
        <p:grpSp>
          <p:nvGrpSpPr>
            <p:cNvPr id="36" name="组合 35"/>
            <p:cNvGrpSpPr/>
            <p:nvPr/>
          </p:nvGrpSpPr>
          <p:grpSpPr>
            <a:xfrm>
              <a:off x="3848617" y="7869219"/>
              <a:ext cx="1096763" cy="669949"/>
              <a:chOff x="2277035" y="5522259"/>
              <a:chExt cx="1767906" cy="1335741"/>
            </a:xfrm>
          </p:grpSpPr>
          <p:sp>
            <p:nvSpPr>
              <p:cNvPr id="37" name="等腰三角形 36"/>
              <p:cNvSpPr/>
              <p:nvPr/>
            </p:nvSpPr>
            <p:spPr>
              <a:xfrm>
                <a:off x="2277035" y="5522259"/>
                <a:ext cx="1767906" cy="1335741"/>
              </a:xfrm>
              <a:prstGeom prst="triangle">
                <a:avLst/>
              </a:prstGeom>
              <a:solidFill>
                <a:srgbClr val="8583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等腰三角形 37"/>
              <p:cNvSpPr/>
              <p:nvPr/>
            </p:nvSpPr>
            <p:spPr>
              <a:xfrm>
                <a:off x="2803525" y="5522259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576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1919572" y="7201348"/>
              <a:ext cx="1767906" cy="1335741"/>
              <a:chOff x="3258556" y="7017684"/>
              <a:chExt cx="1767906" cy="1335741"/>
            </a:xfrm>
          </p:grpSpPr>
          <p:sp>
            <p:nvSpPr>
              <p:cNvPr id="20" name="等腰三角形 19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8583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任意多边形: 形状 28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等腰三角形 20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576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任意多边形: 形状 23"/>
              <p:cNvSpPr/>
              <p:nvPr/>
            </p:nvSpPr>
            <p:spPr>
              <a:xfrm>
                <a:off x="4055259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2713100" y="7646502"/>
              <a:ext cx="1767906" cy="890587"/>
              <a:chOff x="3258556" y="7017684"/>
              <a:chExt cx="1767906" cy="1335741"/>
            </a:xfrm>
          </p:grpSpPr>
          <p:sp>
            <p:nvSpPr>
              <p:cNvPr id="32" name="等腰三角形 31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8583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任意多边形: 形状 32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576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任意多边形: 形状 34"/>
              <p:cNvSpPr/>
              <p:nvPr/>
            </p:nvSpPr>
            <p:spPr>
              <a:xfrm>
                <a:off x="4056847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-2621560" y="7068456"/>
              <a:ext cx="1647547" cy="1468633"/>
              <a:chOff x="3258556" y="7017684"/>
              <a:chExt cx="1767906" cy="1335741"/>
            </a:xfrm>
          </p:grpSpPr>
          <p:sp>
            <p:nvSpPr>
              <p:cNvPr id="50" name="等腰三角形 49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任意多边形: 形状 50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等腰三角形 51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任意多边形: 形状 52"/>
              <p:cNvSpPr/>
              <p:nvPr/>
            </p:nvSpPr>
            <p:spPr>
              <a:xfrm>
                <a:off x="4052084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-26941" y="7201348"/>
              <a:ext cx="1767906" cy="1335741"/>
              <a:chOff x="3258556" y="7017684"/>
              <a:chExt cx="1767906" cy="1335741"/>
            </a:xfrm>
          </p:grpSpPr>
          <p:sp>
            <p:nvSpPr>
              <p:cNvPr id="40" name="等腰三角形 39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任意多边形: 形状 40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等腰三角形 41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任意多边形: 形状 42"/>
              <p:cNvSpPr/>
              <p:nvPr/>
            </p:nvSpPr>
            <p:spPr>
              <a:xfrm>
                <a:off x="4055259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-1905241" y="6581776"/>
              <a:ext cx="2744455" cy="1955314"/>
              <a:chOff x="3258556" y="7017684"/>
              <a:chExt cx="1767906" cy="1335741"/>
            </a:xfrm>
          </p:grpSpPr>
          <p:sp>
            <p:nvSpPr>
              <p:cNvPr id="45" name="等腰三角形 44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任意多边形: 形状 45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等腰三角形 46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任意多边形: 形状 47"/>
              <p:cNvSpPr/>
              <p:nvPr/>
            </p:nvSpPr>
            <p:spPr>
              <a:xfrm>
                <a:off x="4056175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>
              <a:off x="1311603" y="7869219"/>
              <a:ext cx="1096763" cy="669949"/>
              <a:chOff x="2277035" y="5522259"/>
              <a:chExt cx="1767906" cy="1335741"/>
            </a:xfrm>
          </p:grpSpPr>
          <p:sp>
            <p:nvSpPr>
              <p:cNvPr id="55" name="等腰三角形 54"/>
              <p:cNvSpPr/>
              <p:nvPr/>
            </p:nvSpPr>
            <p:spPr>
              <a:xfrm>
                <a:off x="2277035" y="5522259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等腰三角形 55"/>
              <p:cNvSpPr/>
              <p:nvPr/>
            </p:nvSpPr>
            <p:spPr>
              <a:xfrm>
                <a:off x="2803525" y="5522259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85" name="组合 284"/>
          <p:cNvGrpSpPr/>
          <p:nvPr/>
        </p:nvGrpSpPr>
        <p:grpSpPr>
          <a:xfrm>
            <a:off x="-84335" y="5963736"/>
            <a:ext cx="12360671" cy="894263"/>
            <a:chOff x="-84335" y="5963736"/>
            <a:chExt cx="12360671" cy="894263"/>
          </a:xfrm>
        </p:grpSpPr>
        <p:sp>
          <p:nvSpPr>
            <p:cNvPr id="58" name="矩形 57"/>
            <p:cNvSpPr/>
            <p:nvPr/>
          </p:nvSpPr>
          <p:spPr>
            <a:xfrm>
              <a:off x="0" y="5963736"/>
              <a:ext cx="12192000" cy="89426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grpSp>
          <p:nvGrpSpPr>
            <p:cNvPr id="72" name="组合 71"/>
            <p:cNvGrpSpPr/>
            <p:nvPr/>
          </p:nvGrpSpPr>
          <p:grpSpPr>
            <a:xfrm>
              <a:off x="-84335" y="6385952"/>
              <a:ext cx="12360671" cy="49831"/>
              <a:chOff x="249923" y="6209746"/>
              <a:chExt cx="12360671" cy="49831"/>
            </a:xfrm>
          </p:grpSpPr>
          <p:sp>
            <p:nvSpPr>
              <p:cNvPr id="59" name="矩形 58"/>
              <p:cNvSpPr/>
              <p:nvPr/>
            </p:nvSpPr>
            <p:spPr>
              <a:xfrm rot="10800000" flipV="1">
                <a:off x="249923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矩形 59"/>
              <p:cNvSpPr/>
              <p:nvPr/>
            </p:nvSpPr>
            <p:spPr>
              <a:xfrm rot="10800000" flipV="1">
                <a:off x="1300884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矩形 60"/>
              <p:cNvSpPr/>
              <p:nvPr/>
            </p:nvSpPr>
            <p:spPr>
              <a:xfrm rot="10800000" flipV="1">
                <a:off x="2351845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矩形 61"/>
              <p:cNvSpPr/>
              <p:nvPr/>
            </p:nvSpPr>
            <p:spPr>
              <a:xfrm rot="10800000" flipV="1">
                <a:off x="3402806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矩形 62"/>
              <p:cNvSpPr/>
              <p:nvPr/>
            </p:nvSpPr>
            <p:spPr>
              <a:xfrm rot="10800000" flipV="1">
                <a:off x="4453767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矩形 63"/>
              <p:cNvSpPr/>
              <p:nvPr/>
            </p:nvSpPr>
            <p:spPr>
              <a:xfrm rot="10800000" flipV="1">
                <a:off x="5504728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矩形 64"/>
              <p:cNvSpPr/>
              <p:nvPr/>
            </p:nvSpPr>
            <p:spPr>
              <a:xfrm rot="10800000" flipV="1">
                <a:off x="6555689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矩形 65"/>
              <p:cNvSpPr/>
              <p:nvPr/>
            </p:nvSpPr>
            <p:spPr>
              <a:xfrm rot="10800000" flipV="1">
                <a:off x="7606650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矩形 66"/>
              <p:cNvSpPr/>
              <p:nvPr/>
            </p:nvSpPr>
            <p:spPr>
              <a:xfrm rot="10800000" flipV="1">
                <a:off x="8657611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矩形 67"/>
              <p:cNvSpPr/>
              <p:nvPr/>
            </p:nvSpPr>
            <p:spPr>
              <a:xfrm rot="10800000" flipV="1">
                <a:off x="9708572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矩形 68"/>
              <p:cNvSpPr/>
              <p:nvPr/>
            </p:nvSpPr>
            <p:spPr>
              <a:xfrm rot="10800000" flipV="1">
                <a:off x="10759533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矩形 69"/>
              <p:cNvSpPr/>
              <p:nvPr/>
            </p:nvSpPr>
            <p:spPr>
              <a:xfrm rot="10800000" flipV="1">
                <a:off x="11810494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4" name="任意多边形: 形状 3"/>
          <p:cNvSpPr/>
          <p:nvPr/>
        </p:nvSpPr>
        <p:spPr>
          <a:xfrm>
            <a:off x="6705600" y="5853952"/>
            <a:ext cx="5482479" cy="1011892"/>
          </a:xfrm>
          <a:custGeom>
            <a:avLst/>
            <a:gdLst>
              <a:gd name="connsiteX0" fmla="*/ 5572125 w 5572125"/>
              <a:gd name="connsiteY0" fmla="*/ 0 h 1314450"/>
              <a:gd name="connsiteX1" fmla="*/ 2667000 w 5572125"/>
              <a:gd name="connsiteY1" fmla="*/ 266700 h 1314450"/>
              <a:gd name="connsiteX2" fmla="*/ 0 w 5572125"/>
              <a:gd name="connsiteY2" fmla="*/ 1314450 h 1314450"/>
              <a:gd name="connsiteX3" fmla="*/ 5572125 w 5572125"/>
              <a:gd name="connsiteY3" fmla="*/ 1295400 h 1314450"/>
              <a:gd name="connsiteX4" fmla="*/ 5572125 w 5572125"/>
              <a:gd name="connsiteY4" fmla="*/ 0 h 1314450"/>
              <a:gd name="connsiteX0-1" fmla="*/ 5572125 w 5572125"/>
              <a:gd name="connsiteY0-2" fmla="*/ 0 h 1331259"/>
              <a:gd name="connsiteX1-3" fmla="*/ 2667000 w 5572125"/>
              <a:gd name="connsiteY1-4" fmla="*/ 266700 h 1331259"/>
              <a:gd name="connsiteX2-5" fmla="*/ 0 w 5572125"/>
              <a:gd name="connsiteY2-6" fmla="*/ 1314450 h 1331259"/>
              <a:gd name="connsiteX3-7" fmla="*/ 5554196 w 5572125"/>
              <a:gd name="connsiteY3-8" fmla="*/ 1331259 h 1331259"/>
              <a:gd name="connsiteX4-9" fmla="*/ 5572125 w 5572125"/>
              <a:gd name="connsiteY4-10" fmla="*/ 0 h 1331259"/>
              <a:gd name="connsiteX0-11" fmla="*/ 5482478 w 5554196"/>
              <a:gd name="connsiteY0-12" fmla="*/ 0 h 1319671"/>
              <a:gd name="connsiteX1-13" fmla="*/ 2667000 w 5554196"/>
              <a:gd name="connsiteY1-14" fmla="*/ 255112 h 1319671"/>
              <a:gd name="connsiteX2-15" fmla="*/ 0 w 5554196"/>
              <a:gd name="connsiteY2-16" fmla="*/ 1302862 h 1319671"/>
              <a:gd name="connsiteX3-17" fmla="*/ 5554196 w 5554196"/>
              <a:gd name="connsiteY3-18" fmla="*/ 1319671 h 1319671"/>
              <a:gd name="connsiteX4-19" fmla="*/ 5482478 w 5554196"/>
              <a:gd name="connsiteY4-20" fmla="*/ 0 h 1319671"/>
              <a:gd name="connsiteX0-21" fmla="*/ 5482478 w 5482478"/>
              <a:gd name="connsiteY0-22" fmla="*/ 0 h 1308082"/>
              <a:gd name="connsiteX1-23" fmla="*/ 2667000 w 5482478"/>
              <a:gd name="connsiteY1-24" fmla="*/ 255112 h 1308082"/>
              <a:gd name="connsiteX2-25" fmla="*/ 0 w 5482478"/>
              <a:gd name="connsiteY2-26" fmla="*/ 1302862 h 1308082"/>
              <a:gd name="connsiteX3-27" fmla="*/ 5303185 w 5482478"/>
              <a:gd name="connsiteY3-28" fmla="*/ 1308082 h 1308082"/>
              <a:gd name="connsiteX4-29" fmla="*/ 5482478 w 5482478"/>
              <a:gd name="connsiteY4-30" fmla="*/ 0 h 1308082"/>
              <a:gd name="connsiteX0-31" fmla="*/ 5482478 w 5482479"/>
              <a:gd name="connsiteY0-32" fmla="*/ 0 h 1308082"/>
              <a:gd name="connsiteX1-33" fmla="*/ 2667000 w 5482479"/>
              <a:gd name="connsiteY1-34" fmla="*/ 255112 h 1308082"/>
              <a:gd name="connsiteX2-35" fmla="*/ 0 w 5482479"/>
              <a:gd name="connsiteY2-36" fmla="*/ 1302862 h 1308082"/>
              <a:gd name="connsiteX3-37" fmla="*/ 5482479 w 5482479"/>
              <a:gd name="connsiteY3-38" fmla="*/ 1308082 h 1308082"/>
              <a:gd name="connsiteX4-39" fmla="*/ 5482478 w 5482479"/>
              <a:gd name="connsiteY4-40" fmla="*/ 0 h 13080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482479" h="1308082">
                <a:moveTo>
                  <a:pt x="5482478" y="0"/>
                </a:moveTo>
                <a:cubicBezTo>
                  <a:pt x="4494259" y="23812"/>
                  <a:pt x="3580746" y="37968"/>
                  <a:pt x="2667000" y="255112"/>
                </a:cubicBezTo>
                <a:cubicBezTo>
                  <a:pt x="1753254" y="472256"/>
                  <a:pt x="869156" y="888524"/>
                  <a:pt x="0" y="1302862"/>
                </a:cubicBezTo>
                <a:lnTo>
                  <a:pt x="5482479" y="1308082"/>
                </a:lnTo>
                <a:cubicBezTo>
                  <a:pt x="5482479" y="872055"/>
                  <a:pt x="5482478" y="436027"/>
                  <a:pt x="5482478" y="0"/>
                </a:cubicBezTo>
                <a:close/>
              </a:path>
            </a:pathLst>
          </a:custGeom>
          <a:solidFill>
            <a:srgbClr val="D5E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/>
        </p:nvSpPr>
        <p:spPr>
          <a:xfrm>
            <a:off x="4044941" y="6428498"/>
            <a:ext cx="4340245" cy="429503"/>
          </a:xfrm>
          <a:custGeom>
            <a:avLst/>
            <a:gdLst>
              <a:gd name="connsiteX0" fmla="*/ 2170122 w 4340245"/>
              <a:gd name="connsiteY0" fmla="*/ 0 h 367554"/>
              <a:gd name="connsiteX1" fmla="*/ 4140743 w 4340245"/>
              <a:gd name="connsiteY1" fmla="*/ 272102 h 367554"/>
              <a:gd name="connsiteX2" fmla="*/ 4340245 w 4340245"/>
              <a:gd name="connsiteY2" fmla="*/ 367554 h 367554"/>
              <a:gd name="connsiteX3" fmla="*/ 0 w 4340245"/>
              <a:gd name="connsiteY3" fmla="*/ 367554 h 367554"/>
              <a:gd name="connsiteX4" fmla="*/ 199501 w 4340245"/>
              <a:gd name="connsiteY4" fmla="*/ 272102 h 367554"/>
              <a:gd name="connsiteX5" fmla="*/ 2170122 w 4340245"/>
              <a:gd name="connsiteY5" fmla="*/ 0 h 367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0245" h="367554">
                <a:moveTo>
                  <a:pt x="2170122" y="0"/>
                </a:moveTo>
                <a:cubicBezTo>
                  <a:pt x="2990434" y="0"/>
                  <a:pt x="3713671" y="107935"/>
                  <a:pt x="4140743" y="272102"/>
                </a:cubicBezTo>
                <a:lnTo>
                  <a:pt x="4340245" y="367554"/>
                </a:lnTo>
                <a:lnTo>
                  <a:pt x="0" y="367554"/>
                </a:lnTo>
                <a:lnTo>
                  <a:pt x="199501" y="272102"/>
                </a:lnTo>
                <a:cubicBezTo>
                  <a:pt x="626573" y="107935"/>
                  <a:pt x="1349811" y="0"/>
                  <a:pt x="2170122" y="0"/>
                </a:cubicBezTo>
                <a:close/>
              </a:path>
            </a:pathLst>
          </a:custGeom>
          <a:solidFill>
            <a:srgbClr val="BDD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2" name="组合 81"/>
          <p:cNvGrpSpPr/>
          <p:nvPr/>
        </p:nvGrpSpPr>
        <p:grpSpPr>
          <a:xfrm>
            <a:off x="5736594" y="5713410"/>
            <a:ext cx="357855" cy="249254"/>
            <a:chOff x="5317710" y="1764271"/>
            <a:chExt cx="1296053" cy="902730"/>
          </a:xfrm>
        </p:grpSpPr>
        <p:grpSp>
          <p:nvGrpSpPr>
            <p:cNvPr id="78" name="组合 77"/>
            <p:cNvGrpSpPr/>
            <p:nvPr/>
          </p:nvGrpSpPr>
          <p:grpSpPr>
            <a:xfrm>
              <a:off x="5317710" y="1764271"/>
              <a:ext cx="1062362" cy="902729"/>
              <a:chOff x="5317710" y="1764271"/>
              <a:chExt cx="1062362" cy="902729"/>
            </a:xfrm>
          </p:grpSpPr>
          <p:sp>
            <p:nvSpPr>
              <p:cNvPr id="76" name="任意多边形: 形状 75"/>
              <p:cNvSpPr/>
              <p:nvPr/>
            </p:nvSpPr>
            <p:spPr>
              <a:xfrm>
                <a:off x="5317710" y="1764271"/>
                <a:ext cx="1062362" cy="902729"/>
              </a:xfrm>
              <a:custGeom>
                <a:avLst/>
                <a:gdLst>
                  <a:gd name="connsiteX0" fmla="*/ 531181 w 1062362"/>
                  <a:gd name="connsiteY0" fmla="*/ 0 h 902729"/>
                  <a:gd name="connsiteX1" fmla="*/ 1062362 w 1062362"/>
                  <a:gd name="connsiteY1" fmla="*/ 531181 h 902729"/>
                  <a:gd name="connsiteX2" fmla="*/ 971645 w 1062362"/>
                  <a:gd name="connsiteY2" fmla="*/ 828169 h 902729"/>
                  <a:gd name="connsiteX3" fmla="*/ 910127 w 1062362"/>
                  <a:gd name="connsiteY3" fmla="*/ 902729 h 902729"/>
                  <a:gd name="connsiteX4" fmla="*/ 152235 w 1062362"/>
                  <a:gd name="connsiteY4" fmla="*/ 902729 h 902729"/>
                  <a:gd name="connsiteX5" fmla="*/ 90718 w 1062362"/>
                  <a:gd name="connsiteY5" fmla="*/ 828169 h 902729"/>
                  <a:gd name="connsiteX6" fmla="*/ 0 w 1062362"/>
                  <a:gd name="connsiteY6" fmla="*/ 531181 h 902729"/>
                  <a:gd name="connsiteX7" fmla="*/ 531181 w 1062362"/>
                  <a:gd name="connsiteY7" fmla="*/ 0 h 902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62362" h="902729">
                    <a:moveTo>
                      <a:pt x="531181" y="0"/>
                    </a:moveTo>
                    <a:cubicBezTo>
                      <a:pt x="824544" y="0"/>
                      <a:pt x="1062362" y="237818"/>
                      <a:pt x="1062362" y="531181"/>
                    </a:cubicBezTo>
                    <a:cubicBezTo>
                      <a:pt x="1062362" y="641192"/>
                      <a:pt x="1028919" y="743392"/>
                      <a:pt x="971645" y="828169"/>
                    </a:cubicBezTo>
                    <a:lnTo>
                      <a:pt x="910127" y="902729"/>
                    </a:lnTo>
                    <a:lnTo>
                      <a:pt x="152235" y="902729"/>
                    </a:lnTo>
                    <a:lnTo>
                      <a:pt x="90718" y="828169"/>
                    </a:lnTo>
                    <a:cubicBezTo>
                      <a:pt x="33443" y="743392"/>
                      <a:pt x="0" y="641192"/>
                      <a:pt x="0" y="531181"/>
                    </a:cubicBezTo>
                    <a:cubicBezTo>
                      <a:pt x="0" y="237818"/>
                      <a:pt x="237818" y="0"/>
                      <a:pt x="531181" y="0"/>
                    </a:cubicBezTo>
                    <a:close/>
                  </a:path>
                </a:pathLst>
              </a:cu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任意多边形: 形状 76"/>
              <p:cNvSpPr/>
              <p:nvPr/>
            </p:nvSpPr>
            <p:spPr>
              <a:xfrm>
                <a:off x="5477005" y="2034988"/>
                <a:ext cx="743773" cy="632012"/>
              </a:xfrm>
              <a:custGeom>
                <a:avLst/>
                <a:gdLst>
                  <a:gd name="connsiteX0" fmla="*/ 531181 w 1062362"/>
                  <a:gd name="connsiteY0" fmla="*/ 0 h 902729"/>
                  <a:gd name="connsiteX1" fmla="*/ 1062362 w 1062362"/>
                  <a:gd name="connsiteY1" fmla="*/ 531181 h 902729"/>
                  <a:gd name="connsiteX2" fmla="*/ 971645 w 1062362"/>
                  <a:gd name="connsiteY2" fmla="*/ 828169 h 902729"/>
                  <a:gd name="connsiteX3" fmla="*/ 910127 w 1062362"/>
                  <a:gd name="connsiteY3" fmla="*/ 902729 h 902729"/>
                  <a:gd name="connsiteX4" fmla="*/ 152235 w 1062362"/>
                  <a:gd name="connsiteY4" fmla="*/ 902729 h 902729"/>
                  <a:gd name="connsiteX5" fmla="*/ 90718 w 1062362"/>
                  <a:gd name="connsiteY5" fmla="*/ 828169 h 902729"/>
                  <a:gd name="connsiteX6" fmla="*/ 0 w 1062362"/>
                  <a:gd name="connsiteY6" fmla="*/ 531181 h 902729"/>
                  <a:gd name="connsiteX7" fmla="*/ 531181 w 1062362"/>
                  <a:gd name="connsiteY7" fmla="*/ 0 h 902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62362" h="902729">
                    <a:moveTo>
                      <a:pt x="531181" y="0"/>
                    </a:moveTo>
                    <a:cubicBezTo>
                      <a:pt x="824544" y="0"/>
                      <a:pt x="1062362" y="237818"/>
                      <a:pt x="1062362" y="531181"/>
                    </a:cubicBezTo>
                    <a:cubicBezTo>
                      <a:pt x="1062362" y="641192"/>
                      <a:pt x="1028919" y="743392"/>
                      <a:pt x="971645" y="828169"/>
                    </a:cubicBezTo>
                    <a:lnTo>
                      <a:pt x="910127" y="902729"/>
                    </a:lnTo>
                    <a:lnTo>
                      <a:pt x="152235" y="902729"/>
                    </a:lnTo>
                    <a:lnTo>
                      <a:pt x="90718" y="828169"/>
                    </a:lnTo>
                    <a:cubicBezTo>
                      <a:pt x="33443" y="743392"/>
                      <a:pt x="0" y="641192"/>
                      <a:pt x="0" y="531181"/>
                    </a:cubicBezTo>
                    <a:cubicBezTo>
                      <a:pt x="0" y="237818"/>
                      <a:pt x="237818" y="0"/>
                      <a:pt x="531181" y="0"/>
                    </a:cubicBezTo>
                    <a:close/>
                  </a:path>
                </a:pathLst>
              </a:custGeom>
              <a:solidFill>
                <a:srgbClr val="4977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9" name="组合 78"/>
            <p:cNvGrpSpPr/>
            <p:nvPr/>
          </p:nvGrpSpPr>
          <p:grpSpPr>
            <a:xfrm>
              <a:off x="5970291" y="2120219"/>
              <a:ext cx="643472" cy="546782"/>
              <a:chOff x="5317710" y="1764271"/>
              <a:chExt cx="1062362" cy="902729"/>
            </a:xfrm>
          </p:grpSpPr>
          <p:sp>
            <p:nvSpPr>
              <p:cNvPr id="80" name="任意多边形: 形状 79"/>
              <p:cNvSpPr/>
              <p:nvPr/>
            </p:nvSpPr>
            <p:spPr>
              <a:xfrm>
                <a:off x="5317710" y="1764271"/>
                <a:ext cx="1062362" cy="902729"/>
              </a:xfrm>
              <a:custGeom>
                <a:avLst/>
                <a:gdLst>
                  <a:gd name="connsiteX0" fmla="*/ 531181 w 1062362"/>
                  <a:gd name="connsiteY0" fmla="*/ 0 h 902729"/>
                  <a:gd name="connsiteX1" fmla="*/ 1062362 w 1062362"/>
                  <a:gd name="connsiteY1" fmla="*/ 531181 h 902729"/>
                  <a:gd name="connsiteX2" fmla="*/ 971645 w 1062362"/>
                  <a:gd name="connsiteY2" fmla="*/ 828169 h 902729"/>
                  <a:gd name="connsiteX3" fmla="*/ 910127 w 1062362"/>
                  <a:gd name="connsiteY3" fmla="*/ 902729 h 902729"/>
                  <a:gd name="connsiteX4" fmla="*/ 152235 w 1062362"/>
                  <a:gd name="connsiteY4" fmla="*/ 902729 h 902729"/>
                  <a:gd name="connsiteX5" fmla="*/ 90718 w 1062362"/>
                  <a:gd name="connsiteY5" fmla="*/ 828169 h 902729"/>
                  <a:gd name="connsiteX6" fmla="*/ 0 w 1062362"/>
                  <a:gd name="connsiteY6" fmla="*/ 531181 h 902729"/>
                  <a:gd name="connsiteX7" fmla="*/ 531181 w 1062362"/>
                  <a:gd name="connsiteY7" fmla="*/ 0 h 902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62362" h="902729">
                    <a:moveTo>
                      <a:pt x="531181" y="0"/>
                    </a:moveTo>
                    <a:cubicBezTo>
                      <a:pt x="824544" y="0"/>
                      <a:pt x="1062362" y="237818"/>
                      <a:pt x="1062362" y="531181"/>
                    </a:cubicBezTo>
                    <a:cubicBezTo>
                      <a:pt x="1062362" y="641192"/>
                      <a:pt x="1028919" y="743392"/>
                      <a:pt x="971645" y="828169"/>
                    </a:cubicBezTo>
                    <a:lnTo>
                      <a:pt x="910127" y="902729"/>
                    </a:lnTo>
                    <a:lnTo>
                      <a:pt x="152235" y="902729"/>
                    </a:lnTo>
                    <a:lnTo>
                      <a:pt x="90718" y="828169"/>
                    </a:lnTo>
                    <a:cubicBezTo>
                      <a:pt x="33443" y="743392"/>
                      <a:pt x="0" y="641192"/>
                      <a:pt x="0" y="531181"/>
                    </a:cubicBezTo>
                    <a:cubicBezTo>
                      <a:pt x="0" y="237818"/>
                      <a:pt x="237818" y="0"/>
                      <a:pt x="531181" y="0"/>
                    </a:cubicBezTo>
                    <a:close/>
                  </a:path>
                </a:pathLst>
              </a:cu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任意多边形: 形状 80"/>
              <p:cNvSpPr/>
              <p:nvPr/>
            </p:nvSpPr>
            <p:spPr>
              <a:xfrm>
                <a:off x="5477005" y="2034988"/>
                <a:ext cx="743773" cy="632012"/>
              </a:xfrm>
              <a:custGeom>
                <a:avLst/>
                <a:gdLst>
                  <a:gd name="connsiteX0" fmla="*/ 531181 w 1062362"/>
                  <a:gd name="connsiteY0" fmla="*/ 0 h 902729"/>
                  <a:gd name="connsiteX1" fmla="*/ 1062362 w 1062362"/>
                  <a:gd name="connsiteY1" fmla="*/ 531181 h 902729"/>
                  <a:gd name="connsiteX2" fmla="*/ 971645 w 1062362"/>
                  <a:gd name="connsiteY2" fmla="*/ 828169 h 902729"/>
                  <a:gd name="connsiteX3" fmla="*/ 910127 w 1062362"/>
                  <a:gd name="connsiteY3" fmla="*/ 902729 h 902729"/>
                  <a:gd name="connsiteX4" fmla="*/ 152235 w 1062362"/>
                  <a:gd name="connsiteY4" fmla="*/ 902729 h 902729"/>
                  <a:gd name="connsiteX5" fmla="*/ 90718 w 1062362"/>
                  <a:gd name="connsiteY5" fmla="*/ 828169 h 902729"/>
                  <a:gd name="connsiteX6" fmla="*/ 0 w 1062362"/>
                  <a:gd name="connsiteY6" fmla="*/ 531181 h 902729"/>
                  <a:gd name="connsiteX7" fmla="*/ 531181 w 1062362"/>
                  <a:gd name="connsiteY7" fmla="*/ 0 h 902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62362" h="902729">
                    <a:moveTo>
                      <a:pt x="531181" y="0"/>
                    </a:moveTo>
                    <a:cubicBezTo>
                      <a:pt x="824544" y="0"/>
                      <a:pt x="1062362" y="237818"/>
                      <a:pt x="1062362" y="531181"/>
                    </a:cubicBezTo>
                    <a:cubicBezTo>
                      <a:pt x="1062362" y="641192"/>
                      <a:pt x="1028919" y="743392"/>
                      <a:pt x="971645" y="828169"/>
                    </a:cubicBezTo>
                    <a:lnTo>
                      <a:pt x="910127" y="902729"/>
                    </a:lnTo>
                    <a:lnTo>
                      <a:pt x="152235" y="902729"/>
                    </a:lnTo>
                    <a:lnTo>
                      <a:pt x="90718" y="828169"/>
                    </a:lnTo>
                    <a:cubicBezTo>
                      <a:pt x="33443" y="743392"/>
                      <a:pt x="0" y="641192"/>
                      <a:pt x="0" y="531181"/>
                    </a:cubicBezTo>
                    <a:cubicBezTo>
                      <a:pt x="0" y="237818"/>
                      <a:pt x="237818" y="0"/>
                      <a:pt x="531181" y="0"/>
                    </a:cubicBezTo>
                    <a:close/>
                  </a:path>
                </a:pathLst>
              </a:custGeom>
              <a:solidFill>
                <a:srgbClr val="4977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9" name="组合 88"/>
          <p:cNvGrpSpPr/>
          <p:nvPr/>
        </p:nvGrpSpPr>
        <p:grpSpPr>
          <a:xfrm>
            <a:off x="6331113" y="5701244"/>
            <a:ext cx="119965" cy="261766"/>
            <a:chOff x="4853032" y="4530155"/>
            <a:chExt cx="197161" cy="430208"/>
          </a:xfrm>
        </p:grpSpPr>
        <p:grpSp>
          <p:nvGrpSpPr>
            <p:cNvPr id="90" name="组合 89"/>
            <p:cNvGrpSpPr/>
            <p:nvPr/>
          </p:nvGrpSpPr>
          <p:grpSpPr>
            <a:xfrm>
              <a:off x="4853032" y="4530155"/>
              <a:ext cx="197161" cy="304587"/>
              <a:chOff x="4853033" y="4650940"/>
              <a:chExt cx="118976" cy="183802"/>
            </a:xfrm>
          </p:grpSpPr>
          <p:sp>
            <p:nvSpPr>
              <p:cNvPr id="92" name="等腰三角形 91"/>
              <p:cNvSpPr/>
              <p:nvPr/>
            </p:nvSpPr>
            <p:spPr>
              <a:xfrm>
                <a:off x="4853033" y="4650940"/>
                <a:ext cx="118976" cy="94288"/>
              </a:xfrm>
              <a:prstGeom prst="triangle">
                <a:avLst/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等腰三角形 92"/>
              <p:cNvSpPr/>
              <p:nvPr/>
            </p:nvSpPr>
            <p:spPr>
              <a:xfrm>
                <a:off x="4853033" y="4695697"/>
                <a:ext cx="118976" cy="94288"/>
              </a:xfrm>
              <a:prstGeom prst="triangle">
                <a:avLst/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等腰三角形 93"/>
              <p:cNvSpPr/>
              <p:nvPr/>
            </p:nvSpPr>
            <p:spPr>
              <a:xfrm>
                <a:off x="4853033" y="4740454"/>
                <a:ext cx="118976" cy="94288"/>
              </a:xfrm>
              <a:prstGeom prst="triangle">
                <a:avLst/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1" name="矩形 90"/>
            <p:cNvSpPr/>
            <p:nvPr/>
          </p:nvSpPr>
          <p:spPr>
            <a:xfrm flipH="1">
              <a:off x="4933612" y="4756735"/>
              <a:ext cx="36000" cy="203628"/>
            </a:xfrm>
            <a:prstGeom prst="rect">
              <a:avLst/>
            </a:prstGeom>
            <a:solidFill>
              <a:srgbClr val="572E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48" name="矩形: 圆角 247"/>
          <p:cNvSpPr/>
          <p:nvPr/>
        </p:nvSpPr>
        <p:spPr>
          <a:xfrm>
            <a:off x="91159" y="4657168"/>
            <a:ext cx="454333" cy="274387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19" name="组合 218"/>
          <p:cNvGrpSpPr/>
          <p:nvPr/>
        </p:nvGrpSpPr>
        <p:grpSpPr>
          <a:xfrm>
            <a:off x="22777" y="4792744"/>
            <a:ext cx="582032" cy="1168951"/>
            <a:chOff x="6831076" y="-595313"/>
            <a:chExt cx="1241416" cy="1573239"/>
          </a:xfrm>
        </p:grpSpPr>
        <p:sp>
          <p:nvSpPr>
            <p:cNvPr id="220" name="矩形 219"/>
            <p:cNvSpPr/>
            <p:nvPr/>
          </p:nvSpPr>
          <p:spPr>
            <a:xfrm>
              <a:off x="6831076" y="-595313"/>
              <a:ext cx="1241416" cy="852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1" name="矩形 220"/>
            <p:cNvSpPr/>
            <p:nvPr/>
          </p:nvSpPr>
          <p:spPr>
            <a:xfrm>
              <a:off x="6895044" y="-510043"/>
              <a:ext cx="1113481" cy="14863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222" name="组合 221"/>
            <p:cNvGrpSpPr/>
            <p:nvPr/>
          </p:nvGrpSpPr>
          <p:grpSpPr>
            <a:xfrm>
              <a:off x="7029337" y="-342621"/>
              <a:ext cx="844895" cy="145418"/>
              <a:chOff x="7021531" y="-342621"/>
              <a:chExt cx="844895" cy="145418"/>
            </a:xfrm>
          </p:grpSpPr>
          <p:sp>
            <p:nvSpPr>
              <p:cNvPr id="244" name="矩形 243"/>
              <p:cNvSpPr/>
              <p:nvPr/>
            </p:nvSpPr>
            <p:spPr>
              <a:xfrm>
                <a:off x="7021531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5" name="矩形 244"/>
              <p:cNvSpPr/>
              <p:nvPr/>
            </p:nvSpPr>
            <p:spPr>
              <a:xfrm>
                <a:off x="7254690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6" name="矩形 245"/>
              <p:cNvSpPr/>
              <p:nvPr/>
            </p:nvSpPr>
            <p:spPr>
              <a:xfrm>
                <a:off x="7487849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7" name="矩形 246"/>
              <p:cNvSpPr/>
              <p:nvPr/>
            </p:nvSpPr>
            <p:spPr>
              <a:xfrm>
                <a:off x="7721008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3" name="组合 222"/>
            <p:cNvGrpSpPr/>
            <p:nvPr/>
          </p:nvGrpSpPr>
          <p:grpSpPr>
            <a:xfrm>
              <a:off x="7029337" y="-81064"/>
              <a:ext cx="844895" cy="145418"/>
              <a:chOff x="7021531" y="-342621"/>
              <a:chExt cx="844895" cy="145418"/>
            </a:xfrm>
          </p:grpSpPr>
          <p:sp>
            <p:nvSpPr>
              <p:cNvPr id="240" name="矩形 239"/>
              <p:cNvSpPr/>
              <p:nvPr/>
            </p:nvSpPr>
            <p:spPr>
              <a:xfrm>
                <a:off x="7021531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1" name="矩形 240"/>
              <p:cNvSpPr/>
              <p:nvPr/>
            </p:nvSpPr>
            <p:spPr>
              <a:xfrm>
                <a:off x="7254690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2" name="矩形 241"/>
              <p:cNvSpPr/>
              <p:nvPr/>
            </p:nvSpPr>
            <p:spPr>
              <a:xfrm>
                <a:off x="7487849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3" name="矩形 242"/>
              <p:cNvSpPr/>
              <p:nvPr/>
            </p:nvSpPr>
            <p:spPr>
              <a:xfrm>
                <a:off x="7721008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4" name="组合 223"/>
            <p:cNvGrpSpPr/>
            <p:nvPr/>
          </p:nvGrpSpPr>
          <p:grpSpPr>
            <a:xfrm>
              <a:off x="7029337" y="180493"/>
              <a:ext cx="844895" cy="145418"/>
              <a:chOff x="7021531" y="-342621"/>
              <a:chExt cx="844895" cy="145418"/>
            </a:xfrm>
          </p:grpSpPr>
          <p:sp>
            <p:nvSpPr>
              <p:cNvPr id="236" name="矩形 235"/>
              <p:cNvSpPr/>
              <p:nvPr/>
            </p:nvSpPr>
            <p:spPr>
              <a:xfrm>
                <a:off x="7021531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37" name="矩形 236"/>
              <p:cNvSpPr/>
              <p:nvPr/>
            </p:nvSpPr>
            <p:spPr>
              <a:xfrm>
                <a:off x="7254690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38" name="矩形 237"/>
              <p:cNvSpPr/>
              <p:nvPr/>
            </p:nvSpPr>
            <p:spPr>
              <a:xfrm>
                <a:off x="7487849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39" name="矩形 238"/>
              <p:cNvSpPr/>
              <p:nvPr/>
            </p:nvSpPr>
            <p:spPr>
              <a:xfrm>
                <a:off x="7721008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5" name="组合 224"/>
            <p:cNvGrpSpPr/>
            <p:nvPr/>
          </p:nvGrpSpPr>
          <p:grpSpPr>
            <a:xfrm>
              <a:off x="7029337" y="442050"/>
              <a:ext cx="844895" cy="145418"/>
              <a:chOff x="7021531" y="-342621"/>
              <a:chExt cx="844895" cy="145418"/>
            </a:xfrm>
          </p:grpSpPr>
          <p:sp>
            <p:nvSpPr>
              <p:cNvPr id="232" name="矩形 231"/>
              <p:cNvSpPr/>
              <p:nvPr/>
            </p:nvSpPr>
            <p:spPr>
              <a:xfrm>
                <a:off x="7021531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33" name="矩形 232"/>
              <p:cNvSpPr/>
              <p:nvPr/>
            </p:nvSpPr>
            <p:spPr>
              <a:xfrm>
                <a:off x="7254690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34" name="矩形 233"/>
              <p:cNvSpPr/>
              <p:nvPr/>
            </p:nvSpPr>
            <p:spPr>
              <a:xfrm>
                <a:off x="7487849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35" name="矩形 234"/>
              <p:cNvSpPr/>
              <p:nvPr/>
            </p:nvSpPr>
            <p:spPr>
              <a:xfrm>
                <a:off x="7721008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6" name="组合 225"/>
            <p:cNvGrpSpPr/>
            <p:nvPr/>
          </p:nvGrpSpPr>
          <p:grpSpPr>
            <a:xfrm>
              <a:off x="7029337" y="703607"/>
              <a:ext cx="844895" cy="145418"/>
              <a:chOff x="7021531" y="-342621"/>
              <a:chExt cx="844895" cy="145418"/>
            </a:xfrm>
          </p:grpSpPr>
          <p:sp>
            <p:nvSpPr>
              <p:cNvPr id="228" name="矩形 227"/>
              <p:cNvSpPr/>
              <p:nvPr/>
            </p:nvSpPr>
            <p:spPr>
              <a:xfrm>
                <a:off x="7021531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29" name="矩形 228"/>
              <p:cNvSpPr/>
              <p:nvPr/>
            </p:nvSpPr>
            <p:spPr>
              <a:xfrm>
                <a:off x="7254690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30" name="矩形 229"/>
              <p:cNvSpPr/>
              <p:nvPr/>
            </p:nvSpPr>
            <p:spPr>
              <a:xfrm>
                <a:off x="7487849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31" name="矩形 230"/>
              <p:cNvSpPr/>
              <p:nvPr/>
            </p:nvSpPr>
            <p:spPr>
              <a:xfrm>
                <a:off x="7721008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27" name="矩形 226"/>
            <p:cNvSpPr/>
            <p:nvPr/>
          </p:nvSpPr>
          <p:spPr>
            <a:xfrm>
              <a:off x="6885295" y="-508430"/>
              <a:ext cx="546394" cy="1486356"/>
            </a:xfrm>
            <a:prstGeom prst="rect">
              <a:avLst/>
            </a:prstGeom>
            <a:solidFill>
              <a:schemeClr val="accent4">
                <a:lumMod val="75000"/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18" name="组合 217"/>
          <p:cNvGrpSpPr/>
          <p:nvPr/>
        </p:nvGrpSpPr>
        <p:grpSpPr>
          <a:xfrm>
            <a:off x="750708" y="4320579"/>
            <a:ext cx="510354" cy="1642622"/>
            <a:chOff x="430877" y="4320579"/>
            <a:chExt cx="510354" cy="1642622"/>
          </a:xfrm>
        </p:grpSpPr>
        <p:grpSp>
          <p:nvGrpSpPr>
            <p:cNvPr id="159" name="组合 158"/>
            <p:cNvGrpSpPr/>
            <p:nvPr/>
          </p:nvGrpSpPr>
          <p:grpSpPr>
            <a:xfrm>
              <a:off x="430877" y="4494569"/>
              <a:ext cx="510354" cy="1468632"/>
              <a:chOff x="6831076" y="-595313"/>
              <a:chExt cx="1241416" cy="1573239"/>
            </a:xfrm>
          </p:grpSpPr>
          <p:sp>
            <p:nvSpPr>
              <p:cNvPr id="160" name="矩形 159"/>
              <p:cNvSpPr/>
              <p:nvPr/>
            </p:nvSpPr>
            <p:spPr>
              <a:xfrm>
                <a:off x="6831076" y="-595313"/>
                <a:ext cx="1241416" cy="85271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矩形 160"/>
              <p:cNvSpPr/>
              <p:nvPr/>
            </p:nvSpPr>
            <p:spPr>
              <a:xfrm>
                <a:off x="6895044" y="-510043"/>
                <a:ext cx="1113481" cy="148635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62" name="组合 161"/>
              <p:cNvGrpSpPr/>
              <p:nvPr/>
            </p:nvGrpSpPr>
            <p:grpSpPr>
              <a:xfrm>
                <a:off x="7029337" y="-342621"/>
                <a:ext cx="844895" cy="145418"/>
                <a:chOff x="7021531" y="-342621"/>
                <a:chExt cx="844895" cy="145418"/>
              </a:xfrm>
            </p:grpSpPr>
            <p:sp>
              <p:nvSpPr>
                <p:cNvPr id="184" name="矩形 183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5" name="矩形 184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6" name="矩形 185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7" name="矩形 186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63" name="组合 162"/>
              <p:cNvGrpSpPr/>
              <p:nvPr/>
            </p:nvGrpSpPr>
            <p:grpSpPr>
              <a:xfrm>
                <a:off x="7029337" y="-81064"/>
                <a:ext cx="844895" cy="145418"/>
                <a:chOff x="7021531" y="-342621"/>
                <a:chExt cx="844895" cy="145418"/>
              </a:xfrm>
            </p:grpSpPr>
            <p:sp>
              <p:nvSpPr>
                <p:cNvPr id="180" name="矩形 179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1" name="矩形 180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2" name="矩形 181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3" name="矩形 182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64" name="组合 163"/>
              <p:cNvGrpSpPr/>
              <p:nvPr/>
            </p:nvGrpSpPr>
            <p:grpSpPr>
              <a:xfrm>
                <a:off x="7029337" y="180493"/>
                <a:ext cx="844895" cy="145418"/>
                <a:chOff x="7021531" y="-342621"/>
                <a:chExt cx="844895" cy="145418"/>
              </a:xfrm>
            </p:grpSpPr>
            <p:sp>
              <p:nvSpPr>
                <p:cNvPr id="176" name="矩形 175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7" name="矩形 176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8" name="矩形 177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9" name="矩形 178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65" name="组合 164"/>
              <p:cNvGrpSpPr/>
              <p:nvPr/>
            </p:nvGrpSpPr>
            <p:grpSpPr>
              <a:xfrm>
                <a:off x="7029337" y="442050"/>
                <a:ext cx="844895" cy="145418"/>
                <a:chOff x="7021531" y="-342621"/>
                <a:chExt cx="844895" cy="145418"/>
              </a:xfrm>
            </p:grpSpPr>
            <p:sp>
              <p:nvSpPr>
                <p:cNvPr id="172" name="矩形 171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3" name="矩形 172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4" name="矩形 173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5" name="矩形 174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66" name="组合 165"/>
              <p:cNvGrpSpPr/>
              <p:nvPr/>
            </p:nvGrpSpPr>
            <p:grpSpPr>
              <a:xfrm>
                <a:off x="7029337" y="703607"/>
                <a:ext cx="844895" cy="145418"/>
                <a:chOff x="7021531" y="-342621"/>
                <a:chExt cx="844895" cy="145418"/>
              </a:xfrm>
            </p:grpSpPr>
            <p:sp>
              <p:nvSpPr>
                <p:cNvPr id="168" name="矩形 167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9" name="矩形 168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0" name="矩形 169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1" name="矩形 170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67" name="矩形 166"/>
              <p:cNvSpPr/>
              <p:nvPr/>
            </p:nvSpPr>
            <p:spPr>
              <a:xfrm>
                <a:off x="6885295" y="-508430"/>
                <a:ext cx="546394" cy="1486356"/>
              </a:xfrm>
              <a:prstGeom prst="rect">
                <a:avLst/>
              </a:prstGeom>
              <a:solidFill>
                <a:schemeClr val="accent4">
                  <a:lumMod val="75000"/>
                  <a:alpha val="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7" name="椭圆 216"/>
            <p:cNvSpPr/>
            <p:nvPr/>
          </p:nvSpPr>
          <p:spPr>
            <a:xfrm>
              <a:off x="520140" y="4320579"/>
              <a:ext cx="317065" cy="317065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88" name="组合 187"/>
          <p:cNvGrpSpPr/>
          <p:nvPr/>
        </p:nvGrpSpPr>
        <p:grpSpPr>
          <a:xfrm>
            <a:off x="235604" y="5318811"/>
            <a:ext cx="510354" cy="644390"/>
            <a:chOff x="6831076" y="-595313"/>
            <a:chExt cx="1241416" cy="1573239"/>
          </a:xfrm>
        </p:grpSpPr>
        <p:sp>
          <p:nvSpPr>
            <p:cNvPr id="189" name="矩形 188"/>
            <p:cNvSpPr/>
            <p:nvPr/>
          </p:nvSpPr>
          <p:spPr>
            <a:xfrm>
              <a:off x="6831076" y="-595313"/>
              <a:ext cx="1241416" cy="8527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0" name="矩形 189"/>
            <p:cNvSpPr/>
            <p:nvPr/>
          </p:nvSpPr>
          <p:spPr>
            <a:xfrm>
              <a:off x="6895044" y="-510043"/>
              <a:ext cx="1113481" cy="148635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191" name="组合 190"/>
            <p:cNvGrpSpPr/>
            <p:nvPr/>
          </p:nvGrpSpPr>
          <p:grpSpPr>
            <a:xfrm>
              <a:off x="7029337" y="-342621"/>
              <a:ext cx="844895" cy="145418"/>
              <a:chOff x="7021531" y="-342621"/>
              <a:chExt cx="844895" cy="145418"/>
            </a:xfrm>
          </p:grpSpPr>
          <p:sp>
            <p:nvSpPr>
              <p:cNvPr id="213" name="矩形 212"/>
              <p:cNvSpPr/>
              <p:nvPr/>
            </p:nvSpPr>
            <p:spPr>
              <a:xfrm>
                <a:off x="7021531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14" name="矩形 213"/>
              <p:cNvSpPr/>
              <p:nvPr/>
            </p:nvSpPr>
            <p:spPr>
              <a:xfrm>
                <a:off x="7254690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15" name="矩形 214"/>
              <p:cNvSpPr/>
              <p:nvPr/>
            </p:nvSpPr>
            <p:spPr>
              <a:xfrm>
                <a:off x="7487849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16" name="矩形 215"/>
              <p:cNvSpPr/>
              <p:nvPr/>
            </p:nvSpPr>
            <p:spPr>
              <a:xfrm>
                <a:off x="7721008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2" name="组合 191"/>
            <p:cNvGrpSpPr/>
            <p:nvPr/>
          </p:nvGrpSpPr>
          <p:grpSpPr>
            <a:xfrm>
              <a:off x="7029337" y="-81064"/>
              <a:ext cx="844895" cy="145418"/>
              <a:chOff x="7021531" y="-342621"/>
              <a:chExt cx="844895" cy="145418"/>
            </a:xfrm>
          </p:grpSpPr>
          <p:sp>
            <p:nvSpPr>
              <p:cNvPr id="209" name="矩形 208"/>
              <p:cNvSpPr/>
              <p:nvPr/>
            </p:nvSpPr>
            <p:spPr>
              <a:xfrm>
                <a:off x="7021531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10" name="矩形 209"/>
              <p:cNvSpPr/>
              <p:nvPr/>
            </p:nvSpPr>
            <p:spPr>
              <a:xfrm>
                <a:off x="7254690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11" name="矩形 210"/>
              <p:cNvSpPr/>
              <p:nvPr/>
            </p:nvSpPr>
            <p:spPr>
              <a:xfrm>
                <a:off x="7487849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12" name="矩形 211"/>
              <p:cNvSpPr/>
              <p:nvPr/>
            </p:nvSpPr>
            <p:spPr>
              <a:xfrm>
                <a:off x="7721008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3" name="组合 192"/>
            <p:cNvGrpSpPr/>
            <p:nvPr/>
          </p:nvGrpSpPr>
          <p:grpSpPr>
            <a:xfrm>
              <a:off x="7029337" y="180493"/>
              <a:ext cx="844895" cy="145418"/>
              <a:chOff x="7021531" y="-342621"/>
              <a:chExt cx="844895" cy="145418"/>
            </a:xfrm>
          </p:grpSpPr>
          <p:sp>
            <p:nvSpPr>
              <p:cNvPr id="205" name="矩形 204"/>
              <p:cNvSpPr/>
              <p:nvPr/>
            </p:nvSpPr>
            <p:spPr>
              <a:xfrm>
                <a:off x="7021531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06" name="矩形 205"/>
              <p:cNvSpPr/>
              <p:nvPr/>
            </p:nvSpPr>
            <p:spPr>
              <a:xfrm>
                <a:off x="7254690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07" name="矩形 206"/>
              <p:cNvSpPr/>
              <p:nvPr/>
            </p:nvSpPr>
            <p:spPr>
              <a:xfrm>
                <a:off x="7487849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08" name="矩形 207"/>
              <p:cNvSpPr/>
              <p:nvPr/>
            </p:nvSpPr>
            <p:spPr>
              <a:xfrm>
                <a:off x="7721008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4" name="组合 193"/>
            <p:cNvGrpSpPr/>
            <p:nvPr/>
          </p:nvGrpSpPr>
          <p:grpSpPr>
            <a:xfrm>
              <a:off x="7029337" y="442050"/>
              <a:ext cx="844895" cy="145418"/>
              <a:chOff x="7021531" y="-342621"/>
              <a:chExt cx="844895" cy="145418"/>
            </a:xfrm>
          </p:grpSpPr>
          <p:sp>
            <p:nvSpPr>
              <p:cNvPr id="201" name="矩形 200"/>
              <p:cNvSpPr/>
              <p:nvPr/>
            </p:nvSpPr>
            <p:spPr>
              <a:xfrm>
                <a:off x="7021531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02" name="矩形 201"/>
              <p:cNvSpPr/>
              <p:nvPr/>
            </p:nvSpPr>
            <p:spPr>
              <a:xfrm>
                <a:off x="7254690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03" name="矩形 202"/>
              <p:cNvSpPr/>
              <p:nvPr/>
            </p:nvSpPr>
            <p:spPr>
              <a:xfrm>
                <a:off x="7487849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04" name="矩形 203"/>
              <p:cNvSpPr/>
              <p:nvPr/>
            </p:nvSpPr>
            <p:spPr>
              <a:xfrm>
                <a:off x="7721008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5" name="组合 194"/>
            <p:cNvGrpSpPr/>
            <p:nvPr/>
          </p:nvGrpSpPr>
          <p:grpSpPr>
            <a:xfrm>
              <a:off x="7029337" y="703607"/>
              <a:ext cx="844895" cy="145418"/>
              <a:chOff x="7021531" y="-342621"/>
              <a:chExt cx="844895" cy="145418"/>
            </a:xfrm>
          </p:grpSpPr>
          <p:sp>
            <p:nvSpPr>
              <p:cNvPr id="197" name="矩形 196"/>
              <p:cNvSpPr/>
              <p:nvPr/>
            </p:nvSpPr>
            <p:spPr>
              <a:xfrm>
                <a:off x="7021531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98" name="矩形 197"/>
              <p:cNvSpPr/>
              <p:nvPr/>
            </p:nvSpPr>
            <p:spPr>
              <a:xfrm>
                <a:off x="7254690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99" name="矩形 198"/>
              <p:cNvSpPr/>
              <p:nvPr/>
            </p:nvSpPr>
            <p:spPr>
              <a:xfrm>
                <a:off x="7487849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00" name="矩形 199"/>
              <p:cNvSpPr/>
              <p:nvPr/>
            </p:nvSpPr>
            <p:spPr>
              <a:xfrm>
                <a:off x="7721008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96" name="矩形 195"/>
            <p:cNvSpPr/>
            <p:nvPr/>
          </p:nvSpPr>
          <p:spPr>
            <a:xfrm>
              <a:off x="6885295" y="-508430"/>
              <a:ext cx="546394" cy="1486356"/>
            </a:xfrm>
            <a:prstGeom prst="rect">
              <a:avLst/>
            </a:prstGeom>
            <a:solidFill>
              <a:schemeClr val="accent4">
                <a:lumMod val="75000"/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>
            <a:off x="1283583" y="4642389"/>
            <a:ext cx="469663" cy="1320811"/>
            <a:chOff x="6567489" y="-1166624"/>
            <a:chExt cx="762000" cy="2142937"/>
          </a:xfrm>
        </p:grpSpPr>
        <p:grpSp>
          <p:nvGrpSpPr>
            <p:cNvPr id="153" name="组合 152"/>
            <p:cNvGrpSpPr/>
            <p:nvPr/>
          </p:nvGrpSpPr>
          <p:grpSpPr>
            <a:xfrm>
              <a:off x="6567489" y="-846387"/>
              <a:ext cx="762000" cy="1822700"/>
              <a:chOff x="6567489" y="-846387"/>
              <a:chExt cx="762000" cy="1822700"/>
            </a:xfrm>
          </p:grpSpPr>
          <p:sp>
            <p:nvSpPr>
              <p:cNvPr id="129" name="矩形 128"/>
              <p:cNvSpPr/>
              <p:nvPr/>
            </p:nvSpPr>
            <p:spPr>
              <a:xfrm>
                <a:off x="6567489" y="-222487"/>
                <a:ext cx="762000" cy="11988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" name="矩形 129"/>
              <p:cNvSpPr/>
              <p:nvPr/>
            </p:nvSpPr>
            <p:spPr>
              <a:xfrm>
                <a:off x="6648452" y="-846387"/>
                <a:ext cx="600074" cy="11988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2" name="组合 151"/>
            <p:cNvGrpSpPr/>
            <p:nvPr/>
          </p:nvGrpSpPr>
          <p:grpSpPr>
            <a:xfrm>
              <a:off x="6753404" y="-724278"/>
              <a:ext cx="390170" cy="1578482"/>
              <a:chOff x="6753404" y="-794065"/>
              <a:chExt cx="390170" cy="1578482"/>
            </a:xfrm>
          </p:grpSpPr>
          <p:grpSp>
            <p:nvGrpSpPr>
              <p:cNvPr id="133" name="组合 132"/>
              <p:cNvGrpSpPr/>
              <p:nvPr/>
            </p:nvGrpSpPr>
            <p:grpSpPr>
              <a:xfrm>
                <a:off x="6753404" y="-77533"/>
                <a:ext cx="390170" cy="145418"/>
                <a:chOff x="6723168" y="-81064"/>
                <a:chExt cx="390170" cy="145418"/>
              </a:xfrm>
            </p:grpSpPr>
            <p:sp>
              <p:nvSpPr>
                <p:cNvPr id="131" name="矩形 130"/>
                <p:cNvSpPr/>
                <p:nvPr/>
              </p:nvSpPr>
              <p:spPr>
                <a:xfrm>
                  <a:off x="6723168" y="-81064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2" name="矩形 131"/>
                <p:cNvSpPr/>
                <p:nvPr/>
              </p:nvSpPr>
              <p:spPr>
                <a:xfrm>
                  <a:off x="6967920" y="-81064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34" name="组合 133"/>
              <p:cNvGrpSpPr/>
              <p:nvPr/>
            </p:nvGrpSpPr>
            <p:grpSpPr>
              <a:xfrm>
                <a:off x="6753404" y="161311"/>
                <a:ext cx="390170" cy="145418"/>
                <a:chOff x="6723168" y="-81064"/>
                <a:chExt cx="390170" cy="145418"/>
              </a:xfrm>
            </p:grpSpPr>
            <p:sp>
              <p:nvSpPr>
                <p:cNvPr id="135" name="矩形 134"/>
                <p:cNvSpPr/>
                <p:nvPr/>
              </p:nvSpPr>
              <p:spPr>
                <a:xfrm>
                  <a:off x="6723168" y="-81064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6" name="矩形 135"/>
                <p:cNvSpPr/>
                <p:nvPr/>
              </p:nvSpPr>
              <p:spPr>
                <a:xfrm>
                  <a:off x="6967920" y="-81064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37" name="组合 136"/>
              <p:cNvGrpSpPr/>
              <p:nvPr/>
            </p:nvGrpSpPr>
            <p:grpSpPr>
              <a:xfrm>
                <a:off x="6753404" y="400155"/>
                <a:ext cx="390170" cy="145418"/>
                <a:chOff x="6723168" y="-81064"/>
                <a:chExt cx="390170" cy="145418"/>
              </a:xfrm>
            </p:grpSpPr>
            <p:sp>
              <p:nvSpPr>
                <p:cNvPr id="138" name="矩形 137"/>
                <p:cNvSpPr/>
                <p:nvPr/>
              </p:nvSpPr>
              <p:spPr>
                <a:xfrm>
                  <a:off x="6723168" y="-81064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9" name="矩形 138"/>
                <p:cNvSpPr/>
                <p:nvPr/>
              </p:nvSpPr>
              <p:spPr>
                <a:xfrm>
                  <a:off x="6967920" y="-81064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0" name="组合 139"/>
              <p:cNvGrpSpPr/>
              <p:nvPr/>
            </p:nvGrpSpPr>
            <p:grpSpPr>
              <a:xfrm>
                <a:off x="6753404" y="638999"/>
                <a:ext cx="390170" cy="145418"/>
                <a:chOff x="6723168" y="-81064"/>
                <a:chExt cx="390170" cy="145418"/>
              </a:xfrm>
            </p:grpSpPr>
            <p:sp>
              <p:nvSpPr>
                <p:cNvPr id="141" name="矩形 140"/>
                <p:cNvSpPr/>
                <p:nvPr/>
              </p:nvSpPr>
              <p:spPr>
                <a:xfrm>
                  <a:off x="6723168" y="-81064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2" name="矩形 141"/>
                <p:cNvSpPr/>
                <p:nvPr/>
              </p:nvSpPr>
              <p:spPr>
                <a:xfrm>
                  <a:off x="6967920" y="-81064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3" name="组合 142"/>
              <p:cNvGrpSpPr/>
              <p:nvPr/>
            </p:nvGrpSpPr>
            <p:grpSpPr>
              <a:xfrm>
                <a:off x="6753404" y="-316377"/>
                <a:ext cx="390170" cy="145418"/>
                <a:chOff x="6723168" y="-81064"/>
                <a:chExt cx="390170" cy="145418"/>
              </a:xfrm>
            </p:grpSpPr>
            <p:sp>
              <p:nvSpPr>
                <p:cNvPr id="144" name="矩形 143"/>
                <p:cNvSpPr/>
                <p:nvPr/>
              </p:nvSpPr>
              <p:spPr>
                <a:xfrm>
                  <a:off x="6723168" y="-81064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5" name="矩形 144"/>
                <p:cNvSpPr/>
                <p:nvPr/>
              </p:nvSpPr>
              <p:spPr>
                <a:xfrm>
                  <a:off x="6967920" y="-81064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6" name="组合 145"/>
              <p:cNvGrpSpPr/>
              <p:nvPr/>
            </p:nvGrpSpPr>
            <p:grpSpPr>
              <a:xfrm>
                <a:off x="6753404" y="-555221"/>
                <a:ext cx="390170" cy="145418"/>
                <a:chOff x="6723168" y="-81064"/>
                <a:chExt cx="390170" cy="145418"/>
              </a:xfrm>
            </p:grpSpPr>
            <p:sp>
              <p:nvSpPr>
                <p:cNvPr id="147" name="矩形 146"/>
                <p:cNvSpPr/>
                <p:nvPr/>
              </p:nvSpPr>
              <p:spPr>
                <a:xfrm>
                  <a:off x="6723168" y="-81064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8" name="矩形 147"/>
                <p:cNvSpPr/>
                <p:nvPr/>
              </p:nvSpPr>
              <p:spPr>
                <a:xfrm>
                  <a:off x="6967920" y="-81064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9" name="组合 148"/>
              <p:cNvGrpSpPr/>
              <p:nvPr/>
            </p:nvGrpSpPr>
            <p:grpSpPr>
              <a:xfrm>
                <a:off x="6753404" y="-794065"/>
                <a:ext cx="390170" cy="145418"/>
                <a:chOff x="6723168" y="-81064"/>
                <a:chExt cx="390170" cy="145418"/>
              </a:xfrm>
            </p:grpSpPr>
            <p:sp>
              <p:nvSpPr>
                <p:cNvPr id="150" name="矩形 149"/>
                <p:cNvSpPr/>
                <p:nvPr/>
              </p:nvSpPr>
              <p:spPr>
                <a:xfrm>
                  <a:off x="6723168" y="-81064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1" name="矩形 150"/>
                <p:cNvSpPr/>
                <p:nvPr/>
              </p:nvSpPr>
              <p:spPr>
                <a:xfrm>
                  <a:off x="6967920" y="-81064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154" name="等腰三角形 153"/>
            <p:cNvSpPr/>
            <p:nvPr/>
          </p:nvSpPr>
          <p:spPr>
            <a:xfrm>
              <a:off x="6648452" y="-1166624"/>
              <a:ext cx="600073" cy="319088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50" name="组合 249"/>
          <p:cNvGrpSpPr/>
          <p:nvPr/>
        </p:nvGrpSpPr>
        <p:grpSpPr>
          <a:xfrm>
            <a:off x="2575804" y="5177385"/>
            <a:ext cx="429144" cy="785815"/>
            <a:chOff x="6831076" y="-1295256"/>
            <a:chExt cx="1241416" cy="2273182"/>
          </a:xfrm>
        </p:grpSpPr>
        <p:sp>
          <p:nvSpPr>
            <p:cNvPr id="251" name="矩形 250"/>
            <p:cNvSpPr/>
            <p:nvPr/>
          </p:nvSpPr>
          <p:spPr>
            <a:xfrm>
              <a:off x="6831076" y="-1059024"/>
              <a:ext cx="1241416" cy="54898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2" name="矩形 251"/>
            <p:cNvSpPr/>
            <p:nvPr/>
          </p:nvSpPr>
          <p:spPr>
            <a:xfrm>
              <a:off x="6895044" y="-510043"/>
              <a:ext cx="1113481" cy="148635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253" name="组合 252"/>
            <p:cNvGrpSpPr/>
            <p:nvPr/>
          </p:nvGrpSpPr>
          <p:grpSpPr>
            <a:xfrm>
              <a:off x="7029337" y="-342621"/>
              <a:ext cx="844895" cy="145418"/>
              <a:chOff x="7021531" y="-342621"/>
              <a:chExt cx="844895" cy="145418"/>
            </a:xfrm>
          </p:grpSpPr>
          <p:sp>
            <p:nvSpPr>
              <p:cNvPr id="275" name="矩形 274"/>
              <p:cNvSpPr/>
              <p:nvPr/>
            </p:nvSpPr>
            <p:spPr>
              <a:xfrm>
                <a:off x="7021531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76" name="矩形 275"/>
              <p:cNvSpPr/>
              <p:nvPr/>
            </p:nvSpPr>
            <p:spPr>
              <a:xfrm>
                <a:off x="7254690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77" name="矩形 276"/>
              <p:cNvSpPr/>
              <p:nvPr/>
            </p:nvSpPr>
            <p:spPr>
              <a:xfrm>
                <a:off x="7487849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78" name="矩形 277"/>
              <p:cNvSpPr/>
              <p:nvPr/>
            </p:nvSpPr>
            <p:spPr>
              <a:xfrm>
                <a:off x="7721008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4" name="组合 253"/>
            <p:cNvGrpSpPr/>
            <p:nvPr/>
          </p:nvGrpSpPr>
          <p:grpSpPr>
            <a:xfrm>
              <a:off x="7029337" y="-81064"/>
              <a:ext cx="844895" cy="145418"/>
              <a:chOff x="7021531" y="-342621"/>
              <a:chExt cx="844895" cy="145418"/>
            </a:xfrm>
          </p:grpSpPr>
          <p:sp>
            <p:nvSpPr>
              <p:cNvPr id="271" name="矩形 270"/>
              <p:cNvSpPr/>
              <p:nvPr/>
            </p:nvSpPr>
            <p:spPr>
              <a:xfrm>
                <a:off x="7021531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72" name="矩形 271"/>
              <p:cNvSpPr/>
              <p:nvPr/>
            </p:nvSpPr>
            <p:spPr>
              <a:xfrm>
                <a:off x="7254690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73" name="矩形 272"/>
              <p:cNvSpPr/>
              <p:nvPr/>
            </p:nvSpPr>
            <p:spPr>
              <a:xfrm>
                <a:off x="7487849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74" name="矩形 273"/>
              <p:cNvSpPr/>
              <p:nvPr/>
            </p:nvSpPr>
            <p:spPr>
              <a:xfrm>
                <a:off x="7721008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5" name="组合 254"/>
            <p:cNvGrpSpPr/>
            <p:nvPr/>
          </p:nvGrpSpPr>
          <p:grpSpPr>
            <a:xfrm>
              <a:off x="7029337" y="180493"/>
              <a:ext cx="844895" cy="145418"/>
              <a:chOff x="7021531" y="-342621"/>
              <a:chExt cx="844895" cy="145418"/>
            </a:xfrm>
          </p:grpSpPr>
          <p:sp>
            <p:nvSpPr>
              <p:cNvPr id="267" name="矩形 266"/>
              <p:cNvSpPr/>
              <p:nvPr/>
            </p:nvSpPr>
            <p:spPr>
              <a:xfrm>
                <a:off x="7021531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68" name="矩形 267"/>
              <p:cNvSpPr/>
              <p:nvPr/>
            </p:nvSpPr>
            <p:spPr>
              <a:xfrm>
                <a:off x="7254690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69" name="矩形 268"/>
              <p:cNvSpPr/>
              <p:nvPr/>
            </p:nvSpPr>
            <p:spPr>
              <a:xfrm>
                <a:off x="7487849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70" name="矩形 269"/>
              <p:cNvSpPr/>
              <p:nvPr/>
            </p:nvSpPr>
            <p:spPr>
              <a:xfrm>
                <a:off x="7721008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6" name="组合 255"/>
            <p:cNvGrpSpPr/>
            <p:nvPr/>
          </p:nvGrpSpPr>
          <p:grpSpPr>
            <a:xfrm>
              <a:off x="7029337" y="442050"/>
              <a:ext cx="844895" cy="145418"/>
              <a:chOff x="7021531" y="-342621"/>
              <a:chExt cx="844895" cy="145418"/>
            </a:xfrm>
          </p:grpSpPr>
          <p:sp>
            <p:nvSpPr>
              <p:cNvPr id="263" name="矩形 262"/>
              <p:cNvSpPr/>
              <p:nvPr/>
            </p:nvSpPr>
            <p:spPr>
              <a:xfrm>
                <a:off x="7021531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64" name="矩形 263"/>
              <p:cNvSpPr/>
              <p:nvPr/>
            </p:nvSpPr>
            <p:spPr>
              <a:xfrm>
                <a:off x="7254690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65" name="矩形 264"/>
              <p:cNvSpPr/>
              <p:nvPr/>
            </p:nvSpPr>
            <p:spPr>
              <a:xfrm>
                <a:off x="7487849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66" name="矩形 265"/>
              <p:cNvSpPr/>
              <p:nvPr/>
            </p:nvSpPr>
            <p:spPr>
              <a:xfrm>
                <a:off x="7721008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7" name="组合 256"/>
            <p:cNvGrpSpPr/>
            <p:nvPr/>
          </p:nvGrpSpPr>
          <p:grpSpPr>
            <a:xfrm>
              <a:off x="7029337" y="703607"/>
              <a:ext cx="844895" cy="145418"/>
              <a:chOff x="7021531" y="-342621"/>
              <a:chExt cx="844895" cy="145418"/>
            </a:xfrm>
          </p:grpSpPr>
          <p:sp>
            <p:nvSpPr>
              <p:cNvPr id="259" name="矩形 258"/>
              <p:cNvSpPr/>
              <p:nvPr/>
            </p:nvSpPr>
            <p:spPr>
              <a:xfrm>
                <a:off x="7021531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60" name="矩形 259"/>
              <p:cNvSpPr/>
              <p:nvPr/>
            </p:nvSpPr>
            <p:spPr>
              <a:xfrm>
                <a:off x="7254690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61" name="矩形 260"/>
              <p:cNvSpPr/>
              <p:nvPr/>
            </p:nvSpPr>
            <p:spPr>
              <a:xfrm>
                <a:off x="7487849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62" name="矩形 261"/>
              <p:cNvSpPr/>
              <p:nvPr/>
            </p:nvSpPr>
            <p:spPr>
              <a:xfrm>
                <a:off x="7721008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58" name="矩形 257"/>
            <p:cNvSpPr/>
            <p:nvPr/>
          </p:nvSpPr>
          <p:spPr>
            <a:xfrm>
              <a:off x="6885295" y="-508430"/>
              <a:ext cx="546394" cy="1486356"/>
            </a:xfrm>
            <a:prstGeom prst="rect">
              <a:avLst/>
            </a:prstGeom>
            <a:solidFill>
              <a:schemeClr val="accent4">
                <a:lumMod val="75000"/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9" name="矩形 278"/>
            <p:cNvSpPr/>
            <p:nvPr/>
          </p:nvSpPr>
          <p:spPr>
            <a:xfrm>
              <a:off x="7029335" y="-1295256"/>
              <a:ext cx="853267" cy="54898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81" name="组合 280"/>
          <p:cNvGrpSpPr/>
          <p:nvPr/>
        </p:nvGrpSpPr>
        <p:grpSpPr>
          <a:xfrm>
            <a:off x="1780405" y="4931555"/>
            <a:ext cx="765154" cy="1031645"/>
            <a:chOff x="1780405" y="4931555"/>
            <a:chExt cx="765154" cy="1031645"/>
          </a:xfrm>
        </p:grpSpPr>
        <p:grpSp>
          <p:nvGrpSpPr>
            <p:cNvPr id="128" name="组合 127"/>
            <p:cNvGrpSpPr/>
            <p:nvPr/>
          </p:nvGrpSpPr>
          <p:grpSpPr>
            <a:xfrm>
              <a:off x="1780405" y="4993525"/>
              <a:ext cx="765154" cy="969675"/>
              <a:chOff x="6831076" y="-595313"/>
              <a:chExt cx="1241416" cy="1573239"/>
            </a:xfrm>
          </p:grpSpPr>
          <p:sp>
            <p:nvSpPr>
              <p:cNvPr id="101" name="矩形 100"/>
              <p:cNvSpPr/>
              <p:nvPr/>
            </p:nvSpPr>
            <p:spPr>
              <a:xfrm>
                <a:off x="6831076" y="-595313"/>
                <a:ext cx="1241416" cy="85271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矩形 101"/>
              <p:cNvSpPr/>
              <p:nvPr/>
            </p:nvSpPr>
            <p:spPr>
              <a:xfrm>
                <a:off x="6895044" y="-510043"/>
                <a:ext cx="1113481" cy="148635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07" name="组合 106"/>
              <p:cNvGrpSpPr/>
              <p:nvPr/>
            </p:nvGrpSpPr>
            <p:grpSpPr>
              <a:xfrm>
                <a:off x="7029337" y="-342621"/>
                <a:ext cx="844895" cy="145418"/>
                <a:chOff x="7021531" y="-342621"/>
                <a:chExt cx="844895" cy="145418"/>
              </a:xfrm>
            </p:grpSpPr>
            <p:sp>
              <p:nvSpPr>
                <p:cNvPr id="103" name="矩形 102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4" name="矩形 103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5" name="矩形 104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6" name="矩形 105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8" name="组合 107"/>
              <p:cNvGrpSpPr/>
              <p:nvPr/>
            </p:nvGrpSpPr>
            <p:grpSpPr>
              <a:xfrm>
                <a:off x="7029337" y="-81064"/>
                <a:ext cx="844895" cy="145418"/>
                <a:chOff x="7021531" y="-342621"/>
                <a:chExt cx="844895" cy="145418"/>
              </a:xfrm>
            </p:grpSpPr>
            <p:sp>
              <p:nvSpPr>
                <p:cNvPr id="109" name="矩形 108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0" name="矩形 109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1" name="矩形 110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2" name="矩形 111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3" name="组合 112"/>
              <p:cNvGrpSpPr/>
              <p:nvPr/>
            </p:nvGrpSpPr>
            <p:grpSpPr>
              <a:xfrm>
                <a:off x="7029337" y="180493"/>
                <a:ext cx="844895" cy="145418"/>
                <a:chOff x="7021531" y="-342621"/>
                <a:chExt cx="844895" cy="145418"/>
              </a:xfrm>
            </p:grpSpPr>
            <p:sp>
              <p:nvSpPr>
                <p:cNvPr id="114" name="矩形 113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5" name="矩形 114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6" name="矩形 115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7" name="矩形 116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8" name="组合 117"/>
              <p:cNvGrpSpPr/>
              <p:nvPr/>
            </p:nvGrpSpPr>
            <p:grpSpPr>
              <a:xfrm>
                <a:off x="7029337" y="442050"/>
                <a:ext cx="844895" cy="145418"/>
                <a:chOff x="7021531" y="-342621"/>
                <a:chExt cx="844895" cy="145418"/>
              </a:xfrm>
            </p:grpSpPr>
            <p:sp>
              <p:nvSpPr>
                <p:cNvPr id="119" name="矩形 118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0" name="矩形 119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1" name="矩形 120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2" name="矩形 121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3" name="组合 122"/>
              <p:cNvGrpSpPr/>
              <p:nvPr/>
            </p:nvGrpSpPr>
            <p:grpSpPr>
              <a:xfrm>
                <a:off x="7029337" y="703607"/>
                <a:ext cx="844895" cy="145418"/>
                <a:chOff x="7021531" y="-342621"/>
                <a:chExt cx="844895" cy="145418"/>
              </a:xfrm>
            </p:grpSpPr>
            <p:sp>
              <p:nvSpPr>
                <p:cNvPr id="124" name="矩形 123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5" name="矩形 124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6" name="矩形 125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7" name="矩形 126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57" name="矩形 156"/>
              <p:cNvSpPr/>
              <p:nvPr/>
            </p:nvSpPr>
            <p:spPr>
              <a:xfrm>
                <a:off x="6885295" y="-508430"/>
                <a:ext cx="546394" cy="1486356"/>
              </a:xfrm>
              <a:prstGeom prst="rect">
                <a:avLst/>
              </a:prstGeom>
              <a:solidFill>
                <a:schemeClr val="accent4">
                  <a:lumMod val="75000"/>
                  <a:alpha val="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80" name="矩形 279"/>
            <p:cNvSpPr/>
            <p:nvPr/>
          </p:nvSpPr>
          <p:spPr>
            <a:xfrm>
              <a:off x="2310167" y="4931555"/>
              <a:ext cx="117752" cy="7310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23" name="组合 322"/>
          <p:cNvGrpSpPr/>
          <p:nvPr/>
        </p:nvGrpSpPr>
        <p:grpSpPr>
          <a:xfrm>
            <a:off x="5221998" y="5826626"/>
            <a:ext cx="967965" cy="426400"/>
            <a:chOff x="8873765" y="7025419"/>
            <a:chExt cx="2010214" cy="885523"/>
          </a:xfrm>
        </p:grpSpPr>
        <p:sp>
          <p:nvSpPr>
            <p:cNvPr id="322" name="任意多边形: 形状 321"/>
            <p:cNvSpPr/>
            <p:nvPr/>
          </p:nvSpPr>
          <p:spPr>
            <a:xfrm>
              <a:off x="9331088" y="7025419"/>
              <a:ext cx="1161957" cy="420750"/>
            </a:xfrm>
            <a:custGeom>
              <a:avLst/>
              <a:gdLst>
                <a:gd name="connsiteX0" fmla="*/ 580978 w 1161957"/>
                <a:gd name="connsiteY0" fmla="*/ 0 h 420750"/>
                <a:gd name="connsiteX1" fmla="*/ 1115901 w 1161957"/>
                <a:gd name="connsiteY1" fmla="*/ 321678 h 420750"/>
                <a:gd name="connsiteX2" fmla="*/ 1161957 w 1161957"/>
                <a:gd name="connsiteY2" fmla="*/ 420750 h 420750"/>
                <a:gd name="connsiteX3" fmla="*/ 0 w 1161957"/>
                <a:gd name="connsiteY3" fmla="*/ 420750 h 420750"/>
                <a:gd name="connsiteX4" fmla="*/ 46056 w 1161957"/>
                <a:gd name="connsiteY4" fmla="*/ 321678 h 420750"/>
                <a:gd name="connsiteX5" fmla="*/ 580978 w 1161957"/>
                <a:gd name="connsiteY5" fmla="*/ 0 h 42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957" h="420750">
                  <a:moveTo>
                    <a:pt x="580978" y="0"/>
                  </a:moveTo>
                  <a:cubicBezTo>
                    <a:pt x="807673" y="0"/>
                    <a:pt x="1006200" y="128825"/>
                    <a:pt x="1115901" y="321678"/>
                  </a:cubicBezTo>
                  <a:lnTo>
                    <a:pt x="1161957" y="420750"/>
                  </a:lnTo>
                  <a:lnTo>
                    <a:pt x="0" y="420750"/>
                  </a:lnTo>
                  <a:lnTo>
                    <a:pt x="46056" y="321678"/>
                  </a:lnTo>
                  <a:cubicBezTo>
                    <a:pt x="155756" y="128825"/>
                    <a:pt x="354283" y="0"/>
                    <a:pt x="5809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0" name="任意多边形: 形状 319"/>
            <p:cNvSpPr/>
            <p:nvPr/>
          </p:nvSpPr>
          <p:spPr>
            <a:xfrm>
              <a:off x="9369883" y="7104749"/>
              <a:ext cx="1084367" cy="393807"/>
            </a:xfrm>
            <a:custGeom>
              <a:avLst/>
              <a:gdLst>
                <a:gd name="connsiteX0" fmla="*/ 542183 w 1084367"/>
                <a:gd name="connsiteY0" fmla="*/ 0 h 393807"/>
                <a:gd name="connsiteX1" fmla="*/ 1081526 w 1084367"/>
                <a:gd name="connsiteY1" fmla="*/ 383805 h 393807"/>
                <a:gd name="connsiteX2" fmla="*/ 1084367 w 1084367"/>
                <a:gd name="connsiteY2" fmla="*/ 393807 h 393807"/>
                <a:gd name="connsiteX3" fmla="*/ 0 w 1084367"/>
                <a:gd name="connsiteY3" fmla="*/ 393807 h 393807"/>
                <a:gd name="connsiteX4" fmla="*/ 2841 w 1084367"/>
                <a:gd name="connsiteY4" fmla="*/ 383805 h 393807"/>
                <a:gd name="connsiteX5" fmla="*/ 542183 w 1084367"/>
                <a:gd name="connsiteY5" fmla="*/ 0 h 39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4367" h="393807">
                  <a:moveTo>
                    <a:pt x="542183" y="0"/>
                  </a:moveTo>
                  <a:cubicBezTo>
                    <a:pt x="787238" y="0"/>
                    <a:pt x="996769" y="159044"/>
                    <a:pt x="1081526" y="383805"/>
                  </a:cubicBezTo>
                  <a:lnTo>
                    <a:pt x="1084367" y="393807"/>
                  </a:lnTo>
                  <a:lnTo>
                    <a:pt x="0" y="393807"/>
                  </a:lnTo>
                  <a:lnTo>
                    <a:pt x="2841" y="383805"/>
                  </a:lnTo>
                  <a:cubicBezTo>
                    <a:pt x="87597" y="159044"/>
                    <a:pt x="297128" y="0"/>
                    <a:pt x="54218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18" name="任意多边形: 形状 317"/>
            <p:cNvSpPr/>
            <p:nvPr/>
          </p:nvSpPr>
          <p:spPr>
            <a:xfrm>
              <a:off x="8873765" y="7421514"/>
              <a:ext cx="2010214" cy="290124"/>
            </a:xfrm>
            <a:custGeom>
              <a:avLst/>
              <a:gdLst>
                <a:gd name="connsiteX0" fmla="*/ 225360 w 2010214"/>
                <a:gd name="connsiteY0" fmla="*/ 0 h 290124"/>
                <a:gd name="connsiteX1" fmla="*/ 1963447 w 2010214"/>
                <a:gd name="connsiteY1" fmla="*/ 9525 h 290124"/>
                <a:gd name="connsiteX2" fmla="*/ 2010214 w 2010214"/>
                <a:gd name="connsiteY2" fmla="*/ 56292 h 290124"/>
                <a:gd name="connsiteX3" fmla="*/ 2010214 w 2010214"/>
                <a:gd name="connsiteY3" fmla="*/ 243357 h 290124"/>
                <a:gd name="connsiteX4" fmla="*/ 1963447 w 2010214"/>
                <a:gd name="connsiteY4" fmla="*/ 290124 h 290124"/>
                <a:gd name="connsiteX5" fmla="*/ 1732392 w 2010214"/>
                <a:gd name="connsiteY5" fmla="*/ 290124 h 290124"/>
                <a:gd name="connsiteX6" fmla="*/ 1725783 w 2010214"/>
                <a:gd name="connsiteY6" fmla="*/ 257390 h 290124"/>
                <a:gd name="connsiteX7" fmla="*/ 1548017 w 2010214"/>
                <a:gd name="connsiteY7" fmla="*/ 139559 h 290124"/>
                <a:gd name="connsiteX8" fmla="*/ 1370251 w 2010214"/>
                <a:gd name="connsiteY8" fmla="*/ 257390 h 290124"/>
                <a:gd name="connsiteX9" fmla="*/ 1363642 w 2010214"/>
                <a:gd name="connsiteY9" fmla="*/ 290124 h 290124"/>
                <a:gd name="connsiteX10" fmla="*/ 648953 w 2010214"/>
                <a:gd name="connsiteY10" fmla="*/ 290124 h 290124"/>
                <a:gd name="connsiteX11" fmla="*/ 642344 w 2010214"/>
                <a:gd name="connsiteY11" fmla="*/ 257390 h 290124"/>
                <a:gd name="connsiteX12" fmla="*/ 464578 w 2010214"/>
                <a:gd name="connsiteY12" fmla="*/ 139559 h 290124"/>
                <a:gd name="connsiteX13" fmla="*/ 286812 w 2010214"/>
                <a:gd name="connsiteY13" fmla="*/ 257390 h 290124"/>
                <a:gd name="connsiteX14" fmla="*/ 280203 w 2010214"/>
                <a:gd name="connsiteY14" fmla="*/ 290124 h 290124"/>
                <a:gd name="connsiteX15" fmla="*/ 49148 w 2010214"/>
                <a:gd name="connsiteY15" fmla="*/ 290124 h 290124"/>
                <a:gd name="connsiteX16" fmla="*/ 2381 w 2010214"/>
                <a:gd name="connsiteY16" fmla="*/ 243357 h 290124"/>
                <a:gd name="connsiteX17" fmla="*/ 0 w 2010214"/>
                <a:gd name="connsiteY17" fmla="*/ 89629 h 290124"/>
                <a:gd name="connsiteX18" fmla="*/ 225360 w 2010214"/>
                <a:gd name="connsiteY18" fmla="*/ 0 h 29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0214" h="290124">
                  <a:moveTo>
                    <a:pt x="225360" y="0"/>
                  </a:moveTo>
                  <a:lnTo>
                    <a:pt x="1963447" y="9525"/>
                  </a:lnTo>
                  <a:cubicBezTo>
                    <a:pt x="1989276" y="9525"/>
                    <a:pt x="2010214" y="30463"/>
                    <a:pt x="2010214" y="56292"/>
                  </a:cubicBezTo>
                  <a:lnTo>
                    <a:pt x="2010214" y="243357"/>
                  </a:lnTo>
                  <a:cubicBezTo>
                    <a:pt x="2010214" y="269186"/>
                    <a:pt x="1989276" y="290124"/>
                    <a:pt x="1963447" y="290124"/>
                  </a:cubicBezTo>
                  <a:lnTo>
                    <a:pt x="1732392" y="290124"/>
                  </a:lnTo>
                  <a:lnTo>
                    <a:pt x="1725783" y="257390"/>
                  </a:lnTo>
                  <a:cubicBezTo>
                    <a:pt x="1696495" y="188146"/>
                    <a:pt x="1627930" y="139559"/>
                    <a:pt x="1548017" y="139559"/>
                  </a:cubicBezTo>
                  <a:cubicBezTo>
                    <a:pt x="1468104" y="139559"/>
                    <a:pt x="1399539" y="188146"/>
                    <a:pt x="1370251" y="257390"/>
                  </a:cubicBezTo>
                  <a:lnTo>
                    <a:pt x="1363642" y="290124"/>
                  </a:lnTo>
                  <a:lnTo>
                    <a:pt x="648953" y="290124"/>
                  </a:lnTo>
                  <a:lnTo>
                    <a:pt x="642344" y="257390"/>
                  </a:lnTo>
                  <a:cubicBezTo>
                    <a:pt x="613056" y="188146"/>
                    <a:pt x="544491" y="139559"/>
                    <a:pt x="464578" y="139559"/>
                  </a:cubicBezTo>
                  <a:cubicBezTo>
                    <a:pt x="384665" y="139559"/>
                    <a:pt x="316100" y="188146"/>
                    <a:pt x="286812" y="257390"/>
                  </a:cubicBezTo>
                  <a:lnTo>
                    <a:pt x="280203" y="290124"/>
                  </a:lnTo>
                  <a:lnTo>
                    <a:pt x="49148" y="290124"/>
                  </a:lnTo>
                  <a:cubicBezTo>
                    <a:pt x="23319" y="290124"/>
                    <a:pt x="2381" y="269186"/>
                    <a:pt x="2381" y="243357"/>
                  </a:cubicBezTo>
                  <a:cubicBezTo>
                    <a:pt x="1587" y="192114"/>
                    <a:pt x="794" y="140872"/>
                    <a:pt x="0" y="89629"/>
                  </a:cubicBezTo>
                  <a:cubicBezTo>
                    <a:pt x="0" y="28081"/>
                    <a:pt x="199531" y="0"/>
                    <a:pt x="22536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292" name="矩形: 圆角 291"/>
            <p:cNvSpPr/>
            <p:nvPr/>
          </p:nvSpPr>
          <p:spPr>
            <a:xfrm rot="16200000">
              <a:off x="9693701" y="7298717"/>
              <a:ext cx="456581" cy="4571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4" name="椭圆 293"/>
            <p:cNvSpPr/>
            <p:nvPr/>
          </p:nvSpPr>
          <p:spPr>
            <a:xfrm>
              <a:off x="9181399" y="7597056"/>
              <a:ext cx="313886" cy="3138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8" name="椭圆 297"/>
            <p:cNvSpPr/>
            <p:nvPr/>
          </p:nvSpPr>
          <p:spPr>
            <a:xfrm>
              <a:off x="10264838" y="7597056"/>
              <a:ext cx="313886" cy="3138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17" name="组合 316"/>
          <p:cNvGrpSpPr/>
          <p:nvPr/>
        </p:nvGrpSpPr>
        <p:grpSpPr>
          <a:xfrm>
            <a:off x="2312814" y="6149447"/>
            <a:ext cx="1291057" cy="551098"/>
            <a:chOff x="2232484" y="5636171"/>
            <a:chExt cx="2059640" cy="879174"/>
          </a:xfrm>
        </p:grpSpPr>
        <p:grpSp>
          <p:nvGrpSpPr>
            <p:cNvPr id="316" name="组合 315"/>
            <p:cNvGrpSpPr/>
            <p:nvPr/>
          </p:nvGrpSpPr>
          <p:grpSpPr>
            <a:xfrm>
              <a:off x="3132988" y="5686184"/>
              <a:ext cx="1045615" cy="478020"/>
              <a:chOff x="3137177" y="5748500"/>
              <a:chExt cx="1110561" cy="491142"/>
            </a:xfrm>
          </p:grpSpPr>
          <p:sp>
            <p:nvSpPr>
              <p:cNvPr id="302" name="任意多边形: 形状 301"/>
              <p:cNvSpPr/>
              <p:nvPr/>
            </p:nvSpPr>
            <p:spPr>
              <a:xfrm>
                <a:off x="3137177" y="5748500"/>
                <a:ext cx="1110561" cy="491142"/>
              </a:xfrm>
              <a:custGeom>
                <a:avLst/>
                <a:gdLst>
                  <a:gd name="connsiteX0" fmla="*/ 613644 w 1227288"/>
                  <a:gd name="connsiteY0" fmla="*/ 0 h 264685"/>
                  <a:gd name="connsiteX1" fmla="*/ 1226412 w 1227288"/>
                  <a:gd name="connsiteY1" fmla="*/ 260155 h 264685"/>
                  <a:gd name="connsiteX2" fmla="*/ 1227288 w 1227288"/>
                  <a:gd name="connsiteY2" fmla="*/ 264685 h 264685"/>
                  <a:gd name="connsiteX3" fmla="*/ 0 w 1227288"/>
                  <a:gd name="connsiteY3" fmla="*/ 264685 h 264685"/>
                  <a:gd name="connsiteX4" fmla="*/ 877 w 1227288"/>
                  <a:gd name="connsiteY4" fmla="*/ 260155 h 264685"/>
                  <a:gd name="connsiteX5" fmla="*/ 613644 w 1227288"/>
                  <a:gd name="connsiteY5" fmla="*/ 0 h 264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7288" h="264685">
                    <a:moveTo>
                      <a:pt x="613644" y="0"/>
                    </a:moveTo>
                    <a:cubicBezTo>
                      <a:pt x="915904" y="0"/>
                      <a:pt x="1168088" y="111685"/>
                      <a:pt x="1226412" y="260155"/>
                    </a:cubicBezTo>
                    <a:lnTo>
                      <a:pt x="1227288" y="264685"/>
                    </a:lnTo>
                    <a:lnTo>
                      <a:pt x="0" y="264685"/>
                    </a:lnTo>
                    <a:lnTo>
                      <a:pt x="877" y="260155"/>
                    </a:lnTo>
                    <a:cubicBezTo>
                      <a:pt x="59200" y="111685"/>
                      <a:pt x="311384" y="0"/>
                      <a:pt x="6136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03" name="任意多边形: 形状 302"/>
              <p:cNvSpPr/>
              <p:nvPr/>
            </p:nvSpPr>
            <p:spPr>
              <a:xfrm>
                <a:off x="3191456" y="5799156"/>
                <a:ext cx="988837" cy="428095"/>
              </a:xfrm>
              <a:custGeom>
                <a:avLst/>
                <a:gdLst>
                  <a:gd name="connsiteX0" fmla="*/ 613644 w 1227288"/>
                  <a:gd name="connsiteY0" fmla="*/ 0 h 264685"/>
                  <a:gd name="connsiteX1" fmla="*/ 1226412 w 1227288"/>
                  <a:gd name="connsiteY1" fmla="*/ 260155 h 264685"/>
                  <a:gd name="connsiteX2" fmla="*/ 1227288 w 1227288"/>
                  <a:gd name="connsiteY2" fmla="*/ 264685 h 264685"/>
                  <a:gd name="connsiteX3" fmla="*/ 0 w 1227288"/>
                  <a:gd name="connsiteY3" fmla="*/ 264685 h 264685"/>
                  <a:gd name="connsiteX4" fmla="*/ 877 w 1227288"/>
                  <a:gd name="connsiteY4" fmla="*/ 260155 h 264685"/>
                  <a:gd name="connsiteX5" fmla="*/ 613644 w 1227288"/>
                  <a:gd name="connsiteY5" fmla="*/ 0 h 264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7288" h="264685">
                    <a:moveTo>
                      <a:pt x="613644" y="0"/>
                    </a:moveTo>
                    <a:cubicBezTo>
                      <a:pt x="915904" y="0"/>
                      <a:pt x="1168088" y="111685"/>
                      <a:pt x="1226412" y="260155"/>
                    </a:cubicBezTo>
                    <a:lnTo>
                      <a:pt x="1227288" y="264685"/>
                    </a:lnTo>
                    <a:lnTo>
                      <a:pt x="0" y="264685"/>
                    </a:lnTo>
                    <a:lnTo>
                      <a:pt x="877" y="260155"/>
                    </a:lnTo>
                    <a:cubicBezTo>
                      <a:pt x="59200" y="111685"/>
                      <a:pt x="311384" y="0"/>
                      <a:pt x="61364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5" name="任意多边形: 形状 314"/>
            <p:cNvSpPr/>
            <p:nvPr/>
          </p:nvSpPr>
          <p:spPr>
            <a:xfrm>
              <a:off x="2232484" y="6154271"/>
              <a:ext cx="2059640" cy="161770"/>
            </a:xfrm>
            <a:custGeom>
              <a:avLst/>
              <a:gdLst>
                <a:gd name="connsiteX0" fmla="*/ 38705 w 2059640"/>
                <a:gd name="connsiteY0" fmla="*/ 0 h 161770"/>
                <a:gd name="connsiteX1" fmla="*/ 2020935 w 2059640"/>
                <a:gd name="connsiteY1" fmla="*/ 0 h 161770"/>
                <a:gd name="connsiteX2" fmla="*/ 2059640 w 2059640"/>
                <a:gd name="connsiteY2" fmla="*/ 38705 h 161770"/>
                <a:gd name="connsiteX3" fmla="*/ 2059640 w 2059640"/>
                <a:gd name="connsiteY3" fmla="*/ 123065 h 161770"/>
                <a:gd name="connsiteX4" fmla="*/ 2020935 w 2059640"/>
                <a:gd name="connsiteY4" fmla="*/ 161770 h 161770"/>
                <a:gd name="connsiteX5" fmla="*/ 1781817 w 2059640"/>
                <a:gd name="connsiteY5" fmla="*/ 161770 h 161770"/>
                <a:gd name="connsiteX6" fmla="*/ 1775208 w 2059640"/>
                <a:gd name="connsiteY6" fmla="*/ 129036 h 161770"/>
                <a:gd name="connsiteX7" fmla="*/ 1597442 w 2059640"/>
                <a:gd name="connsiteY7" fmla="*/ 11205 h 161770"/>
                <a:gd name="connsiteX8" fmla="*/ 1419676 w 2059640"/>
                <a:gd name="connsiteY8" fmla="*/ 129036 h 161770"/>
                <a:gd name="connsiteX9" fmla="*/ 1413068 w 2059640"/>
                <a:gd name="connsiteY9" fmla="*/ 161770 h 161770"/>
                <a:gd name="connsiteX10" fmla="*/ 698378 w 2059640"/>
                <a:gd name="connsiteY10" fmla="*/ 161770 h 161770"/>
                <a:gd name="connsiteX11" fmla="*/ 691769 w 2059640"/>
                <a:gd name="connsiteY11" fmla="*/ 129036 h 161770"/>
                <a:gd name="connsiteX12" fmla="*/ 514003 w 2059640"/>
                <a:gd name="connsiteY12" fmla="*/ 11205 h 161770"/>
                <a:gd name="connsiteX13" fmla="*/ 336237 w 2059640"/>
                <a:gd name="connsiteY13" fmla="*/ 129036 h 161770"/>
                <a:gd name="connsiteX14" fmla="*/ 329629 w 2059640"/>
                <a:gd name="connsiteY14" fmla="*/ 161770 h 161770"/>
                <a:gd name="connsiteX15" fmla="*/ 38705 w 2059640"/>
                <a:gd name="connsiteY15" fmla="*/ 161770 h 161770"/>
                <a:gd name="connsiteX16" fmla="*/ 0 w 2059640"/>
                <a:gd name="connsiteY16" fmla="*/ 123065 h 161770"/>
                <a:gd name="connsiteX17" fmla="*/ 0 w 2059640"/>
                <a:gd name="connsiteY17" fmla="*/ 38705 h 161770"/>
                <a:gd name="connsiteX18" fmla="*/ 38705 w 2059640"/>
                <a:gd name="connsiteY18" fmla="*/ 0 h 16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59640" h="161770">
                  <a:moveTo>
                    <a:pt x="38705" y="0"/>
                  </a:moveTo>
                  <a:lnTo>
                    <a:pt x="2020935" y="0"/>
                  </a:lnTo>
                  <a:cubicBezTo>
                    <a:pt x="2042311" y="0"/>
                    <a:pt x="2059640" y="17329"/>
                    <a:pt x="2059640" y="38705"/>
                  </a:cubicBezTo>
                  <a:lnTo>
                    <a:pt x="2059640" y="123065"/>
                  </a:lnTo>
                  <a:cubicBezTo>
                    <a:pt x="2059640" y="144441"/>
                    <a:pt x="2042311" y="161770"/>
                    <a:pt x="2020935" y="161770"/>
                  </a:cubicBezTo>
                  <a:lnTo>
                    <a:pt x="1781817" y="161770"/>
                  </a:lnTo>
                  <a:lnTo>
                    <a:pt x="1775208" y="129036"/>
                  </a:lnTo>
                  <a:cubicBezTo>
                    <a:pt x="1745920" y="59792"/>
                    <a:pt x="1677355" y="11205"/>
                    <a:pt x="1597442" y="11205"/>
                  </a:cubicBezTo>
                  <a:cubicBezTo>
                    <a:pt x="1517529" y="11205"/>
                    <a:pt x="1448964" y="59792"/>
                    <a:pt x="1419676" y="129036"/>
                  </a:cubicBezTo>
                  <a:lnTo>
                    <a:pt x="1413068" y="161770"/>
                  </a:lnTo>
                  <a:lnTo>
                    <a:pt x="698378" y="161770"/>
                  </a:lnTo>
                  <a:lnTo>
                    <a:pt x="691769" y="129036"/>
                  </a:lnTo>
                  <a:cubicBezTo>
                    <a:pt x="662481" y="59792"/>
                    <a:pt x="593916" y="11205"/>
                    <a:pt x="514003" y="11205"/>
                  </a:cubicBezTo>
                  <a:cubicBezTo>
                    <a:pt x="434090" y="11205"/>
                    <a:pt x="365525" y="59792"/>
                    <a:pt x="336237" y="129036"/>
                  </a:cubicBezTo>
                  <a:lnTo>
                    <a:pt x="329629" y="161770"/>
                  </a:lnTo>
                  <a:lnTo>
                    <a:pt x="38705" y="161770"/>
                  </a:lnTo>
                  <a:cubicBezTo>
                    <a:pt x="17329" y="161770"/>
                    <a:pt x="0" y="144441"/>
                    <a:pt x="0" y="123065"/>
                  </a:cubicBezTo>
                  <a:lnTo>
                    <a:pt x="0" y="38705"/>
                  </a:lnTo>
                  <a:cubicBezTo>
                    <a:pt x="0" y="17329"/>
                    <a:pt x="17329" y="0"/>
                    <a:pt x="387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5" name="矩形: 圆角 304"/>
            <p:cNvSpPr/>
            <p:nvPr/>
          </p:nvSpPr>
          <p:spPr>
            <a:xfrm rot="16200000">
              <a:off x="3119826" y="5912661"/>
              <a:ext cx="429059" cy="5416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13" name="矩形 312"/>
            <p:cNvSpPr/>
            <p:nvPr/>
          </p:nvSpPr>
          <p:spPr>
            <a:xfrm>
              <a:off x="2284973" y="5636171"/>
              <a:ext cx="1364625" cy="5203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12" name="椭圆 311"/>
            <p:cNvSpPr/>
            <p:nvPr/>
          </p:nvSpPr>
          <p:spPr>
            <a:xfrm>
              <a:off x="2589543" y="6201459"/>
              <a:ext cx="313886" cy="3138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10" name="椭圆 309"/>
            <p:cNvSpPr/>
            <p:nvPr/>
          </p:nvSpPr>
          <p:spPr>
            <a:xfrm>
              <a:off x="3672982" y="6201459"/>
              <a:ext cx="313886" cy="3138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35" name="任意多边形: 形状 334"/>
          <p:cNvSpPr/>
          <p:nvPr/>
        </p:nvSpPr>
        <p:spPr>
          <a:xfrm>
            <a:off x="1618166" y="3676464"/>
            <a:ext cx="1344340" cy="711763"/>
          </a:xfrm>
          <a:custGeom>
            <a:avLst/>
            <a:gdLst>
              <a:gd name="connsiteX0" fmla="*/ 935392 w 2034226"/>
              <a:gd name="connsiteY0" fmla="*/ 0 h 1077025"/>
              <a:gd name="connsiteX1" fmla="*/ 1348399 w 2034226"/>
              <a:gd name="connsiteY1" fmla="*/ 205313 h 1077025"/>
              <a:gd name="connsiteX2" fmla="*/ 1351793 w 2034226"/>
              <a:gd name="connsiteY2" fmla="*/ 212945 h 1077025"/>
              <a:gd name="connsiteX3" fmla="*/ 1363330 w 2034226"/>
              <a:gd name="connsiteY3" fmla="*/ 207415 h 1077025"/>
              <a:gd name="connsiteX4" fmla="*/ 1551305 w 2034226"/>
              <a:gd name="connsiteY4" fmla="*/ 173904 h 1077025"/>
              <a:gd name="connsiteX5" fmla="*/ 2034226 w 2034226"/>
              <a:gd name="connsiteY5" fmla="*/ 600339 h 1077025"/>
              <a:gd name="connsiteX6" fmla="*/ 1551305 w 2034226"/>
              <a:gd name="connsiteY6" fmla="*/ 1026774 h 1077025"/>
              <a:gd name="connsiteX7" fmla="*/ 1363330 w 2034226"/>
              <a:gd name="connsiteY7" fmla="*/ 993263 h 1077025"/>
              <a:gd name="connsiteX8" fmla="*/ 1352157 w 2034226"/>
              <a:gd name="connsiteY8" fmla="*/ 987907 h 1077025"/>
              <a:gd name="connsiteX9" fmla="*/ 1329799 w 2034226"/>
              <a:gd name="connsiteY9" fmla="*/ 1004197 h 1077025"/>
              <a:gd name="connsiteX10" fmla="*/ 1059793 w 2034226"/>
              <a:gd name="connsiteY10" fmla="*/ 1077025 h 1077025"/>
              <a:gd name="connsiteX11" fmla="*/ 789787 w 2034226"/>
              <a:gd name="connsiteY11" fmla="*/ 1004197 h 1077025"/>
              <a:gd name="connsiteX12" fmla="*/ 758161 w 2034226"/>
              <a:gd name="connsiteY12" fmla="*/ 981155 h 1077025"/>
              <a:gd name="connsiteX13" fmla="*/ 752927 w 2034226"/>
              <a:gd name="connsiteY13" fmla="*/ 984969 h 1077025"/>
              <a:gd name="connsiteX14" fmla="*/ 482921 w 2034226"/>
              <a:gd name="connsiteY14" fmla="*/ 1057797 h 1077025"/>
              <a:gd name="connsiteX15" fmla="*/ 0 w 2034226"/>
              <a:gd name="connsiteY15" fmla="*/ 631362 h 1077025"/>
              <a:gd name="connsiteX16" fmla="*/ 482921 w 2034226"/>
              <a:gd name="connsiteY16" fmla="*/ 204927 h 1077025"/>
              <a:gd name="connsiteX17" fmla="*/ 522906 w 2034226"/>
              <a:gd name="connsiteY17" fmla="*/ 207598 h 1077025"/>
              <a:gd name="connsiteX18" fmla="*/ 534946 w 2034226"/>
              <a:gd name="connsiteY18" fmla="*/ 188011 h 1077025"/>
              <a:gd name="connsiteX19" fmla="*/ 935392 w 2034226"/>
              <a:gd name="connsiteY19" fmla="*/ 0 h 107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34226" h="1077025">
                <a:moveTo>
                  <a:pt x="935392" y="0"/>
                </a:moveTo>
                <a:cubicBezTo>
                  <a:pt x="1110421" y="0"/>
                  <a:pt x="1263701" y="82223"/>
                  <a:pt x="1348399" y="205313"/>
                </a:cubicBezTo>
                <a:lnTo>
                  <a:pt x="1351793" y="212945"/>
                </a:lnTo>
                <a:lnTo>
                  <a:pt x="1363330" y="207415"/>
                </a:lnTo>
                <a:cubicBezTo>
                  <a:pt x="1421106" y="185837"/>
                  <a:pt x="1484628" y="173904"/>
                  <a:pt x="1551305" y="173904"/>
                </a:cubicBezTo>
                <a:cubicBezTo>
                  <a:pt x="1818015" y="173904"/>
                  <a:pt x="2034226" y="364825"/>
                  <a:pt x="2034226" y="600339"/>
                </a:cubicBezTo>
                <a:cubicBezTo>
                  <a:pt x="2034226" y="835853"/>
                  <a:pt x="1818015" y="1026774"/>
                  <a:pt x="1551305" y="1026774"/>
                </a:cubicBezTo>
                <a:cubicBezTo>
                  <a:pt x="1484628" y="1026774"/>
                  <a:pt x="1421106" y="1014842"/>
                  <a:pt x="1363330" y="993263"/>
                </a:cubicBezTo>
                <a:lnTo>
                  <a:pt x="1352157" y="987907"/>
                </a:lnTo>
                <a:lnTo>
                  <a:pt x="1329799" y="1004197"/>
                </a:lnTo>
                <a:cubicBezTo>
                  <a:pt x="1252724" y="1050177"/>
                  <a:pt x="1159809" y="1077025"/>
                  <a:pt x="1059793" y="1077025"/>
                </a:cubicBezTo>
                <a:cubicBezTo>
                  <a:pt x="959777" y="1077025"/>
                  <a:pt x="866862" y="1050177"/>
                  <a:pt x="789787" y="1004197"/>
                </a:cubicBezTo>
                <a:lnTo>
                  <a:pt x="758161" y="981155"/>
                </a:lnTo>
                <a:lnTo>
                  <a:pt x="752927" y="984969"/>
                </a:lnTo>
                <a:cubicBezTo>
                  <a:pt x="675852" y="1030949"/>
                  <a:pt x="582937" y="1057797"/>
                  <a:pt x="482921" y="1057797"/>
                </a:cubicBezTo>
                <a:cubicBezTo>
                  <a:pt x="216211" y="1057797"/>
                  <a:pt x="0" y="866876"/>
                  <a:pt x="0" y="631362"/>
                </a:cubicBezTo>
                <a:cubicBezTo>
                  <a:pt x="0" y="395848"/>
                  <a:pt x="216211" y="204927"/>
                  <a:pt x="482921" y="204927"/>
                </a:cubicBezTo>
                <a:lnTo>
                  <a:pt x="522906" y="207598"/>
                </a:lnTo>
                <a:lnTo>
                  <a:pt x="534946" y="188011"/>
                </a:lnTo>
                <a:cubicBezTo>
                  <a:pt x="621731" y="74578"/>
                  <a:pt x="768698" y="0"/>
                  <a:pt x="935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6" name="任意多边形: 形状 335"/>
          <p:cNvSpPr/>
          <p:nvPr/>
        </p:nvSpPr>
        <p:spPr>
          <a:xfrm>
            <a:off x="5027493" y="4425211"/>
            <a:ext cx="1008929" cy="534179"/>
          </a:xfrm>
          <a:custGeom>
            <a:avLst/>
            <a:gdLst>
              <a:gd name="connsiteX0" fmla="*/ 935392 w 2034226"/>
              <a:gd name="connsiteY0" fmla="*/ 0 h 1077025"/>
              <a:gd name="connsiteX1" fmla="*/ 1348399 w 2034226"/>
              <a:gd name="connsiteY1" fmla="*/ 205313 h 1077025"/>
              <a:gd name="connsiteX2" fmla="*/ 1351793 w 2034226"/>
              <a:gd name="connsiteY2" fmla="*/ 212945 h 1077025"/>
              <a:gd name="connsiteX3" fmla="*/ 1363330 w 2034226"/>
              <a:gd name="connsiteY3" fmla="*/ 207415 h 1077025"/>
              <a:gd name="connsiteX4" fmla="*/ 1551305 w 2034226"/>
              <a:gd name="connsiteY4" fmla="*/ 173904 h 1077025"/>
              <a:gd name="connsiteX5" fmla="*/ 2034226 w 2034226"/>
              <a:gd name="connsiteY5" fmla="*/ 600339 h 1077025"/>
              <a:gd name="connsiteX6" fmla="*/ 1551305 w 2034226"/>
              <a:gd name="connsiteY6" fmla="*/ 1026774 h 1077025"/>
              <a:gd name="connsiteX7" fmla="*/ 1363330 w 2034226"/>
              <a:gd name="connsiteY7" fmla="*/ 993263 h 1077025"/>
              <a:gd name="connsiteX8" fmla="*/ 1352157 w 2034226"/>
              <a:gd name="connsiteY8" fmla="*/ 987907 h 1077025"/>
              <a:gd name="connsiteX9" fmla="*/ 1329799 w 2034226"/>
              <a:gd name="connsiteY9" fmla="*/ 1004197 h 1077025"/>
              <a:gd name="connsiteX10" fmla="*/ 1059793 w 2034226"/>
              <a:gd name="connsiteY10" fmla="*/ 1077025 h 1077025"/>
              <a:gd name="connsiteX11" fmla="*/ 789787 w 2034226"/>
              <a:gd name="connsiteY11" fmla="*/ 1004197 h 1077025"/>
              <a:gd name="connsiteX12" fmla="*/ 758161 w 2034226"/>
              <a:gd name="connsiteY12" fmla="*/ 981155 h 1077025"/>
              <a:gd name="connsiteX13" fmla="*/ 752927 w 2034226"/>
              <a:gd name="connsiteY13" fmla="*/ 984969 h 1077025"/>
              <a:gd name="connsiteX14" fmla="*/ 482921 w 2034226"/>
              <a:gd name="connsiteY14" fmla="*/ 1057797 h 1077025"/>
              <a:gd name="connsiteX15" fmla="*/ 0 w 2034226"/>
              <a:gd name="connsiteY15" fmla="*/ 631362 h 1077025"/>
              <a:gd name="connsiteX16" fmla="*/ 482921 w 2034226"/>
              <a:gd name="connsiteY16" fmla="*/ 204927 h 1077025"/>
              <a:gd name="connsiteX17" fmla="*/ 522906 w 2034226"/>
              <a:gd name="connsiteY17" fmla="*/ 207598 h 1077025"/>
              <a:gd name="connsiteX18" fmla="*/ 534946 w 2034226"/>
              <a:gd name="connsiteY18" fmla="*/ 188011 h 1077025"/>
              <a:gd name="connsiteX19" fmla="*/ 935392 w 2034226"/>
              <a:gd name="connsiteY19" fmla="*/ 0 h 107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34226" h="1077025">
                <a:moveTo>
                  <a:pt x="935392" y="0"/>
                </a:moveTo>
                <a:cubicBezTo>
                  <a:pt x="1110421" y="0"/>
                  <a:pt x="1263701" y="82223"/>
                  <a:pt x="1348399" y="205313"/>
                </a:cubicBezTo>
                <a:lnTo>
                  <a:pt x="1351793" y="212945"/>
                </a:lnTo>
                <a:lnTo>
                  <a:pt x="1363330" y="207415"/>
                </a:lnTo>
                <a:cubicBezTo>
                  <a:pt x="1421106" y="185837"/>
                  <a:pt x="1484628" y="173904"/>
                  <a:pt x="1551305" y="173904"/>
                </a:cubicBezTo>
                <a:cubicBezTo>
                  <a:pt x="1818015" y="173904"/>
                  <a:pt x="2034226" y="364825"/>
                  <a:pt x="2034226" y="600339"/>
                </a:cubicBezTo>
                <a:cubicBezTo>
                  <a:pt x="2034226" y="835853"/>
                  <a:pt x="1818015" y="1026774"/>
                  <a:pt x="1551305" y="1026774"/>
                </a:cubicBezTo>
                <a:cubicBezTo>
                  <a:pt x="1484628" y="1026774"/>
                  <a:pt x="1421106" y="1014842"/>
                  <a:pt x="1363330" y="993263"/>
                </a:cubicBezTo>
                <a:lnTo>
                  <a:pt x="1352157" y="987907"/>
                </a:lnTo>
                <a:lnTo>
                  <a:pt x="1329799" y="1004197"/>
                </a:lnTo>
                <a:cubicBezTo>
                  <a:pt x="1252724" y="1050177"/>
                  <a:pt x="1159809" y="1077025"/>
                  <a:pt x="1059793" y="1077025"/>
                </a:cubicBezTo>
                <a:cubicBezTo>
                  <a:pt x="959777" y="1077025"/>
                  <a:pt x="866862" y="1050177"/>
                  <a:pt x="789787" y="1004197"/>
                </a:cubicBezTo>
                <a:lnTo>
                  <a:pt x="758161" y="981155"/>
                </a:lnTo>
                <a:lnTo>
                  <a:pt x="752927" y="984969"/>
                </a:lnTo>
                <a:cubicBezTo>
                  <a:pt x="675852" y="1030949"/>
                  <a:pt x="582937" y="1057797"/>
                  <a:pt x="482921" y="1057797"/>
                </a:cubicBezTo>
                <a:cubicBezTo>
                  <a:pt x="216211" y="1057797"/>
                  <a:pt x="0" y="866876"/>
                  <a:pt x="0" y="631362"/>
                </a:cubicBezTo>
                <a:cubicBezTo>
                  <a:pt x="0" y="395848"/>
                  <a:pt x="216211" y="204927"/>
                  <a:pt x="482921" y="204927"/>
                </a:cubicBezTo>
                <a:lnTo>
                  <a:pt x="522906" y="207598"/>
                </a:lnTo>
                <a:lnTo>
                  <a:pt x="534946" y="188011"/>
                </a:lnTo>
                <a:cubicBezTo>
                  <a:pt x="621731" y="74578"/>
                  <a:pt x="768698" y="0"/>
                  <a:pt x="935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0" name="任意多边形: 形状 339"/>
          <p:cNvSpPr/>
          <p:nvPr/>
        </p:nvSpPr>
        <p:spPr>
          <a:xfrm>
            <a:off x="9446839" y="1288553"/>
            <a:ext cx="1344340" cy="711763"/>
          </a:xfrm>
          <a:custGeom>
            <a:avLst/>
            <a:gdLst>
              <a:gd name="connsiteX0" fmla="*/ 935392 w 2034226"/>
              <a:gd name="connsiteY0" fmla="*/ 0 h 1077025"/>
              <a:gd name="connsiteX1" fmla="*/ 1348399 w 2034226"/>
              <a:gd name="connsiteY1" fmla="*/ 205313 h 1077025"/>
              <a:gd name="connsiteX2" fmla="*/ 1351793 w 2034226"/>
              <a:gd name="connsiteY2" fmla="*/ 212945 h 1077025"/>
              <a:gd name="connsiteX3" fmla="*/ 1363330 w 2034226"/>
              <a:gd name="connsiteY3" fmla="*/ 207415 h 1077025"/>
              <a:gd name="connsiteX4" fmla="*/ 1551305 w 2034226"/>
              <a:gd name="connsiteY4" fmla="*/ 173904 h 1077025"/>
              <a:gd name="connsiteX5" fmla="*/ 2034226 w 2034226"/>
              <a:gd name="connsiteY5" fmla="*/ 600339 h 1077025"/>
              <a:gd name="connsiteX6" fmla="*/ 1551305 w 2034226"/>
              <a:gd name="connsiteY6" fmla="*/ 1026774 h 1077025"/>
              <a:gd name="connsiteX7" fmla="*/ 1363330 w 2034226"/>
              <a:gd name="connsiteY7" fmla="*/ 993263 h 1077025"/>
              <a:gd name="connsiteX8" fmla="*/ 1352157 w 2034226"/>
              <a:gd name="connsiteY8" fmla="*/ 987907 h 1077025"/>
              <a:gd name="connsiteX9" fmla="*/ 1329799 w 2034226"/>
              <a:gd name="connsiteY9" fmla="*/ 1004197 h 1077025"/>
              <a:gd name="connsiteX10" fmla="*/ 1059793 w 2034226"/>
              <a:gd name="connsiteY10" fmla="*/ 1077025 h 1077025"/>
              <a:gd name="connsiteX11" fmla="*/ 789787 w 2034226"/>
              <a:gd name="connsiteY11" fmla="*/ 1004197 h 1077025"/>
              <a:gd name="connsiteX12" fmla="*/ 758161 w 2034226"/>
              <a:gd name="connsiteY12" fmla="*/ 981155 h 1077025"/>
              <a:gd name="connsiteX13" fmla="*/ 752927 w 2034226"/>
              <a:gd name="connsiteY13" fmla="*/ 984969 h 1077025"/>
              <a:gd name="connsiteX14" fmla="*/ 482921 w 2034226"/>
              <a:gd name="connsiteY14" fmla="*/ 1057797 h 1077025"/>
              <a:gd name="connsiteX15" fmla="*/ 0 w 2034226"/>
              <a:gd name="connsiteY15" fmla="*/ 631362 h 1077025"/>
              <a:gd name="connsiteX16" fmla="*/ 482921 w 2034226"/>
              <a:gd name="connsiteY16" fmla="*/ 204927 h 1077025"/>
              <a:gd name="connsiteX17" fmla="*/ 522906 w 2034226"/>
              <a:gd name="connsiteY17" fmla="*/ 207598 h 1077025"/>
              <a:gd name="connsiteX18" fmla="*/ 534946 w 2034226"/>
              <a:gd name="connsiteY18" fmla="*/ 188011 h 1077025"/>
              <a:gd name="connsiteX19" fmla="*/ 935392 w 2034226"/>
              <a:gd name="connsiteY19" fmla="*/ 0 h 107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34226" h="1077025">
                <a:moveTo>
                  <a:pt x="935392" y="0"/>
                </a:moveTo>
                <a:cubicBezTo>
                  <a:pt x="1110421" y="0"/>
                  <a:pt x="1263701" y="82223"/>
                  <a:pt x="1348399" y="205313"/>
                </a:cubicBezTo>
                <a:lnTo>
                  <a:pt x="1351793" y="212945"/>
                </a:lnTo>
                <a:lnTo>
                  <a:pt x="1363330" y="207415"/>
                </a:lnTo>
                <a:cubicBezTo>
                  <a:pt x="1421106" y="185837"/>
                  <a:pt x="1484628" y="173904"/>
                  <a:pt x="1551305" y="173904"/>
                </a:cubicBezTo>
                <a:cubicBezTo>
                  <a:pt x="1818015" y="173904"/>
                  <a:pt x="2034226" y="364825"/>
                  <a:pt x="2034226" y="600339"/>
                </a:cubicBezTo>
                <a:cubicBezTo>
                  <a:pt x="2034226" y="835853"/>
                  <a:pt x="1818015" y="1026774"/>
                  <a:pt x="1551305" y="1026774"/>
                </a:cubicBezTo>
                <a:cubicBezTo>
                  <a:pt x="1484628" y="1026774"/>
                  <a:pt x="1421106" y="1014842"/>
                  <a:pt x="1363330" y="993263"/>
                </a:cubicBezTo>
                <a:lnTo>
                  <a:pt x="1352157" y="987907"/>
                </a:lnTo>
                <a:lnTo>
                  <a:pt x="1329799" y="1004197"/>
                </a:lnTo>
                <a:cubicBezTo>
                  <a:pt x="1252724" y="1050177"/>
                  <a:pt x="1159809" y="1077025"/>
                  <a:pt x="1059793" y="1077025"/>
                </a:cubicBezTo>
                <a:cubicBezTo>
                  <a:pt x="959777" y="1077025"/>
                  <a:pt x="866862" y="1050177"/>
                  <a:pt x="789787" y="1004197"/>
                </a:cubicBezTo>
                <a:lnTo>
                  <a:pt x="758161" y="981155"/>
                </a:lnTo>
                <a:lnTo>
                  <a:pt x="752927" y="984969"/>
                </a:lnTo>
                <a:cubicBezTo>
                  <a:pt x="675852" y="1030949"/>
                  <a:pt x="582937" y="1057797"/>
                  <a:pt x="482921" y="1057797"/>
                </a:cubicBezTo>
                <a:cubicBezTo>
                  <a:pt x="216211" y="1057797"/>
                  <a:pt x="0" y="866876"/>
                  <a:pt x="0" y="631362"/>
                </a:cubicBezTo>
                <a:cubicBezTo>
                  <a:pt x="0" y="395848"/>
                  <a:pt x="216211" y="204927"/>
                  <a:pt x="482921" y="204927"/>
                </a:cubicBezTo>
                <a:lnTo>
                  <a:pt x="522906" y="207598"/>
                </a:lnTo>
                <a:lnTo>
                  <a:pt x="534946" y="188011"/>
                </a:lnTo>
                <a:cubicBezTo>
                  <a:pt x="621731" y="74578"/>
                  <a:pt x="768698" y="0"/>
                  <a:pt x="935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1" name="任意多边形: 形状 340"/>
          <p:cNvSpPr/>
          <p:nvPr/>
        </p:nvSpPr>
        <p:spPr>
          <a:xfrm>
            <a:off x="7061126" y="3139943"/>
            <a:ext cx="1344340" cy="711763"/>
          </a:xfrm>
          <a:custGeom>
            <a:avLst/>
            <a:gdLst>
              <a:gd name="connsiteX0" fmla="*/ 935392 w 2034226"/>
              <a:gd name="connsiteY0" fmla="*/ 0 h 1077025"/>
              <a:gd name="connsiteX1" fmla="*/ 1348399 w 2034226"/>
              <a:gd name="connsiteY1" fmla="*/ 205313 h 1077025"/>
              <a:gd name="connsiteX2" fmla="*/ 1351793 w 2034226"/>
              <a:gd name="connsiteY2" fmla="*/ 212945 h 1077025"/>
              <a:gd name="connsiteX3" fmla="*/ 1363330 w 2034226"/>
              <a:gd name="connsiteY3" fmla="*/ 207415 h 1077025"/>
              <a:gd name="connsiteX4" fmla="*/ 1551305 w 2034226"/>
              <a:gd name="connsiteY4" fmla="*/ 173904 h 1077025"/>
              <a:gd name="connsiteX5" fmla="*/ 2034226 w 2034226"/>
              <a:gd name="connsiteY5" fmla="*/ 600339 h 1077025"/>
              <a:gd name="connsiteX6" fmla="*/ 1551305 w 2034226"/>
              <a:gd name="connsiteY6" fmla="*/ 1026774 h 1077025"/>
              <a:gd name="connsiteX7" fmla="*/ 1363330 w 2034226"/>
              <a:gd name="connsiteY7" fmla="*/ 993263 h 1077025"/>
              <a:gd name="connsiteX8" fmla="*/ 1352157 w 2034226"/>
              <a:gd name="connsiteY8" fmla="*/ 987907 h 1077025"/>
              <a:gd name="connsiteX9" fmla="*/ 1329799 w 2034226"/>
              <a:gd name="connsiteY9" fmla="*/ 1004197 h 1077025"/>
              <a:gd name="connsiteX10" fmla="*/ 1059793 w 2034226"/>
              <a:gd name="connsiteY10" fmla="*/ 1077025 h 1077025"/>
              <a:gd name="connsiteX11" fmla="*/ 789787 w 2034226"/>
              <a:gd name="connsiteY11" fmla="*/ 1004197 h 1077025"/>
              <a:gd name="connsiteX12" fmla="*/ 758161 w 2034226"/>
              <a:gd name="connsiteY12" fmla="*/ 981155 h 1077025"/>
              <a:gd name="connsiteX13" fmla="*/ 752927 w 2034226"/>
              <a:gd name="connsiteY13" fmla="*/ 984969 h 1077025"/>
              <a:gd name="connsiteX14" fmla="*/ 482921 w 2034226"/>
              <a:gd name="connsiteY14" fmla="*/ 1057797 h 1077025"/>
              <a:gd name="connsiteX15" fmla="*/ 0 w 2034226"/>
              <a:gd name="connsiteY15" fmla="*/ 631362 h 1077025"/>
              <a:gd name="connsiteX16" fmla="*/ 482921 w 2034226"/>
              <a:gd name="connsiteY16" fmla="*/ 204927 h 1077025"/>
              <a:gd name="connsiteX17" fmla="*/ 522906 w 2034226"/>
              <a:gd name="connsiteY17" fmla="*/ 207598 h 1077025"/>
              <a:gd name="connsiteX18" fmla="*/ 534946 w 2034226"/>
              <a:gd name="connsiteY18" fmla="*/ 188011 h 1077025"/>
              <a:gd name="connsiteX19" fmla="*/ 935392 w 2034226"/>
              <a:gd name="connsiteY19" fmla="*/ 0 h 107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34226" h="1077025">
                <a:moveTo>
                  <a:pt x="935392" y="0"/>
                </a:moveTo>
                <a:cubicBezTo>
                  <a:pt x="1110421" y="0"/>
                  <a:pt x="1263701" y="82223"/>
                  <a:pt x="1348399" y="205313"/>
                </a:cubicBezTo>
                <a:lnTo>
                  <a:pt x="1351793" y="212945"/>
                </a:lnTo>
                <a:lnTo>
                  <a:pt x="1363330" y="207415"/>
                </a:lnTo>
                <a:cubicBezTo>
                  <a:pt x="1421106" y="185837"/>
                  <a:pt x="1484628" y="173904"/>
                  <a:pt x="1551305" y="173904"/>
                </a:cubicBezTo>
                <a:cubicBezTo>
                  <a:pt x="1818015" y="173904"/>
                  <a:pt x="2034226" y="364825"/>
                  <a:pt x="2034226" y="600339"/>
                </a:cubicBezTo>
                <a:cubicBezTo>
                  <a:pt x="2034226" y="835853"/>
                  <a:pt x="1818015" y="1026774"/>
                  <a:pt x="1551305" y="1026774"/>
                </a:cubicBezTo>
                <a:cubicBezTo>
                  <a:pt x="1484628" y="1026774"/>
                  <a:pt x="1421106" y="1014842"/>
                  <a:pt x="1363330" y="993263"/>
                </a:cubicBezTo>
                <a:lnTo>
                  <a:pt x="1352157" y="987907"/>
                </a:lnTo>
                <a:lnTo>
                  <a:pt x="1329799" y="1004197"/>
                </a:lnTo>
                <a:cubicBezTo>
                  <a:pt x="1252724" y="1050177"/>
                  <a:pt x="1159809" y="1077025"/>
                  <a:pt x="1059793" y="1077025"/>
                </a:cubicBezTo>
                <a:cubicBezTo>
                  <a:pt x="959777" y="1077025"/>
                  <a:pt x="866862" y="1050177"/>
                  <a:pt x="789787" y="1004197"/>
                </a:cubicBezTo>
                <a:lnTo>
                  <a:pt x="758161" y="981155"/>
                </a:lnTo>
                <a:lnTo>
                  <a:pt x="752927" y="984969"/>
                </a:lnTo>
                <a:cubicBezTo>
                  <a:pt x="675852" y="1030949"/>
                  <a:pt x="582937" y="1057797"/>
                  <a:pt x="482921" y="1057797"/>
                </a:cubicBezTo>
                <a:cubicBezTo>
                  <a:pt x="216211" y="1057797"/>
                  <a:pt x="0" y="866876"/>
                  <a:pt x="0" y="631362"/>
                </a:cubicBezTo>
                <a:cubicBezTo>
                  <a:pt x="0" y="395848"/>
                  <a:pt x="216211" y="204927"/>
                  <a:pt x="482921" y="204927"/>
                </a:cubicBezTo>
                <a:lnTo>
                  <a:pt x="522906" y="207598"/>
                </a:lnTo>
                <a:lnTo>
                  <a:pt x="534946" y="188011"/>
                </a:lnTo>
                <a:cubicBezTo>
                  <a:pt x="621731" y="74578"/>
                  <a:pt x="768698" y="0"/>
                  <a:pt x="935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2" name="任意多边形: 形状 341"/>
          <p:cNvSpPr/>
          <p:nvPr/>
        </p:nvSpPr>
        <p:spPr>
          <a:xfrm>
            <a:off x="4599049" y="3317134"/>
            <a:ext cx="1344340" cy="711763"/>
          </a:xfrm>
          <a:custGeom>
            <a:avLst/>
            <a:gdLst>
              <a:gd name="connsiteX0" fmla="*/ 935392 w 2034226"/>
              <a:gd name="connsiteY0" fmla="*/ 0 h 1077025"/>
              <a:gd name="connsiteX1" fmla="*/ 1348399 w 2034226"/>
              <a:gd name="connsiteY1" fmla="*/ 205313 h 1077025"/>
              <a:gd name="connsiteX2" fmla="*/ 1351793 w 2034226"/>
              <a:gd name="connsiteY2" fmla="*/ 212945 h 1077025"/>
              <a:gd name="connsiteX3" fmla="*/ 1363330 w 2034226"/>
              <a:gd name="connsiteY3" fmla="*/ 207415 h 1077025"/>
              <a:gd name="connsiteX4" fmla="*/ 1551305 w 2034226"/>
              <a:gd name="connsiteY4" fmla="*/ 173904 h 1077025"/>
              <a:gd name="connsiteX5" fmla="*/ 2034226 w 2034226"/>
              <a:gd name="connsiteY5" fmla="*/ 600339 h 1077025"/>
              <a:gd name="connsiteX6" fmla="*/ 1551305 w 2034226"/>
              <a:gd name="connsiteY6" fmla="*/ 1026774 h 1077025"/>
              <a:gd name="connsiteX7" fmla="*/ 1363330 w 2034226"/>
              <a:gd name="connsiteY7" fmla="*/ 993263 h 1077025"/>
              <a:gd name="connsiteX8" fmla="*/ 1352157 w 2034226"/>
              <a:gd name="connsiteY8" fmla="*/ 987907 h 1077025"/>
              <a:gd name="connsiteX9" fmla="*/ 1329799 w 2034226"/>
              <a:gd name="connsiteY9" fmla="*/ 1004197 h 1077025"/>
              <a:gd name="connsiteX10" fmla="*/ 1059793 w 2034226"/>
              <a:gd name="connsiteY10" fmla="*/ 1077025 h 1077025"/>
              <a:gd name="connsiteX11" fmla="*/ 789787 w 2034226"/>
              <a:gd name="connsiteY11" fmla="*/ 1004197 h 1077025"/>
              <a:gd name="connsiteX12" fmla="*/ 758161 w 2034226"/>
              <a:gd name="connsiteY12" fmla="*/ 981155 h 1077025"/>
              <a:gd name="connsiteX13" fmla="*/ 752927 w 2034226"/>
              <a:gd name="connsiteY13" fmla="*/ 984969 h 1077025"/>
              <a:gd name="connsiteX14" fmla="*/ 482921 w 2034226"/>
              <a:gd name="connsiteY14" fmla="*/ 1057797 h 1077025"/>
              <a:gd name="connsiteX15" fmla="*/ 0 w 2034226"/>
              <a:gd name="connsiteY15" fmla="*/ 631362 h 1077025"/>
              <a:gd name="connsiteX16" fmla="*/ 482921 w 2034226"/>
              <a:gd name="connsiteY16" fmla="*/ 204927 h 1077025"/>
              <a:gd name="connsiteX17" fmla="*/ 522906 w 2034226"/>
              <a:gd name="connsiteY17" fmla="*/ 207598 h 1077025"/>
              <a:gd name="connsiteX18" fmla="*/ 534946 w 2034226"/>
              <a:gd name="connsiteY18" fmla="*/ 188011 h 1077025"/>
              <a:gd name="connsiteX19" fmla="*/ 935392 w 2034226"/>
              <a:gd name="connsiteY19" fmla="*/ 0 h 107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34226" h="1077025">
                <a:moveTo>
                  <a:pt x="935392" y="0"/>
                </a:moveTo>
                <a:cubicBezTo>
                  <a:pt x="1110421" y="0"/>
                  <a:pt x="1263701" y="82223"/>
                  <a:pt x="1348399" y="205313"/>
                </a:cubicBezTo>
                <a:lnTo>
                  <a:pt x="1351793" y="212945"/>
                </a:lnTo>
                <a:lnTo>
                  <a:pt x="1363330" y="207415"/>
                </a:lnTo>
                <a:cubicBezTo>
                  <a:pt x="1421106" y="185837"/>
                  <a:pt x="1484628" y="173904"/>
                  <a:pt x="1551305" y="173904"/>
                </a:cubicBezTo>
                <a:cubicBezTo>
                  <a:pt x="1818015" y="173904"/>
                  <a:pt x="2034226" y="364825"/>
                  <a:pt x="2034226" y="600339"/>
                </a:cubicBezTo>
                <a:cubicBezTo>
                  <a:pt x="2034226" y="835853"/>
                  <a:pt x="1818015" y="1026774"/>
                  <a:pt x="1551305" y="1026774"/>
                </a:cubicBezTo>
                <a:cubicBezTo>
                  <a:pt x="1484628" y="1026774"/>
                  <a:pt x="1421106" y="1014842"/>
                  <a:pt x="1363330" y="993263"/>
                </a:cubicBezTo>
                <a:lnTo>
                  <a:pt x="1352157" y="987907"/>
                </a:lnTo>
                <a:lnTo>
                  <a:pt x="1329799" y="1004197"/>
                </a:lnTo>
                <a:cubicBezTo>
                  <a:pt x="1252724" y="1050177"/>
                  <a:pt x="1159809" y="1077025"/>
                  <a:pt x="1059793" y="1077025"/>
                </a:cubicBezTo>
                <a:cubicBezTo>
                  <a:pt x="959777" y="1077025"/>
                  <a:pt x="866862" y="1050177"/>
                  <a:pt x="789787" y="1004197"/>
                </a:cubicBezTo>
                <a:lnTo>
                  <a:pt x="758161" y="981155"/>
                </a:lnTo>
                <a:lnTo>
                  <a:pt x="752927" y="984969"/>
                </a:lnTo>
                <a:cubicBezTo>
                  <a:pt x="675852" y="1030949"/>
                  <a:pt x="582937" y="1057797"/>
                  <a:pt x="482921" y="1057797"/>
                </a:cubicBezTo>
                <a:cubicBezTo>
                  <a:pt x="216211" y="1057797"/>
                  <a:pt x="0" y="866876"/>
                  <a:pt x="0" y="631362"/>
                </a:cubicBezTo>
                <a:cubicBezTo>
                  <a:pt x="0" y="395848"/>
                  <a:pt x="216211" y="204927"/>
                  <a:pt x="482921" y="204927"/>
                </a:cubicBezTo>
                <a:lnTo>
                  <a:pt x="522906" y="207598"/>
                </a:lnTo>
                <a:lnTo>
                  <a:pt x="534946" y="188011"/>
                </a:lnTo>
                <a:cubicBezTo>
                  <a:pt x="621731" y="74578"/>
                  <a:pt x="768698" y="0"/>
                  <a:pt x="935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4" name="任意多边形: 形状 343"/>
          <p:cNvSpPr/>
          <p:nvPr/>
        </p:nvSpPr>
        <p:spPr>
          <a:xfrm>
            <a:off x="957958" y="1448125"/>
            <a:ext cx="1631900" cy="184945"/>
          </a:xfrm>
          <a:custGeom>
            <a:avLst/>
            <a:gdLst>
              <a:gd name="connsiteX0" fmla="*/ 935392 w 2034226"/>
              <a:gd name="connsiteY0" fmla="*/ 0 h 1077025"/>
              <a:gd name="connsiteX1" fmla="*/ 1348399 w 2034226"/>
              <a:gd name="connsiteY1" fmla="*/ 205313 h 1077025"/>
              <a:gd name="connsiteX2" fmla="*/ 1351793 w 2034226"/>
              <a:gd name="connsiteY2" fmla="*/ 212945 h 1077025"/>
              <a:gd name="connsiteX3" fmla="*/ 1363330 w 2034226"/>
              <a:gd name="connsiteY3" fmla="*/ 207415 h 1077025"/>
              <a:gd name="connsiteX4" fmla="*/ 1551305 w 2034226"/>
              <a:gd name="connsiteY4" fmla="*/ 173904 h 1077025"/>
              <a:gd name="connsiteX5" fmla="*/ 2034226 w 2034226"/>
              <a:gd name="connsiteY5" fmla="*/ 600339 h 1077025"/>
              <a:gd name="connsiteX6" fmla="*/ 1551305 w 2034226"/>
              <a:gd name="connsiteY6" fmla="*/ 1026774 h 1077025"/>
              <a:gd name="connsiteX7" fmla="*/ 1363330 w 2034226"/>
              <a:gd name="connsiteY7" fmla="*/ 993263 h 1077025"/>
              <a:gd name="connsiteX8" fmla="*/ 1352157 w 2034226"/>
              <a:gd name="connsiteY8" fmla="*/ 987907 h 1077025"/>
              <a:gd name="connsiteX9" fmla="*/ 1329799 w 2034226"/>
              <a:gd name="connsiteY9" fmla="*/ 1004197 h 1077025"/>
              <a:gd name="connsiteX10" fmla="*/ 1059793 w 2034226"/>
              <a:gd name="connsiteY10" fmla="*/ 1077025 h 1077025"/>
              <a:gd name="connsiteX11" fmla="*/ 789787 w 2034226"/>
              <a:gd name="connsiteY11" fmla="*/ 1004197 h 1077025"/>
              <a:gd name="connsiteX12" fmla="*/ 758161 w 2034226"/>
              <a:gd name="connsiteY12" fmla="*/ 981155 h 1077025"/>
              <a:gd name="connsiteX13" fmla="*/ 752927 w 2034226"/>
              <a:gd name="connsiteY13" fmla="*/ 984969 h 1077025"/>
              <a:gd name="connsiteX14" fmla="*/ 482921 w 2034226"/>
              <a:gd name="connsiteY14" fmla="*/ 1057797 h 1077025"/>
              <a:gd name="connsiteX15" fmla="*/ 0 w 2034226"/>
              <a:gd name="connsiteY15" fmla="*/ 631362 h 1077025"/>
              <a:gd name="connsiteX16" fmla="*/ 482921 w 2034226"/>
              <a:gd name="connsiteY16" fmla="*/ 204927 h 1077025"/>
              <a:gd name="connsiteX17" fmla="*/ 522906 w 2034226"/>
              <a:gd name="connsiteY17" fmla="*/ 207598 h 1077025"/>
              <a:gd name="connsiteX18" fmla="*/ 534946 w 2034226"/>
              <a:gd name="connsiteY18" fmla="*/ 188011 h 1077025"/>
              <a:gd name="connsiteX19" fmla="*/ 935392 w 2034226"/>
              <a:gd name="connsiteY19" fmla="*/ 0 h 107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34226" h="1077025">
                <a:moveTo>
                  <a:pt x="935392" y="0"/>
                </a:moveTo>
                <a:cubicBezTo>
                  <a:pt x="1110421" y="0"/>
                  <a:pt x="1263701" y="82223"/>
                  <a:pt x="1348399" y="205313"/>
                </a:cubicBezTo>
                <a:lnTo>
                  <a:pt x="1351793" y="212945"/>
                </a:lnTo>
                <a:lnTo>
                  <a:pt x="1363330" y="207415"/>
                </a:lnTo>
                <a:cubicBezTo>
                  <a:pt x="1421106" y="185837"/>
                  <a:pt x="1484628" y="173904"/>
                  <a:pt x="1551305" y="173904"/>
                </a:cubicBezTo>
                <a:cubicBezTo>
                  <a:pt x="1818015" y="173904"/>
                  <a:pt x="2034226" y="364825"/>
                  <a:pt x="2034226" y="600339"/>
                </a:cubicBezTo>
                <a:cubicBezTo>
                  <a:pt x="2034226" y="835853"/>
                  <a:pt x="1818015" y="1026774"/>
                  <a:pt x="1551305" y="1026774"/>
                </a:cubicBezTo>
                <a:cubicBezTo>
                  <a:pt x="1484628" y="1026774"/>
                  <a:pt x="1421106" y="1014842"/>
                  <a:pt x="1363330" y="993263"/>
                </a:cubicBezTo>
                <a:lnTo>
                  <a:pt x="1352157" y="987907"/>
                </a:lnTo>
                <a:lnTo>
                  <a:pt x="1329799" y="1004197"/>
                </a:lnTo>
                <a:cubicBezTo>
                  <a:pt x="1252724" y="1050177"/>
                  <a:pt x="1159809" y="1077025"/>
                  <a:pt x="1059793" y="1077025"/>
                </a:cubicBezTo>
                <a:cubicBezTo>
                  <a:pt x="959777" y="1077025"/>
                  <a:pt x="866862" y="1050177"/>
                  <a:pt x="789787" y="1004197"/>
                </a:cubicBezTo>
                <a:lnTo>
                  <a:pt x="758161" y="981155"/>
                </a:lnTo>
                <a:lnTo>
                  <a:pt x="752927" y="984969"/>
                </a:lnTo>
                <a:cubicBezTo>
                  <a:pt x="675852" y="1030949"/>
                  <a:pt x="582937" y="1057797"/>
                  <a:pt x="482921" y="1057797"/>
                </a:cubicBezTo>
                <a:cubicBezTo>
                  <a:pt x="216211" y="1057797"/>
                  <a:pt x="0" y="866876"/>
                  <a:pt x="0" y="631362"/>
                </a:cubicBezTo>
                <a:cubicBezTo>
                  <a:pt x="0" y="395848"/>
                  <a:pt x="216211" y="204927"/>
                  <a:pt x="482921" y="204927"/>
                </a:cubicBezTo>
                <a:lnTo>
                  <a:pt x="522906" y="207598"/>
                </a:lnTo>
                <a:lnTo>
                  <a:pt x="534946" y="188011"/>
                </a:lnTo>
                <a:cubicBezTo>
                  <a:pt x="621731" y="74578"/>
                  <a:pt x="768698" y="0"/>
                  <a:pt x="935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5" name="任意多边形: 形状 344"/>
          <p:cNvSpPr/>
          <p:nvPr/>
        </p:nvSpPr>
        <p:spPr>
          <a:xfrm>
            <a:off x="822705" y="1264489"/>
            <a:ext cx="1124713" cy="342628"/>
          </a:xfrm>
          <a:custGeom>
            <a:avLst/>
            <a:gdLst>
              <a:gd name="connsiteX0" fmla="*/ 935392 w 2034226"/>
              <a:gd name="connsiteY0" fmla="*/ 0 h 1077025"/>
              <a:gd name="connsiteX1" fmla="*/ 1348399 w 2034226"/>
              <a:gd name="connsiteY1" fmla="*/ 205313 h 1077025"/>
              <a:gd name="connsiteX2" fmla="*/ 1351793 w 2034226"/>
              <a:gd name="connsiteY2" fmla="*/ 212945 h 1077025"/>
              <a:gd name="connsiteX3" fmla="*/ 1363330 w 2034226"/>
              <a:gd name="connsiteY3" fmla="*/ 207415 h 1077025"/>
              <a:gd name="connsiteX4" fmla="*/ 1551305 w 2034226"/>
              <a:gd name="connsiteY4" fmla="*/ 173904 h 1077025"/>
              <a:gd name="connsiteX5" fmla="*/ 2034226 w 2034226"/>
              <a:gd name="connsiteY5" fmla="*/ 600339 h 1077025"/>
              <a:gd name="connsiteX6" fmla="*/ 1551305 w 2034226"/>
              <a:gd name="connsiteY6" fmla="*/ 1026774 h 1077025"/>
              <a:gd name="connsiteX7" fmla="*/ 1363330 w 2034226"/>
              <a:gd name="connsiteY7" fmla="*/ 993263 h 1077025"/>
              <a:gd name="connsiteX8" fmla="*/ 1352157 w 2034226"/>
              <a:gd name="connsiteY8" fmla="*/ 987907 h 1077025"/>
              <a:gd name="connsiteX9" fmla="*/ 1329799 w 2034226"/>
              <a:gd name="connsiteY9" fmla="*/ 1004197 h 1077025"/>
              <a:gd name="connsiteX10" fmla="*/ 1059793 w 2034226"/>
              <a:gd name="connsiteY10" fmla="*/ 1077025 h 1077025"/>
              <a:gd name="connsiteX11" fmla="*/ 789787 w 2034226"/>
              <a:gd name="connsiteY11" fmla="*/ 1004197 h 1077025"/>
              <a:gd name="connsiteX12" fmla="*/ 758161 w 2034226"/>
              <a:gd name="connsiteY12" fmla="*/ 981155 h 1077025"/>
              <a:gd name="connsiteX13" fmla="*/ 752927 w 2034226"/>
              <a:gd name="connsiteY13" fmla="*/ 984969 h 1077025"/>
              <a:gd name="connsiteX14" fmla="*/ 482921 w 2034226"/>
              <a:gd name="connsiteY14" fmla="*/ 1057797 h 1077025"/>
              <a:gd name="connsiteX15" fmla="*/ 0 w 2034226"/>
              <a:gd name="connsiteY15" fmla="*/ 631362 h 1077025"/>
              <a:gd name="connsiteX16" fmla="*/ 482921 w 2034226"/>
              <a:gd name="connsiteY16" fmla="*/ 204927 h 1077025"/>
              <a:gd name="connsiteX17" fmla="*/ 522906 w 2034226"/>
              <a:gd name="connsiteY17" fmla="*/ 207598 h 1077025"/>
              <a:gd name="connsiteX18" fmla="*/ 534946 w 2034226"/>
              <a:gd name="connsiteY18" fmla="*/ 188011 h 1077025"/>
              <a:gd name="connsiteX19" fmla="*/ 935392 w 2034226"/>
              <a:gd name="connsiteY19" fmla="*/ 0 h 107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34226" h="1077025">
                <a:moveTo>
                  <a:pt x="935392" y="0"/>
                </a:moveTo>
                <a:cubicBezTo>
                  <a:pt x="1110421" y="0"/>
                  <a:pt x="1263701" y="82223"/>
                  <a:pt x="1348399" y="205313"/>
                </a:cubicBezTo>
                <a:lnTo>
                  <a:pt x="1351793" y="212945"/>
                </a:lnTo>
                <a:lnTo>
                  <a:pt x="1363330" y="207415"/>
                </a:lnTo>
                <a:cubicBezTo>
                  <a:pt x="1421106" y="185837"/>
                  <a:pt x="1484628" y="173904"/>
                  <a:pt x="1551305" y="173904"/>
                </a:cubicBezTo>
                <a:cubicBezTo>
                  <a:pt x="1818015" y="173904"/>
                  <a:pt x="2034226" y="364825"/>
                  <a:pt x="2034226" y="600339"/>
                </a:cubicBezTo>
                <a:cubicBezTo>
                  <a:pt x="2034226" y="835853"/>
                  <a:pt x="1818015" y="1026774"/>
                  <a:pt x="1551305" y="1026774"/>
                </a:cubicBezTo>
                <a:cubicBezTo>
                  <a:pt x="1484628" y="1026774"/>
                  <a:pt x="1421106" y="1014842"/>
                  <a:pt x="1363330" y="993263"/>
                </a:cubicBezTo>
                <a:lnTo>
                  <a:pt x="1352157" y="987907"/>
                </a:lnTo>
                <a:lnTo>
                  <a:pt x="1329799" y="1004197"/>
                </a:lnTo>
                <a:cubicBezTo>
                  <a:pt x="1252724" y="1050177"/>
                  <a:pt x="1159809" y="1077025"/>
                  <a:pt x="1059793" y="1077025"/>
                </a:cubicBezTo>
                <a:cubicBezTo>
                  <a:pt x="959777" y="1077025"/>
                  <a:pt x="866862" y="1050177"/>
                  <a:pt x="789787" y="1004197"/>
                </a:cubicBezTo>
                <a:lnTo>
                  <a:pt x="758161" y="981155"/>
                </a:lnTo>
                <a:lnTo>
                  <a:pt x="752927" y="984969"/>
                </a:lnTo>
                <a:cubicBezTo>
                  <a:pt x="675852" y="1030949"/>
                  <a:pt x="582937" y="1057797"/>
                  <a:pt x="482921" y="1057797"/>
                </a:cubicBezTo>
                <a:cubicBezTo>
                  <a:pt x="216211" y="1057797"/>
                  <a:pt x="0" y="866876"/>
                  <a:pt x="0" y="631362"/>
                </a:cubicBezTo>
                <a:cubicBezTo>
                  <a:pt x="0" y="395848"/>
                  <a:pt x="216211" y="204927"/>
                  <a:pt x="482921" y="204927"/>
                </a:cubicBezTo>
                <a:lnTo>
                  <a:pt x="522906" y="207598"/>
                </a:lnTo>
                <a:lnTo>
                  <a:pt x="534946" y="188011"/>
                </a:lnTo>
                <a:cubicBezTo>
                  <a:pt x="621731" y="74578"/>
                  <a:pt x="768698" y="0"/>
                  <a:pt x="935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547938" y="2256236"/>
            <a:ext cx="70961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ln w="19050">
                  <a:solidFill>
                    <a:schemeClr val="bg1"/>
                  </a:solidFill>
                </a:ln>
                <a:gradFill>
                  <a:gsLst>
                    <a:gs pos="100000">
                      <a:schemeClr val="accent5"/>
                    </a:gs>
                    <a:gs pos="0">
                      <a:schemeClr val="accent1"/>
                    </a:gs>
                  </a:gsLst>
                  <a:lin ang="5400000" scaled="1"/>
                </a:gradFill>
                <a:latin typeface="锐字真言体免费商用" panose="02010600030101010101" pitchFamily="2" charset="-122"/>
                <a:ea typeface="锐字真言体免费商用" panose="02010600030101010101" pitchFamily="2" charset="-122"/>
              </a:rPr>
              <a:t>“</a:t>
            </a:r>
            <a:r>
              <a:rPr lang="zh-CN" altLang="en-US" sz="7200" b="1" dirty="0">
                <a:ln w="19050">
                  <a:solidFill>
                    <a:schemeClr val="bg1"/>
                  </a:solidFill>
                </a:ln>
                <a:gradFill>
                  <a:gsLst>
                    <a:gs pos="100000">
                      <a:schemeClr val="accent5"/>
                    </a:gs>
                    <a:gs pos="0">
                      <a:schemeClr val="accent1"/>
                    </a:gs>
                  </a:gsLst>
                  <a:lin ang="5400000" scaled="1"/>
                </a:gradFill>
                <a:latin typeface="锐字真言体免费商用" panose="02010600030101010101" pitchFamily="2" charset="-122"/>
                <a:ea typeface="锐字真言体免费商用" panose="02010600030101010101" pitchFamily="2" charset="-122"/>
              </a:rPr>
              <a:t>安全教育</a:t>
            </a:r>
            <a:r>
              <a:rPr lang="en-US" altLang="zh-CN" sz="7200" b="1" dirty="0">
                <a:ln w="19050">
                  <a:solidFill>
                    <a:schemeClr val="bg1"/>
                  </a:solidFill>
                </a:ln>
                <a:gradFill>
                  <a:gsLst>
                    <a:gs pos="100000">
                      <a:schemeClr val="accent5"/>
                    </a:gs>
                    <a:gs pos="0">
                      <a:schemeClr val="accent1"/>
                    </a:gs>
                  </a:gsLst>
                  <a:lin ang="5400000" scaled="1"/>
                </a:gradFill>
                <a:latin typeface="锐字真言体免费商用" panose="02010600030101010101" pitchFamily="2" charset="-122"/>
                <a:ea typeface="锐字真言体免费商用" panose="02010600030101010101" pitchFamily="2" charset="-122"/>
              </a:rPr>
              <a:t>”</a:t>
            </a:r>
            <a:endParaRPr lang="en-US" altLang="zh-CN" sz="7200" b="1" dirty="0">
              <a:ln w="19050">
                <a:solidFill>
                  <a:schemeClr val="bg1"/>
                </a:solidFill>
              </a:ln>
              <a:gradFill>
                <a:gsLst>
                  <a:gs pos="100000">
                    <a:schemeClr val="accent5"/>
                  </a:gs>
                  <a:gs pos="0">
                    <a:schemeClr val="accent1"/>
                  </a:gs>
                </a:gsLst>
                <a:lin ang="5400000" scaled="1"/>
              </a:gradFill>
              <a:latin typeface="锐字真言体免费商用" panose="02010600030101010101" pitchFamily="2" charset="-122"/>
              <a:ea typeface="锐字真言体免费商用" panose="02010600030101010101" pitchFamily="2" charset="-122"/>
            </a:endParaRPr>
          </a:p>
          <a:p>
            <a:pPr algn="ctr"/>
            <a:r>
              <a:rPr lang="zh-CN" altLang="en-US" sz="7200" b="1" dirty="0">
                <a:ln w="19050">
                  <a:solidFill>
                    <a:schemeClr val="bg1"/>
                  </a:solidFill>
                </a:ln>
                <a:gradFill>
                  <a:gsLst>
                    <a:gs pos="100000">
                      <a:schemeClr val="accent5"/>
                    </a:gs>
                    <a:gs pos="0">
                      <a:schemeClr val="accent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</a:rPr>
              <a:t>主题班会</a:t>
            </a:r>
            <a:endParaRPr lang="zh-CN" altLang="en-US" sz="7200" b="1" dirty="0">
              <a:ln w="19050">
                <a:solidFill>
                  <a:schemeClr val="bg1"/>
                </a:solidFill>
              </a:ln>
              <a:gradFill>
                <a:gsLst>
                  <a:gs pos="100000">
                    <a:schemeClr val="accent5"/>
                  </a:gs>
                  <a:gs pos="0">
                    <a:schemeClr val="accent1"/>
                  </a:gs>
                </a:gsLst>
                <a:lin ang="5400000"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9" name="任意多边形: 形状 338"/>
          <p:cNvSpPr/>
          <p:nvPr/>
        </p:nvSpPr>
        <p:spPr>
          <a:xfrm>
            <a:off x="1174323" y="2349334"/>
            <a:ext cx="2616008" cy="963408"/>
          </a:xfrm>
          <a:custGeom>
            <a:avLst/>
            <a:gdLst>
              <a:gd name="connsiteX0" fmla="*/ 823786 w 2616008"/>
              <a:gd name="connsiteY0" fmla="*/ 0 h 963408"/>
              <a:gd name="connsiteX1" fmla="*/ 1187516 w 2616008"/>
              <a:gd name="connsiteY1" fmla="*/ 183552 h 963408"/>
              <a:gd name="connsiteX2" fmla="*/ 1190505 w 2616008"/>
              <a:gd name="connsiteY2" fmla="*/ 190375 h 963408"/>
              <a:gd name="connsiteX3" fmla="*/ 1200665 w 2616008"/>
              <a:gd name="connsiteY3" fmla="*/ 185431 h 963408"/>
              <a:gd name="connsiteX4" fmla="*/ 1366212 w 2616008"/>
              <a:gd name="connsiteY4" fmla="*/ 155472 h 963408"/>
              <a:gd name="connsiteX5" fmla="*/ 1758092 w 2616008"/>
              <a:gd name="connsiteY5" fmla="*/ 388315 h 963408"/>
              <a:gd name="connsiteX6" fmla="*/ 1763151 w 2616008"/>
              <a:gd name="connsiteY6" fmla="*/ 410779 h 963408"/>
              <a:gd name="connsiteX7" fmla="*/ 1859978 w 2616008"/>
              <a:gd name="connsiteY7" fmla="*/ 431759 h 963408"/>
              <a:gd name="connsiteX8" fmla="*/ 2012010 w 2616008"/>
              <a:gd name="connsiteY8" fmla="*/ 509285 h 963408"/>
              <a:gd name="connsiteX9" fmla="*/ 2014999 w 2616008"/>
              <a:gd name="connsiteY9" fmla="*/ 513261 h 963408"/>
              <a:gd name="connsiteX10" fmla="*/ 2025160 w 2616008"/>
              <a:gd name="connsiteY10" fmla="*/ 510380 h 963408"/>
              <a:gd name="connsiteX11" fmla="*/ 2190707 w 2616008"/>
              <a:gd name="connsiteY11" fmla="*/ 492922 h 963408"/>
              <a:gd name="connsiteX12" fmla="*/ 2616008 w 2616008"/>
              <a:gd name="connsiteY12" fmla="*/ 715076 h 963408"/>
              <a:gd name="connsiteX13" fmla="*/ 2190707 w 2616008"/>
              <a:gd name="connsiteY13" fmla="*/ 937230 h 963408"/>
              <a:gd name="connsiteX14" fmla="*/ 2025160 w 2616008"/>
              <a:gd name="connsiteY14" fmla="*/ 919772 h 963408"/>
              <a:gd name="connsiteX15" fmla="*/ 2015320 w 2616008"/>
              <a:gd name="connsiteY15" fmla="*/ 916982 h 963408"/>
              <a:gd name="connsiteX16" fmla="*/ 1995629 w 2616008"/>
              <a:gd name="connsiteY16" fmla="*/ 925468 h 963408"/>
              <a:gd name="connsiteX17" fmla="*/ 1757839 w 2616008"/>
              <a:gd name="connsiteY17" fmla="*/ 963408 h 963408"/>
              <a:gd name="connsiteX18" fmla="*/ 1520048 w 2616008"/>
              <a:gd name="connsiteY18" fmla="*/ 925468 h 963408"/>
              <a:gd name="connsiteX19" fmla="*/ 1492196 w 2616008"/>
              <a:gd name="connsiteY19" fmla="*/ 913464 h 963408"/>
              <a:gd name="connsiteX20" fmla="*/ 1487586 w 2616008"/>
              <a:gd name="connsiteY20" fmla="*/ 915451 h 963408"/>
              <a:gd name="connsiteX21" fmla="*/ 1249796 w 2616008"/>
              <a:gd name="connsiteY21" fmla="*/ 953391 h 963408"/>
              <a:gd name="connsiteX22" fmla="*/ 1164083 w 2616008"/>
              <a:gd name="connsiteY22" fmla="*/ 948878 h 963408"/>
              <a:gd name="connsiteX23" fmla="*/ 1086522 w 2616008"/>
              <a:gd name="connsiteY23" fmla="*/ 936302 h 963408"/>
              <a:gd name="connsiteX24" fmla="*/ 1059816 w 2616008"/>
              <a:gd name="connsiteY24" fmla="*/ 945734 h 963408"/>
              <a:gd name="connsiteX25" fmla="*/ 933345 w 2616008"/>
              <a:gd name="connsiteY25" fmla="*/ 962873 h 963408"/>
              <a:gd name="connsiteX26" fmla="*/ 695554 w 2616008"/>
              <a:gd name="connsiteY26" fmla="*/ 897764 h 963408"/>
              <a:gd name="connsiteX27" fmla="*/ 667702 w 2616008"/>
              <a:gd name="connsiteY27" fmla="*/ 877164 h 963408"/>
              <a:gd name="connsiteX28" fmla="*/ 663092 w 2616008"/>
              <a:gd name="connsiteY28" fmla="*/ 880574 h 963408"/>
              <a:gd name="connsiteX29" fmla="*/ 425302 w 2616008"/>
              <a:gd name="connsiteY29" fmla="*/ 945683 h 963408"/>
              <a:gd name="connsiteX30" fmla="*/ 0 w 2616008"/>
              <a:gd name="connsiteY30" fmla="*/ 564445 h 963408"/>
              <a:gd name="connsiteX31" fmla="*/ 425302 w 2616008"/>
              <a:gd name="connsiteY31" fmla="*/ 183207 h 963408"/>
              <a:gd name="connsiteX32" fmla="*/ 460516 w 2616008"/>
              <a:gd name="connsiteY32" fmla="*/ 185595 h 963408"/>
              <a:gd name="connsiteX33" fmla="*/ 471119 w 2616008"/>
              <a:gd name="connsiteY33" fmla="*/ 168084 h 963408"/>
              <a:gd name="connsiteX34" fmla="*/ 823786 w 2616008"/>
              <a:gd name="connsiteY34" fmla="*/ 0 h 963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616008" h="963408">
                <a:moveTo>
                  <a:pt x="823786" y="0"/>
                </a:moveTo>
                <a:cubicBezTo>
                  <a:pt x="977932" y="0"/>
                  <a:pt x="1112924" y="73508"/>
                  <a:pt x="1187516" y="183552"/>
                </a:cubicBezTo>
                <a:lnTo>
                  <a:pt x="1190505" y="190375"/>
                </a:lnTo>
                <a:lnTo>
                  <a:pt x="1200665" y="185431"/>
                </a:lnTo>
                <a:cubicBezTo>
                  <a:pt x="1251548" y="166140"/>
                  <a:pt x="1307491" y="155472"/>
                  <a:pt x="1366212" y="155472"/>
                </a:cubicBezTo>
                <a:cubicBezTo>
                  <a:pt x="1542378" y="155472"/>
                  <a:pt x="1693527" y="251483"/>
                  <a:pt x="1758092" y="388315"/>
                </a:cubicBezTo>
                <a:lnTo>
                  <a:pt x="1763151" y="410779"/>
                </a:lnTo>
                <a:lnTo>
                  <a:pt x="1859978" y="431759"/>
                </a:lnTo>
                <a:cubicBezTo>
                  <a:pt x="1922318" y="450483"/>
                  <a:pt x="1974714" y="477223"/>
                  <a:pt x="2012010" y="509285"/>
                </a:cubicBezTo>
                <a:lnTo>
                  <a:pt x="2014999" y="513261"/>
                </a:lnTo>
                <a:lnTo>
                  <a:pt x="2025160" y="510380"/>
                </a:lnTo>
                <a:cubicBezTo>
                  <a:pt x="2076042" y="499139"/>
                  <a:pt x="2131985" y="492922"/>
                  <a:pt x="2190707" y="492922"/>
                </a:cubicBezTo>
                <a:cubicBezTo>
                  <a:pt x="2425594" y="492922"/>
                  <a:pt x="2616008" y="592384"/>
                  <a:pt x="2616008" y="715076"/>
                </a:cubicBezTo>
                <a:cubicBezTo>
                  <a:pt x="2616008" y="837768"/>
                  <a:pt x="2425594" y="937230"/>
                  <a:pt x="2190707" y="937230"/>
                </a:cubicBezTo>
                <a:cubicBezTo>
                  <a:pt x="2131985" y="937230"/>
                  <a:pt x="2076042" y="931014"/>
                  <a:pt x="2025160" y="919772"/>
                </a:cubicBezTo>
                <a:lnTo>
                  <a:pt x="2015320" y="916982"/>
                </a:lnTo>
                <a:lnTo>
                  <a:pt x="1995629" y="925468"/>
                </a:lnTo>
                <a:cubicBezTo>
                  <a:pt x="1927750" y="949422"/>
                  <a:pt x="1845922" y="963408"/>
                  <a:pt x="1757839" y="963408"/>
                </a:cubicBezTo>
                <a:cubicBezTo>
                  <a:pt x="1669756" y="963408"/>
                  <a:pt x="1587927" y="949422"/>
                  <a:pt x="1520048" y="925468"/>
                </a:cubicBezTo>
                <a:lnTo>
                  <a:pt x="1492196" y="913464"/>
                </a:lnTo>
                <a:lnTo>
                  <a:pt x="1487586" y="915451"/>
                </a:lnTo>
                <a:cubicBezTo>
                  <a:pt x="1419707" y="939405"/>
                  <a:pt x="1337878" y="953391"/>
                  <a:pt x="1249796" y="953391"/>
                </a:cubicBezTo>
                <a:cubicBezTo>
                  <a:pt x="1220435" y="953391"/>
                  <a:pt x="1191769" y="951837"/>
                  <a:pt x="1164083" y="948878"/>
                </a:cubicBezTo>
                <a:lnTo>
                  <a:pt x="1086522" y="936302"/>
                </a:lnTo>
                <a:lnTo>
                  <a:pt x="1059816" y="945734"/>
                </a:lnTo>
                <a:cubicBezTo>
                  <a:pt x="1019864" y="956872"/>
                  <a:pt x="977386" y="962873"/>
                  <a:pt x="933345" y="962873"/>
                </a:cubicBezTo>
                <a:cubicBezTo>
                  <a:pt x="845262" y="962873"/>
                  <a:pt x="763433" y="938871"/>
                  <a:pt x="695554" y="897764"/>
                </a:cubicBezTo>
                <a:lnTo>
                  <a:pt x="667702" y="877164"/>
                </a:lnTo>
                <a:lnTo>
                  <a:pt x="663092" y="880574"/>
                </a:lnTo>
                <a:cubicBezTo>
                  <a:pt x="595213" y="921681"/>
                  <a:pt x="513384" y="945683"/>
                  <a:pt x="425302" y="945683"/>
                </a:cubicBezTo>
                <a:cubicBezTo>
                  <a:pt x="190414" y="945683"/>
                  <a:pt x="0" y="774997"/>
                  <a:pt x="0" y="564445"/>
                </a:cubicBezTo>
                <a:cubicBezTo>
                  <a:pt x="0" y="353893"/>
                  <a:pt x="190414" y="183207"/>
                  <a:pt x="425302" y="183207"/>
                </a:cubicBezTo>
                <a:lnTo>
                  <a:pt x="460516" y="185595"/>
                </a:lnTo>
                <a:lnTo>
                  <a:pt x="471119" y="168084"/>
                </a:lnTo>
                <a:cubicBezTo>
                  <a:pt x="547550" y="66674"/>
                  <a:pt x="676981" y="0"/>
                  <a:pt x="8237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43" name="任意多边形: 形状 342"/>
          <p:cNvSpPr/>
          <p:nvPr/>
        </p:nvSpPr>
        <p:spPr>
          <a:xfrm>
            <a:off x="8643143" y="2801121"/>
            <a:ext cx="1155847" cy="490396"/>
          </a:xfrm>
          <a:custGeom>
            <a:avLst/>
            <a:gdLst>
              <a:gd name="connsiteX0" fmla="*/ 935392 w 2034226"/>
              <a:gd name="connsiteY0" fmla="*/ 0 h 1077025"/>
              <a:gd name="connsiteX1" fmla="*/ 1348399 w 2034226"/>
              <a:gd name="connsiteY1" fmla="*/ 205313 h 1077025"/>
              <a:gd name="connsiteX2" fmla="*/ 1351793 w 2034226"/>
              <a:gd name="connsiteY2" fmla="*/ 212945 h 1077025"/>
              <a:gd name="connsiteX3" fmla="*/ 1363330 w 2034226"/>
              <a:gd name="connsiteY3" fmla="*/ 207415 h 1077025"/>
              <a:gd name="connsiteX4" fmla="*/ 1551305 w 2034226"/>
              <a:gd name="connsiteY4" fmla="*/ 173904 h 1077025"/>
              <a:gd name="connsiteX5" fmla="*/ 2034226 w 2034226"/>
              <a:gd name="connsiteY5" fmla="*/ 600339 h 1077025"/>
              <a:gd name="connsiteX6" fmla="*/ 1551305 w 2034226"/>
              <a:gd name="connsiteY6" fmla="*/ 1026774 h 1077025"/>
              <a:gd name="connsiteX7" fmla="*/ 1363330 w 2034226"/>
              <a:gd name="connsiteY7" fmla="*/ 993263 h 1077025"/>
              <a:gd name="connsiteX8" fmla="*/ 1352157 w 2034226"/>
              <a:gd name="connsiteY8" fmla="*/ 987907 h 1077025"/>
              <a:gd name="connsiteX9" fmla="*/ 1329799 w 2034226"/>
              <a:gd name="connsiteY9" fmla="*/ 1004197 h 1077025"/>
              <a:gd name="connsiteX10" fmla="*/ 1059793 w 2034226"/>
              <a:gd name="connsiteY10" fmla="*/ 1077025 h 1077025"/>
              <a:gd name="connsiteX11" fmla="*/ 789787 w 2034226"/>
              <a:gd name="connsiteY11" fmla="*/ 1004197 h 1077025"/>
              <a:gd name="connsiteX12" fmla="*/ 758161 w 2034226"/>
              <a:gd name="connsiteY12" fmla="*/ 981155 h 1077025"/>
              <a:gd name="connsiteX13" fmla="*/ 752927 w 2034226"/>
              <a:gd name="connsiteY13" fmla="*/ 984969 h 1077025"/>
              <a:gd name="connsiteX14" fmla="*/ 482921 w 2034226"/>
              <a:gd name="connsiteY14" fmla="*/ 1057797 h 1077025"/>
              <a:gd name="connsiteX15" fmla="*/ 0 w 2034226"/>
              <a:gd name="connsiteY15" fmla="*/ 631362 h 1077025"/>
              <a:gd name="connsiteX16" fmla="*/ 482921 w 2034226"/>
              <a:gd name="connsiteY16" fmla="*/ 204927 h 1077025"/>
              <a:gd name="connsiteX17" fmla="*/ 522906 w 2034226"/>
              <a:gd name="connsiteY17" fmla="*/ 207598 h 1077025"/>
              <a:gd name="connsiteX18" fmla="*/ 534946 w 2034226"/>
              <a:gd name="connsiteY18" fmla="*/ 188011 h 1077025"/>
              <a:gd name="connsiteX19" fmla="*/ 935392 w 2034226"/>
              <a:gd name="connsiteY19" fmla="*/ 0 h 107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34226" h="1077025">
                <a:moveTo>
                  <a:pt x="935392" y="0"/>
                </a:moveTo>
                <a:cubicBezTo>
                  <a:pt x="1110421" y="0"/>
                  <a:pt x="1263701" y="82223"/>
                  <a:pt x="1348399" y="205313"/>
                </a:cubicBezTo>
                <a:lnTo>
                  <a:pt x="1351793" y="212945"/>
                </a:lnTo>
                <a:lnTo>
                  <a:pt x="1363330" y="207415"/>
                </a:lnTo>
                <a:cubicBezTo>
                  <a:pt x="1421106" y="185837"/>
                  <a:pt x="1484628" y="173904"/>
                  <a:pt x="1551305" y="173904"/>
                </a:cubicBezTo>
                <a:cubicBezTo>
                  <a:pt x="1818015" y="173904"/>
                  <a:pt x="2034226" y="364825"/>
                  <a:pt x="2034226" y="600339"/>
                </a:cubicBezTo>
                <a:cubicBezTo>
                  <a:pt x="2034226" y="835853"/>
                  <a:pt x="1818015" y="1026774"/>
                  <a:pt x="1551305" y="1026774"/>
                </a:cubicBezTo>
                <a:cubicBezTo>
                  <a:pt x="1484628" y="1026774"/>
                  <a:pt x="1421106" y="1014842"/>
                  <a:pt x="1363330" y="993263"/>
                </a:cubicBezTo>
                <a:lnTo>
                  <a:pt x="1352157" y="987907"/>
                </a:lnTo>
                <a:lnTo>
                  <a:pt x="1329799" y="1004197"/>
                </a:lnTo>
                <a:cubicBezTo>
                  <a:pt x="1252724" y="1050177"/>
                  <a:pt x="1159809" y="1077025"/>
                  <a:pt x="1059793" y="1077025"/>
                </a:cubicBezTo>
                <a:cubicBezTo>
                  <a:pt x="959777" y="1077025"/>
                  <a:pt x="866862" y="1050177"/>
                  <a:pt x="789787" y="1004197"/>
                </a:cubicBezTo>
                <a:lnTo>
                  <a:pt x="758161" y="981155"/>
                </a:lnTo>
                <a:lnTo>
                  <a:pt x="752927" y="984969"/>
                </a:lnTo>
                <a:cubicBezTo>
                  <a:pt x="675852" y="1030949"/>
                  <a:pt x="582937" y="1057797"/>
                  <a:pt x="482921" y="1057797"/>
                </a:cubicBezTo>
                <a:cubicBezTo>
                  <a:pt x="216211" y="1057797"/>
                  <a:pt x="0" y="866876"/>
                  <a:pt x="0" y="631362"/>
                </a:cubicBezTo>
                <a:cubicBezTo>
                  <a:pt x="0" y="395848"/>
                  <a:pt x="216211" y="204927"/>
                  <a:pt x="482921" y="204927"/>
                </a:cubicBezTo>
                <a:lnTo>
                  <a:pt x="522906" y="207598"/>
                </a:lnTo>
                <a:lnTo>
                  <a:pt x="534946" y="188011"/>
                </a:lnTo>
                <a:cubicBezTo>
                  <a:pt x="621731" y="74578"/>
                  <a:pt x="768698" y="0"/>
                  <a:pt x="935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83" name="组合 282"/>
          <p:cNvGrpSpPr/>
          <p:nvPr/>
        </p:nvGrpSpPr>
        <p:grpSpPr>
          <a:xfrm>
            <a:off x="5146701" y="238973"/>
            <a:ext cx="1711423" cy="1702665"/>
            <a:chOff x="-2683531" y="428098"/>
            <a:chExt cx="1711423" cy="1702665"/>
          </a:xfrm>
        </p:grpSpPr>
        <p:grpSp>
          <p:nvGrpSpPr>
            <p:cNvPr id="284" name="组合 283"/>
            <p:cNvGrpSpPr/>
            <p:nvPr/>
          </p:nvGrpSpPr>
          <p:grpSpPr>
            <a:xfrm>
              <a:off x="-1876648" y="428100"/>
              <a:ext cx="88900" cy="1702663"/>
              <a:chOff x="-2279943" y="428100"/>
              <a:chExt cx="88900" cy="1702663"/>
            </a:xfrm>
          </p:grpSpPr>
          <p:sp>
            <p:nvSpPr>
              <p:cNvPr id="308" name="矩形 307"/>
              <p:cNvSpPr/>
              <p:nvPr/>
            </p:nvSpPr>
            <p:spPr>
              <a:xfrm>
                <a:off x="-2279943" y="428100"/>
                <a:ext cx="88900" cy="28945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9" name="矩形 308"/>
              <p:cNvSpPr/>
              <p:nvPr/>
            </p:nvSpPr>
            <p:spPr>
              <a:xfrm>
                <a:off x="-2279943" y="1841313"/>
                <a:ext cx="88900" cy="28945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86" name="椭圆 285"/>
            <p:cNvSpPr/>
            <p:nvPr/>
          </p:nvSpPr>
          <p:spPr>
            <a:xfrm>
              <a:off x="-2328615" y="783014"/>
              <a:ext cx="992835" cy="99283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glow rad="304800">
                <a:schemeClr val="accent4">
                  <a:alpha val="16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87" name="组合 286"/>
            <p:cNvGrpSpPr/>
            <p:nvPr/>
          </p:nvGrpSpPr>
          <p:grpSpPr>
            <a:xfrm rot="5400000">
              <a:off x="-1876648" y="428100"/>
              <a:ext cx="88900" cy="1702663"/>
              <a:chOff x="-2279943" y="428100"/>
              <a:chExt cx="88900" cy="1702663"/>
            </a:xfrm>
          </p:grpSpPr>
          <p:sp>
            <p:nvSpPr>
              <p:cNvPr id="306" name="矩形 305"/>
              <p:cNvSpPr/>
              <p:nvPr/>
            </p:nvSpPr>
            <p:spPr>
              <a:xfrm>
                <a:off x="-2279943" y="428100"/>
                <a:ext cx="88900" cy="28945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7" name="矩形 306"/>
              <p:cNvSpPr/>
              <p:nvPr/>
            </p:nvSpPr>
            <p:spPr>
              <a:xfrm>
                <a:off x="-2279943" y="1841313"/>
                <a:ext cx="88900" cy="28945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8" name="组合 287"/>
            <p:cNvGrpSpPr/>
            <p:nvPr/>
          </p:nvGrpSpPr>
          <p:grpSpPr>
            <a:xfrm rot="3600000">
              <a:off x="-1876649" y="450180"/>
              <a:ext cx="88900" cy="1702663"/>
              <a:chOff x="-2279943" y="428100"/>
              <a:chExt cx="88900" cy="1702663"/>
            </a:xfrm>
          </p:grpSpPr>
          <p:sp>
            <p:nvSpPr>
              <p:cNvPr id="301" name="矩形 300"/>
              <p:cNvSpPr/>
              <p:nvPr/>
            </p:nvSpPr>
            <p:spPr>
              <a:xfrm>
                <a:off x="-2279943" y="428100"/>
                <a:ext cx="88900" cy="28945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4" name="矩形 303"/>
              <p:cNvSpPr/>
              <p:nvPr/>
            </p:nvSpPr>
            <p:spPr>
              <a:xfrm>
                <a:off x="-2279943" y="1841313"/>
                <a:ext cx="88900" cy="28945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9" name="组合 288"/>
            <p:cNvGrpSpPr/>
            <p:nvPr/>
          </p:nvGrpSpPr>
          <p:grpSpPr>
            <a:xfrm rot="1800000">
              <a:off x="-1876649" y="428099"/>
              <a:ext cx="88900" cy="1702663"/>
              <a:chOff x="-2279943" y="428100"/>
              <a:chExt cx="88900" cy="1702663"/>
            </a:xfrm>
          </p:grpSpPr>
          <p:sp>
            <p:nvSpPr>
              <p:cNvPr id="299" name="矩形 298"/>
              <p:cNvSpPr/>
              <p:nvPr/>
            </p:nvSpPr>
            <p:spPr>
              <a:xfrm>
                <a:off x="-2279943" y="428100"/>
                <a:ext cx="88900" cy="28945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0" name="矩形 299"/>
              <p:cNvSpPr/>
              <p:nvPr/>
            </p:nvSpPr>
            <p:spPr>
              <a:xfrm>
                <a:off x="-2279943" y="1841313"/>
                <a:ext cx="88900" cy="28945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0" name="组合 289"/>
            <p:cNvGrpSpPr/>
            <p:nvPr/>
          </p:nvGrpSpPr>
          <p:grpSpPr>
            <a:xfrm rot="19800000">
              <a:off x="-1839518" y="428098"/>
              <a:ext cx="88900" cy="1702663"/>
              <a:chOff x="-2279943" y="428100"/>
              <a:chExt cx="88900" cy="1702663"/>
            </a:xfrm>
          </p:grpSpPr>
          <p:sp>
            <p:nvSpPr>
              <p:cNvPr id="296" name="矩形 295"/>
              <p:cNvSpPr/>
              <p:nvPr/>
            </p:nvSpPr>
            <p:spPr>
              <a:xfrm>
                <a:off x="-2279943" y="428100"/>
                <a:ext cx="88900" cy="28945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7" name="矩形 296"/>
              <p:cNvSpPr/>
              <p:nvPr/>
            </p:nvSpPr>
            <p:spPr>
              <a:xfrm>
                <a:off x="-2279943" y="1841313"/>
                <a:ext cx="88900" cy="28945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1" name="组合 290"/>
            <p:cNvGrpSpPr/>
            <p:nvPr/>
          </p:nvGrpSpPr>
          <p:grpSpPr>
            <a:xfrm rot="18000000">
              <a:off x="-1867889" y="432141"/>
              <a:ext cx="88900" cy="1702663"/>
              <a:chOff x="-2279943" y="428100"/>
              <a:chExt cx="88900" cy="1702663"/>
            </a:xfrm>
          </p:grpSpPr>
          <p:sp>
            <p:nvSpPr>
              <p:cNvPr id="293" name="矩形 292"/>
              <p:cNvSpPr/>
              <p:nvPr/>
            </p:nvSpPr>
            <p:spPr>
              <a:xfrm>
                <a:off x="-2279943" y="428100"/>
                <a:ext cx="88900" cy="28945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5" name="矩形 294"/>
              <p:cNvSpPr/>
              <p:nvPr/>
            </p:nvSpPr>
            <p:spPr>
              <a:xfrm>
                <a:off x="-2279943" y="1841313"/>
                <a:ext cx="88900" cy="28945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11" name="任意多边形: 形状 310"/>
          <p:cNvSpPr/>
          <p:nvPr/>
        </p:nvSpPr>
        <p:spPr>
          <a:xfrm>
            <a:off x="4656383" y="1151366"/>
            <a:ext cx="2616008" cy="963408"/>
          </a:xfrm>
          <a:custGeom>
            <a:avLst/>
            <a:gdLst>
              <a:gd name="connsiteX0" fmla="*/ 823786 w 2616008"/>
              <a:gd name="connsiteY0" fmla="*/ 0 h 963408"/>
              <a:gd name="connsiteX1" fmla="*/ 1187516 w 2616008"/>
              <a:gd name="connsiteY1" fmla="*/ 183552 h 963408"/>
              <a:gd name="connsiteX2" fmla="*/ 1190505 w 2616008"/>
              <a:gd name="connsiteY2" fmla="*/ 190375 h 963408"/>
              <a:gd name="connsiteX3" fmla="*/ 1200665 w 2616008"/>
              <a:gd name="connsiteY3" fmla="*/ 185431 h 963408"/>
              <a:gd name="connsiteX4" fmla="*/ 1366212 w 2616008"/>
              <a:gd name="connsiteY4" fmla="*/ 155472 h 963408"/>
              <a:gd name="connsiteX5" fmla="*/ 1758092 w 2616008"/>
              <a:gd name="connsiteY5" fmla="*/ 388315 h 963408"/>
              <a:gd name="connsiteX6" fmla="*/ 1763151 w 2616008"/>
              <a:gd name="connsiteY6" fmla="*/ 410779 h 963408"/>
              <a:gd name="connsiteX7" fmla="*/ 1859978 w 2616008"/>
              <a:gd name="connsiteY7" fmla="*/ 431759 h 963408"/>
              <a:gd name="connsiteX8" fmla="*/ 2012010 w 2616008"/>
              <a:gd name="connsiteY8" fmla="*/ 509285 h 963408"/>
              <a:gd name="connsiteX9" fmla="*/ 2014999 w 2616008"/>
              <a:gd name="connsiteY9" fmla="*/ 513261 h 963408"/>
              <a:gd name="connsiteX10" fmla="*/ 2025160 w 2616008"/>
              <a:gd name="connsiteY10" fmla="*/ 510380 h 963408"/>
              <a:gd name="connsiteX11" fmla="*/ 2190707 w 2616008"/>
              <a:gd name="connsiteY11" fmla="*/ 492922 h 963408"/>
              <a:gd name="connsiteX12" fmla="*/ 2616008 w 2616008"/>
              <a:gd name="connsiteY12" fmla="*/ 715076 h 963408"/>
              <a:gd name="connsiteX13" fmla="*/ 2190707 w 2616008"/>
              <a:gd name="connsiteY13" fmla="*/ 937230 h 963408"/>
              <a:gd name="connsiteX14" fmla="*/ 2025160 w 2616008"/>
              <a:gd name="connsiteY14" fmla="*/ 919772 h 963408"/>
              <a:gd name="connsiteX15" fmla="*/ 2015320 w 2616008"/>
              <a:gd name="connsiteY15" fmla="*/ 916982 h 963408"/>
              <a:gd name="connsiteX16" fmla="*/ 1995629 w 2616008"/>
              <a:gd name="connsiteY16" fmla="*/ 925468 h 963408"/>
              <a:gd name="connsiteX17" fmla="*/ 1757839 w 2616008"/>
              <a:gd name="connsiteY17" fmla="*/ 963408 h 963408"/>
              <a:gd name="connsiteX18" fmla="*/ 1520048 w 2616008"/>
              <a:gd name="connsiteY18" fmla="*/ 925468 h 963408"/>
              <a:gd name="connsiteX19" fmla="*/ 1492196 w 2616008"/>
              <a:gd name="connsiteY19" fmla="*/ 913464 h 963408"/>
              <a:gd name="connsiteX20" fmla="*/ 1487586 w 2616008"/>
              <a:gd name="connsiteY20" fmla="*/ 915451 h 963408"/>
              <a:gd name="connsiteX21" fmla="*/ 1249796 w 2616008"/>
              <a:gd name="connsiteY21" fmla="*/ 953391 h 963408"/>
              <a:gd name="connsiteX22" fmla="*/ 1164083 w 2616008"/>
              <a:gd name="connsiteY22" fmla="*/ 948878 h 963408"/>
              <a:gd name="connsiteX23" fmla="*/ 1086522 w 2616008"/>
              <a:gd name="connsiteY23" fmla="*/ 936302 h 963408"/>
              <a:gd name="connsiteX24" fmla="*/ 1059816 w 2616008"/>
              <a:gd name="connsiteY24" fmla="*/ 945734 h 963408"/>
              <a:gd name="connsiteX25" fmla="*/ 933345 w 2616008"/>
              <a:gd name="connsiteY25" fmla="*/ 962873 h 963408"/>
              <a:gd name="connsiteX26" fmla="*/ 695554 w 2616008"/>
              <a:gd name="connsiteY26" fmla="*/ 897764 h 963408"/>
              <a:gd name="connsiteX27" fmla="*/ 667702 w 2616008"/>
              <a:gd name="connsiteY27" fmla="*/ 877164 h 963408"/>
              <a:gd name="connsiteX28" fmla="*/ 663092 w 2616008"/>
              <a:gd name="connsiteY28" fmla="*/ 880574 h 963408"/>
              <a:gd name="connsiteX29" fmla="*/ 425302 w 2616008"/>
              <a:gd name="connsiteY29" fmla="*/ 945683 h 963408"/>
              <a:gd name="connsiteX30" fmla="*/ 0 w 2616008"/>
              <a:gd name="connsiteY30" fmla="*/ 564445 h 963408"/>
              <a:gd name="connsiteX31" fmla="*/ 425302 w 2616008"/>
              <a:gd name="connsiteY31" fmla="*/ 183207 h 963408"/>
              <a:gd name="connsiteX32" fmla="*/ 460516 w 2616008"/>
              <a:gd name="connsiteY32" fmla="*/ 185595 h 963408"/>
              <a:gd name="connsiteX33" fmla="*/ 471119 w 2616008"/>
              <a:gd name="connsiteY33" fmla="*/ 168084 h 963408"/>
              <a:gd name="connsiteX34" fmla="*/ 823786 w 2616008"/>
              <a:gd name="connsiteY34" fmla="*/ 0 h 963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616008" h="963408">
                <a:moveTo>
                  <a:pt x="823786" y="0"/>
                </a:moveTo>
                <a:cubicBezTo>
                  <a:pt x="977932" y="0"/>
                  <a:pt x="1112924" y="73508"/>
                  <a:pt x="1187516" y="183552"/>
                </a:cubicBezTo>
                <a:lnTo>
                  <a:pt x="1190505" y="190375"/>
                </a:lnTo>
                <a:lnTo>
                  <a:pt x="1200665" y="185431"/>
                </a:lnTo>
                <a:cubicBezTo>
                  <a:pt x="1251548" y="166140"/>
                  <a:pt x="1307491" y="155472"/>
                  <a:pt x="1366212" y="155472"/>
                </a:cubicBezTo>
                <a:cubicBezTo>
                  <a:pt x="1542378" y="155472"/>
                  <a:pt x="1693527" y="251483"/>
                  <a:pt x="1758092" y="388315"/>
                </a:cubicBezTo>
                <a:lnTo>
                  <a:pt x="1763151" y="410779"/>
                </a:lnTo>
                <a:lnTo>
                  <a:pt x="1859978" y="431759"/>
                </a:lnTo>
                <a:cubicBezTo>
                  <a:pt x="1922318" y="450483"/>
                  <a:pt x="1974714" y="477223"/>
                  <a:pt x="2012010" y="509285"/>
                </a:cubicBezTo>
                <a:lnTo>
                  <a:pt x="2014999" y="513261"/>
                </a:lnTo>
                <a:lnTo>
                  <a:pt x="2025160" y="510380"/>
                </a:lnTo>
                <a:cubicBezTo>
                  <a:pt x="2076042" y="499139"/>
                  <a:pt x="2131985" y="492922"/>
                  <a:pt x="2190707" y="492922"/>
                </a:cubicBezTo>
                <a:cubicBezTo>
                  <a:pt x="2425594" y="492922"/>
                  <a:pt x="2616008" y="592384"/>
                  <a:pt x="2616008" y="715076"/>
                </a:cubicBezTo>
                <a:cubicBezTo>
                  <a:pt x="2616008" y="837768"/>
                  <a:pt x="2425594" y="937230"/>
                  <a:pt x="2190707" y="937230"/>
                </a:cubicBezTo>
                <a:cubicBezTo>
                  <a:pt x="2131985" y="937230"/>
                  <a:pt x="2076042" y="931014"/>
                  <a:pt x="2025160" y="919772"/>
                </a:cubicBezTo>
                <a:lnTo>
                  <a:pt x="2015320" y="916982"/>
                </a:lnTo>
                <a:lnTo>
                  <a:pt x="1995629" y="925468"/>
                </a:lnTo>
                <a:cubicBezTo>
                  <a:pt x="1927750" y="949422"/>
                  <a:pt x="1845922" y="963408"/>
                  <a:pt x="1757839" y="963408"/>
                </a:cubicBezTo>
                <a:cubicBezTo>
                  <a:pt x="1669756" y="963408"/>
                  <a:pt x="1587927" y="949422"/>
                  <a:pt x="1520048" y="925468"/>
                </a:cubicBezTo>
                <a:lnTo>
                  <a:pt x="1492196" y="913464"/>
                </a:lnTo>
                <a:lnTo>
                  <a:pt x="1487586" y="915451"/>
                </a:lnTo>
                <a:cubicBezTo>
                  <a:pt x="1419707" y="939405"/>
                  <a:pt x="1337878" y="953391"/>
                  <a:pt x="1249796" y="953391"/>
                </a:cubicBezTo>
                <a:cubicBezTo>
                  <a:pt x="1220435" y="953391"/>
                  <a:pt x="1191769" y="951837"/>
                  <a:pt x="1164083" y="948878"/>
                </a:cubicBezTo>
                <a:lnTo>
                  <a:pt x="1086522" y="936302"/>
                </a:lnTo>
                <a:lnTo>
                  <a:pt x="1059816" y="945734"/>
                </a:lnTo>
                <a:cubicBezTo>
                  <a:pt x="1019864" y="956872"/>
                  <a:pt x="977386" y="962873"/>
                  <a:pt x="933345" y="962873"/>
                </a:cubicBezTo>
                <a:cubicBezTo>
                  <a:pt x="845262" y="962873"/>
                  <a:pt x="763433" y="938871"/>
                  <a:pt x="695554" y="897764"/>
                </a:cubicBezTo>
                <a:lnTo>
                  <a:pt x="667702" y="877164"/>
                </a:lnTo>
                <a:lnTo>
                  <a:pt x="663092" y="880574"/>
                </a:lnTo>
                <a:cubicBezTo>
                  <a:pt x="595213" y="921681"/>
                  <a:pt x="513384" y="945683"/>
                  <a:pt x="425302" y="945683"/>
                </a:cubicBezTo>
                <a:cubicBezTo>
                  <a:pt x="190414" y="945683"/>
                  <a:pt x="0" y="774997"/>
                  <a:pt x="0" y="564445"/>
                </a:cubicBezTo>
                <a:cubicBezTo>
                  <a:pt x="0" y="353893"/>
                  <a:pt x="190414" y="183207"/>
                  <a:pt x="425302" y="183207"/>
                </a:cubicBezTo>
                <a:lnTo>
                  <a:pt x="460516" y="185595"/>
                </a:lnTo>
                <a:lnTo>
                  <a:pt x="471119" y="168084"/>
                </a:lnTo>
                <a:cubicBezTo>
                  <a:pt x="547550" y="66674"/>
                  <a:pt x="676981" y="0"/>
                  <a:pt x="8237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pic>
        <p:nvPicPr>
          <p:cNvPr id="3" name="图片 2" descr="学校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4790" y="169545"/>
            <a:ext cx="3771900" cy="8763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408170" y="5280025"/>
            <a:ext cx="35794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计算机与数据工程学院</a:t>
            </a:r>
            <a:endParaRPr lang="zh-CN" altLang="en-US" sz="20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ctr"/>
            <a:r>
              <a:rPr lang="en-US" altLang="zh-CN" sz="20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2023</a:t>
            </a:r>
            <a:r>
              <a:rPr lang="zh-CN" altLang="en-US" sz="20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年</a:t>
            </a:r>
            <a:r>
              <a:rPr lang="en-US" altLang="zh-CN" sz="20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5</a:t>
            </a:r>
            <a:r>
              <a:rPr lang="zh-CN" altLang="en-US" sz="20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月</a:t>
            </a:r>
            <a:endParaRPr lang="zh-CN" altLang="en-US" sz="20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6584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A1CCEC"/>
              </a:gs>
              <a:gs pos="36000">
                <a:srgbClr val="FAFCF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480631" y="549275"/>
            <a:ext cx="11230739" cy="5642279"/>
          </a:xfrm>
          <a:prstGeom prst="roundRect">
            <a:avLst>
              <a:gd name="adj" fmla="val 3499"/>
            </a:avLst>
          </a:prstGeom>
          <a:solidFill>
            <a:schemeClr val="bg1"/>
          </a:solidFill>
          <a:ln>
            <a:noFill/>
          </a:ln>
          <a:effectLst>
            <a:outerShdw blurRad="127000" dist="38100" dir="5400000" sx="102000" sy="102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0" name="任意多边形: 形状 9"/>
          <p:cNvSpPr/>
          <p:nvPr/>
        </p:nvSpPr>
        <p:spPr>
          <a:xfrm>
            <a:off x="-358571" y="5474157"/>
            <a:ext cx="6671876" cy="1137397"/>
          </a:xfrm>
          <a:custGeom>
            <a:avLst/>
            <a:gdLst>
              <a:gd name="connsiteX0" fmla="*/ 3335938 w 6671876"/>
              <a:gd name="connsiteY0" fmla="*/ 0 h 1137397"/>
              <a:gd name="connsiteX1" fmla="*/ 6599381 w 6671876"/>
              <a:gd name="connsiteY1" fmla="*/ 1055609 h 1137397"/>
              <a:gd name="connsiteX2" fmla="*/ 6671876 w 6671876"/>
              <a:gd name="connsiteY2" fmla="*/ 1137397 h 1137397"/>
              <a:gd name="connsiteX3" fmla="*/ 0 w 6671876"/>
              <a:gd name="connsiteY3" fmla="*/ 1137397 h 1137397"/>
              <a:gd name="connsiteX4" fmla="*/ 72495 w 6671876"/>
              <a:gd name="connsiteY4" fmla="*/ 1055609 h 1137397"/>
              <a:gd name="connsiteX5" fmla="*/ 3335938 w 6671876"/>
              <a:gd name="connsiteY5" fmla="*/ 0 h 1137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71876" h="1137397">
                <a:moveTo>
                  <a:pt x="3335938" y="0"/>
                </a:moveTo>
                <a:cubicBezTo>
                  <a:pt x="4745137" y="0"/>
                  <a:pt x="5970898" y="426841"/>
                  <a:pt x="6599381" y="1055609"/>
                </a:cubicBezTo>
                <a:lnTo>
                  <a:pt x="6671876" y="1137397"/>
                </a:lnTo>
                <a:lnTo>
                  <a:pt x="0" y="1137397"/>
                </a:lnTo>
                <a:lnTo>
                  <a:pt x="72495" y="1055609"/>
                </a:lnTo>
                <a:cubicBezTo>
                  <a:pt x="700979" y="426841"/>
                  <a:pt x="1926740" y="0"/>
                  <a:pt x="3335938" y="0"/>
                </a:cubicBezTo>
                <a:close/>
              </a:path>
            </a:pathLst>
          </a:custGeom>
          <a:solidFill>
            <a:srgbClr val="BAD2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: 形状 10"/>
          <p:cNvSpPr/>
          <p:nvPr/>
        </p:nvSpPr>
        <p:spPr>
          <a:xfrm>
            <a:off x="7185510" y="5590587"/>
            <a:ext cx="5019562" cy="1275257"/>
          </a:xfrm>
          <a:custGeom>
            <a:avLst/>
            <a:gdLst>
              <a:gd name="connsiteX0" fmla="*/ 5572125 w 5572125"/>
              <a:gd name="connsiteY0" fmla="*/ 0 h 1314450"/>
              <a:gd name="connsiteX1" fmla="*/ 2667000 w 5572125"/>
              <a:gd name="connsiteY1" fmla="*/ 266700 h 1314450"/>
              <a:gd name="connsiteX2" fmla="*/ 0 w 5572125"/>
              <a:gd name="connsiteY2" fmla="*/ 1314450 h 1314450"/>
              <a:gd name="connsiteX3" fmla="*/ 5572125 w 5572125"/>
              <a:gd name="connsiteY3" fmla="*/ 1295400 h 1314450"/>
              <a:gd name="connsiteX4" fmla="*/ 5572125 w 5572125"/>
              <a:gd name="connsiteY4" fmla="*/ 0 h 1314450"/>
              <a:gd name="connsiteX0-1" fmla="*/ 5572125 w 5572125"/>
              <a:gd name="connsiteY0-2" fmla="*/ 0 h 1331259"/>
              <a:gd name="connsiteX1-3" fmla="*/ 2667000 w 5572125"/>
              <a:gd name="connsiteY1-4" fmla="*/ 266700 h 1331259"/>
              <a:gd name="connsiteX2-5" fmla="*/ 0 w 5572125"/>
              <a:gd name="connsiteY2-6" fmla="*/ 1314450 h 1331259"/>
              <a:gd name="connsiteX3-7" fmla="*/ 5554196 w 5572125"/>
              <a:gd name="connsiteY3-8" fmla="*/ 1331259 h 1331259"/>
              <a:gd name="connsiteX4-9" fmla="*/ 5572125 w 5572125"/>
              <a:gd name="connsiteY4-10" fmla="*/ 0 h 1331259"/>
              <a:gd name="connsiteX0-11" fmla="*/ 5482478 w 5554196"/>
              <a:gd name="connsiteY0-12" fmla="*/ 0 h 1319671"/>
              <a:gd name="connsiteX1-13" fmla="*/ 2667000 w 5554196"/>
              <a:gd name="connsiteY1-14" fmla="*/ 255112 h 1319671"/>
              <a:gd name="connsiteX2-15" fmla="*/ 0 w 5554196"/>
              <a:gd name="connsiteY2-16" fmla="*/ 1302862 h 1319671"/>
              <a:gd name="connsiteX3-17" fmla="*/ 5554196 w 5554196"/>
              <a:gd name="connsiteY3-18" fmla="*/ 1319671 h 1319671"/>
              <a:gd name="connsiteX4-19" fmla="*/ 5482478 w 5554196"/>
              <a:gd name="connsiteY4-20" fmla="*/ 0 h 1319671"/>
              <a:gd name="connsiteX0-21" fmla="*/ 5482478 w 5482478"/>
              <a:gd name="connsiteY0-22" fmla="*/ 0 h 1308082"/>
              <a:gd name="connsiteX1-23" fmla="*/ 2667000 w 5482478"/>
              <a:gd name="connsiteY1-24" fmla="*/ 255112 h 1308082"/>
              <a:gd name="connsiteX2-25" fmla="*/ 0 w 5482478"/>
              <a:gd name="connsiteY2-26" fmla="*/ 1302862 h 1308082"/>
              <a:gd name="connsiteX3-27" fmla="*/ 5303185 w 5482478"/>
              <a:gd name="connsiteY3-28" fmla="*/ 1308082 h 1308082"/>
              <a:gd name="connsiteX4-29" fmla="*/ 5482478 w 5482478"/>
              <a:gd name="connsiteY4-30" fmla="*/ 0 h 1308082"/>
              <a:gd name="connsiteX0-31" fmla="*/ 5482478 w 5482479"/>
              <a:gd name="connsiteY0-32" fmla="*/ 0 h 1308082"/>
              <a:gd name="connsiteX1-33" fmla="*/ 2667000 w 5482479"/>
              <a:gd name="connsiteY1-34" fmla="*/ 255112 h 1308082"/>
              <a:gd name="connsiteX2-35" fmla="*/ 0 w 5482479"/>
              <a:gd name="connsiteY2-36" fmla="*/ 1302862 h 1308082"/>
              <a:gd name="connsiteX3-37" fmla="*/ 5482479 w 5482479"/>
              <a:gd name="connsiteY3-38" fmla="*/ 1308082 h 1308082"/>
              <a:gd name="connsiteX4-39" fmla="*/ 5482478 w 5482479"/>
              <a:gd name="connsiteY4-40" fmla="*/ 0 h 13080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482479" h="1308082">
                <a:moveTo>
                  <a:pt x="5482478" y="0"/>
                </a:moveTo>
                <a:cubicBezTo>
                  <a:pt x="4494259" y="23812"/>
                  <a:pt x="3580746" y="37968"/>
                  <a:pt x="2667000" y="255112"/>
                </a:cubicBezTo>
                <a:cubicBezTo>
                  <a:pt x="1753254" y="472256"/>
                  <a:pt x="869156" y="888524"/>
                  <a:pt x="0" y="1302862"/>
                </a:cubicBezTo>
                <a:lnTo>
                  <a:pt x="5482479" y="1308082"/>
                </a:lnTo>
                <a:cubicBezTo>
                  <a:pt x="5482479" y="872055"/>
                  <a:pt x="5482478" y="436027"/>
                  <a:pt x="5482478" y="0"/>
                </a:cubicBezTo>
                <a:close/>
              </a:path>
            </a:pathLst>
          </a:custGeom>
          <a:solidFill>
            <a:srgbClr val="D5E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-84335" y="6340952"/>
            <a:ext cx="12360671" cy="529747"/>
            <a:chOff x="-84335" y="5963736"/>
            <a:chExt cx="12360671" cy="894263"/>
          </a:xfrm>
        </p:grpSpPr>
        <p:sp>
          <p:nvSpPr>
            <p:cNvPr id="13" name="矩形 12"/>
            <p:cNvSpPr/>
            <p:nvPr/>
          </p:nvSpPr>
          <p:spPr>
            <a:xfrm>
              <a:off x="0" y="5963736"/>
              <a:ext cx="12192000" cy="89426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-84335" y="6385952"/>
              <a:ext cx="12360671" cy="49831"/>
              <a:chOff x="249923" y="6209746"/>
              <a:chExt cx="12360671" cy="49831"/>
            </a:xfrm>
          </p:grpSpPr>
          <p:sp>
            <p:nvSpPr>
              <p:cNvPr id="15" name="矩形 14"/>
              <p:cNvSpPr/>
              <p:nvPr/>
            </p:nvSpPr>
            <p:spPr>
              <a:xfrm rot="10800000" flipV="1">
                <a:off x="249923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 15"/>
              <p:cNvSpPr/>
              <p:nvPr/>
            </p:nvSpPr>
            <p:spPr>
              <a:xfrm rot="10800000" flipV="1">
                <a:off x="1300884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 16"/>
              <p:cNvSpPr/>
              <p:nvPr/>
            </p:nvSpPr>
            <p:spPr>
              <a:xfrm rot="10800000" flipV="1">
                <a:off x="2351845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 17"/>
              <p:cNvSpPr/>
              <p:nvPr/>
            </p:nvSpPr>
            <p:spPr>
              <a:xfrm rot="10800000" flipV="1">
                <a:off x="3402806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 18"/>
              <p:cNvSpPr/>
              <p:nvPr/>
            </p:nvSpPr>
            <p:spPr>
              <a:xfrm rot="10800000" flipV="1">
                <a:off x="4453767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 19"/>
              <p:cNvSpPr/>
              <p:nvPr/>
            </p:nvSpPr>
            <p:spPr>
              <a:xfrm rot="10800000" flipV="1">
                <a:off x="5504728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 20"/>
              <p:cNvSpPr/>
              <p:nvPr/>
            </p:nvSpPr>
            <p:spPr>
              <a:xfrm rot="10800000" flipV="1">
                <a:off x="6555689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 rot="10800000" flipV="1">
                <a:off x="7606650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矩形 22"/>
              <p:cNvSpPr/>
              <p:nvPr/>
            </p:nvSpPr>
            <p:spPr>
              <a:xfrm rot="10800000" flipV="1">
                <a:off x="8657611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矩形 23"/>
              <p:cNvSpPr/>
              <p:nvPr/>
            </p:nvSpPr>
            <p:spPr>
              <a:xfrm rot="10800000" flipV="1">
                <a:off x="9708572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矩形 24"/>
              <p:cNvSpPr/>
              <p:nvPr/>
            </p:nvSpPr>
            <p:spPr>
              <a:xfrm rot="10800000" flipV="1">
                <a:off x="10759533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 rot="10800000" flipV="1">
                <a:off x="11810494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5805842" y="5308833"/>
            <a:ext cx="2807143" cy="1546214"/>
            <a:chOff x="22777" y="4320579"/>
            <a:chExt cx="2982171" cy="1642622"/>
          </a:xfrm>
        </p:grpSpPr>
        <p:sp>
          <p:nvSpPr>
            <p:cNvPr id="28" name="矩形: 圆角 27"/>
            <p:cNvSpPr/>
            <p:nvPr/>
          </p:nvSpPr>
          <p:spPr>
            <a:xfrm>
              <a:off x="91159" y="4657168"/>
              <a:ext cx="454333" cy="274387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22777" y="4792744"/>
              <a:ext cx="582032" cy="1168951"/>
              <a:chOff x="6831076" y="-595313"/>
              <a:chExt cx="1241416" cy="1573239"/>
            </a:xfrm>
          </p:grpSpPr>
          <p:sp>
            <p:nvSpPr>
              <p:cNvPr id="178" name="矩形 177"/>
              <p:cNvSpPr/>
              <p:nvPr/>
            </p:nvSpPr>
            <p:spPr>
              <a:xfrm>
                <a:off x="6831076" y="-595313"/>
                <a:ext cx="1241416" cy="8527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79" name="矩形 178"/>
              <p:cNvSpPr/>
              <p:nvPr/>
            </p:nvSpPr>
            <p:spPr>
              <a:xfrm>
                <a:off x="6895044" y="-510043"/>
                <a:ext cx="1113481" cy="148635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80" name="组合 179"/>
              <p:cNvGrpSpPr/>
              <p:nvPr/>
            </p:nvGrpSpPr>
            <p:grpSpPr>
              <a:xfrm>
                <a:off x="7029337" y="-342621"/>
                <a:ext cx="844895" cy="145418"/>
                <a:chOff x="7021531" y="-342621"/>
                <a:chExt cx="844895" cy="145418"/>
              </a:xfrm>
            </p:grpSpPr>
            <p:sp>
              <p:nvSpPr>
                <p:cNvPr id="202" name="矩形 201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3" name="矩形 202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4" name="矩形 203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5" name="矩形 204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1" name="组合 180"/>
              <p:cNvGrpSpPr/>
              <p:nvPr/>
            </p:nvGrpSpPr>
            <p:grpSpPr>
              <a:xfrm>
                <a:off x="7029337" y="-81064"/>
                <a:ext cx="844895" cy="145418"/>
                <a:chOff x="7021531" y="-342621"/>
                <a:chExt cx="844895" cy="145418"/>
              </a:xfrm>
            </p:grpSpPr>
            <p:sp>
              <p:nvSpPr>
                <p:cNvPr id="198" name="矩形 197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9" name="矩形 198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0" name="矩形 199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1" name="矩形 200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2" name="组合 181"/>
              <p:cNvGrpSpPr/>
              <p:nvPr/>
            </p:nvGrpSpPr>
            <p:grpSpPr>
              <a:xfrm>
                <a:off x="7029337" y="180493"/>
                <a:ext cx="844895" cy="145418"/>
                <a:chOff x="7021531" y="-342621"/>
                <a:chExt cx="844895" cy="145418"/>
              </a:xfrm>
            </p:grpSpPr>
            <p:sp>
              <p:nvSpPr>
                <p:cNvPr id="194" name="矩形 193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5" name="矩形 194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6" name="矩形 195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7" name="矩形 196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3" name="组合 182"/>
              <p:cNvGrpSpPr/>
              <p:nvPr/>
            </p:nvGrpSpPr>
            <p:grpSpPr>
              <a:xfrm>
                <a:off x="7029337" y="442050"/>
                <a:ext cx="844895" cy="145418"/>
                <a:chOff x="7021531" y="-342621"/>
                <a:chExt cx="844895" cy="145418"/>
              </a:xfrm>
            </p:grpSpPr>
            <p:sp>
              <p:nvSpPr>
                <p:cNvPr id="190" name="矩形 189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1" name="矩形 190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2" name="矩形 191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3" name="矩形 192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4" name="组合 183"/>
              <p:cNvGrpSpPr/>
              <p:nvPr/>
            </p:nvGrpSpPr>
            <p:grpSpPr>
              <a:xfrm>
                <a:off x="7029337" y="703607"/>
                <a:ext cx="844895" cy="145418"/>
                <a:chOff x="7021531" y="-342621"/>
                <a:chExt cx="844895" cy="145418"/>
              </a:xfrm>
            </p:grpSpPr>
            <p:sp>
              <p:nvSpPr>
                <p:cNvPr id="186" name="矩形 185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7" name="矩形 186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8" name="矩形 187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9" name="矩形 188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85" name="矩形 184"/>
              <p:cNvSpPr/>
              <p:nvPr/>
            </p:nvSpPr>
            <p:spPr>
              <a:xfrm>
                <a:off x="6885295" y="-508430"/>
                <a:ext cx="546394" cy="1486356"/>
              </a:xfrm>
              <a:prstGeom prst="rect">
                <a:avLst/>
              </a:prstGeom>
              <a:solidFill>
                <a:schemeClr val="accent4">
                  <a:lumMod val="75000"/>
                  <a:alpha val="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750708" y="4320579"/>
              <a:ext cx="510354" cy="1642622"/>
              <a:chOff x="430877" y="4320579"/>
              <a:chExt cx="510354" cy="1642622"/>
            </a:xfrm>
          </p:grpSpPr>
          <p:grpSp>
            <p:nvGrpSpPr>
              <p:cNvPr id="148" name="组合 147"/>
              <p:cNvGrpSpPr/>
              <p:nvPr/>
            </p:nvGrpSpPr>
            <p:grpSpPr>
              <a:xfrm>
                <a:off x="430877" y="4494569"/>
                <a:ext cx="510354" cy="1468632"/>
                <a:chOff x="6831076" y="-595313"/>
                <a:chExt cx="1241416" cy="1573239"/>
              </a:xfrm>
            </p:grpSpPr>
            <p:sp>
              <p:nvSpPr>
                <p:cNvPr id="150" name="矩形 149"/>
                <p:cNvSpPr/>
                <p:nvPr/>
              </p:nvSpPr>
              <p:spPr>
                <a:xfrm>
                  <a:off x="6831076" y="-595313"/>
                  <a:ext cx="1241416" cy="85271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1" name="矩形 150"/>
                <p:cNvSpPr/>
                <p:nvPr/>
              </p:nvSpPr>
              <p:spPr>
                <a:xfrm>
                  <a:off x="6895044" y="-510043"/>
                  <a:ext cx="1113481" cy="1486356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52" name="组合 151"/>
                <p:cNvGrpSpPr/>
                <p:nvPr/>
              </p:nvGrpSpPr>
              <p:grpSpPr>
                <a:xfrm>
                  <a:off x="7029337" y="-342621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174" name="矩形 173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5" name="矩形 174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6" name="矩形 175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7" name="矩形 176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53" name="组合 152"/>
                <p:cNvGrpSpPr/>
                <p:nvPr/>
              </p:nvGrpSpPr>
              <p:grpSpPr>
                <a:xfrm>
                  <a:off x="7029337" y="-81064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170" name="矩形 169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1" name="矩形 170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2" name="矩形 171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3" name="矩形 172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54" name="组合 153"/>
                <p:cNvGrpSpPr/>
                <p:nvPr/>
              </p:nvGrpSpPr>
              <p:grpSpPr>
                <a:xfrm>
                  <a:off x="7029337" y="180493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166" name="矩形 165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7" name="矩形 166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8" name="矩形 167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9" name="矩形 168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55" name="组合 154"/>
                <p:cNvGrpSpPr/>
                <p:nvPr/>
              </p:nvGrpSpPr>
              <p:grpSpPr>
                <a:xfrm>
                  <a:off x="7029337" y="442050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162" name="矩形 161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3" name="矩形 162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4" name="矩形 163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5" name="矩形 164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56" name="组合 155"/>
                <p:cNvGrpSpPr/>
                <p:nvPr/>
              </p:nvGrpSpPr>
              <p:grpSpPr>
                <a:xfrm>
                  <a:off x="7029337" y="703607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158" name="矩形 157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59" name="矩形 158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0" name="矩形 159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1" name="矩形 160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57" name="矩形 156"/>
                <p:cNvSpPr/>
                <p:nvPr/>
              </p:nvSpPr>
              <p:spPr>
                <a:xfrm>
                  <a:off x="6885295" y="-508430"/>
                  <a:ext cx="546394" cy="1486356"/>
                </a:xfrm>
                <a:prstGeom prst="rect">
                  <a:avLst/>
                </a:prstGeom>
                <a:solidFill>
                  <a:schemeClr val="accent4">
                    <a:lumMod val="75000"/>
                    <a:alpha val="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49" name="椭圆 148"/>
              <p:cNvSpPr/>
              <p:nvPr/>
            </p:nvSpPr>
            <p:spPr>
              <a:xfrm>
                <a:off x="520140" y="4320579"/>
                <a:ext cx="317065" cy="317065"/>
              </a:xfrm>
              <a:prstGeom prst="ellipse">
                <a:avLst/>
              </a:prstGeom>
              <a:solidFill>
                <a:srgbClr val="BF9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235604" y="5318811"/>
              <a:ext cx="510354" cy="644390"/>
              <a:chOff x="6831076" y="-595313"/>
              <a:chExt cx="1241416" cy="1573239"/>
            </a:xfrm>
          </p:grpSpPr>
          <p:sp>
            <p:nvSpPr>
              <p:cNvPr id="120" name="矩形 119"/>
              <p:cNvSpPr/>
              <p:nvPr/>
            </p:nvSpPr>
            <p:spPr>
              <a:xfrm>
                <a:off x="6831076" y="-595313"/>
                <a:ext cx="1241416" cy="85271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矩形 120"/>
              <p:cNvSpPr/>
              <p:nvPr/>
            </p:nvSpPr>
            <p:spPr>
              <a:xfrm>
                <a:off x="6895044" y="-510043"/>
                <a:ext cx="1113481" cy="148635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22" name="组合 121"/>
              <p:cNvGrpSpPr/>
              <p:nvPr/>
            </p:nvGrpSpPr>
            <p:grpSpPr>
              <a:xfrm>
                <a:off x="7029337" y="-342621"/>
                <a:ext cx="844895" cy="145418"/>
                <a:chOff x="7021531" y="-342621"/>
                <a:chExt cx="844895" cy="145418"/>
              </a:xfrm>
            </p:grpSpPr>
            <p:sp>
              <p:nvSpPr>
                <p:cNvPr id="144" name="矩形 143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5" name="矩形 144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6" name="矩形 145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7" name="矩形 146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3" name="组合 122"/>
              <p:cNvGrpSpPr/>
              <p:nvPr/>
            </p:nvGrpSpPr>
            <p:grpSpPr>
              <a:xfrm>
                <a:off x="7029337" y="-81064"/>
                <a:ext cx="844895" cy="145418"/>
                <a:chOff x="7021531" y="-342621"/>
                <a:chExt cx="844895" cy="145418"/>
              </a:xfrm>
            </p:grpSpPr>
            <p:sp>
              <p:nvSpPr>
                <p:cNvPr id="140" name="矩形 139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1" name="矩形 140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2" name="矩形 141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3" name="矩形 142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4" name="组合 123"/>
              <p:cNvGrpSpPr/>
              <p:nvPr/>
            </p:nvGrpSpPr>
            <p:grpSpPr>
              <a:xfrm>
                <a:off x="7029337" y="180493"/>
                <a:ext cx="844895" cy="145418"/>
                <a:chOff x="7021531" y="-342621"/>
                <a:chExt cx="844895" cy="145418"/>
              </a:xfrm>
            </p:grpSpPr>
            <p:sp>
              <p:nvSpPr>
                <p:cNvPr id="136" name="矩形 135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7" name="矩形 136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8" name="矩形 137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9" name="矩形 138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5" name="组合 124"/>
              <p:cNvGrpSpPr/>
              <p:nvPr/>
            </p:nvGrpSpPr>
            <p:grpSpPr>
              <a:xfrm>
                <a:off x="7029337" y="442050"/>
                <a:ext cx="844895" cy="145418"/>
                <a:chOff x="7021531" y="-342621"/>
                <a:chExt cx="844895" cy="145418"/>
              </a:xfrm>
            </p:grpSpPr>
            <p:sp>
              <p:nvSpPr>
                <p:cNvPr id="132" name="矩形 131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3" name="矩形 132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4" name="矩形 133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5" name="矩形 134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6" name="组合 125"/>
              <p:cNvGrpSpPr/>
              <p:nvPr/>
            </p:nvGrpSpPr>
            <p:grpSpPr>
              <a:xfrm>
                <a:off x="7029337" y="703607"/>
                <a:ext cx="844895" cy="145418"/>
                <a:chOff x="7021531" y="-342621"/>
                <a:chExt cx="844895" cy="145418"/>
              </a:xfrm>
            </p:grpSpPr>
            <p:sp>
              <p:nvSpPr>
                <p:cNvPr id="128" name="矩形 127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9" name="矩形 128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0" name="矩形 129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1" name="矩形 130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27" name="矩形 126"/>
              <p:cNvSpPr/>
              <p:nvPr/>
            </p:nvSpPr>
            <p:spPr>
              <a:xfrm>
                <a:off x="6885295" y="-508430"/>
                <a:ext cx="546394" cy="1486356"/>
              </a:xfrm>
              <a:prstGeom prst="rect">
                <a:avLst/>
              </a:prstGeom>
              <a:solidFill>
                <a:schemeClr val="accent4">
                  <a:lumMod val="75000"/>
                  <a:alpha val="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1283583" y="4642389"/>
              <a:ext cx="469663" cy="1320811"/>
              <a:chOff x="6567489" y="-1166624"/>
              <a:chExt cx="762000" cy="2142937"/>
            </a:xfrm>
          </p:grpSpPr>
          <p:grpSp>
            <p:nvGrpSpPr>
              <p:cNvPr id="94" name="组合 93"/>
              <p:cNvGrpSpPr/>
              <p:nvPr/>
            </p:nvGrpSpPr>
            <p:grpSpPr>
              <a:xfrm>
                <a:off x="6567489" y="-846387"/>
                <a:ext cx="762000" cy="1822700"/>
                <a:chOff x="6567489" y="-846387"/>
                <a:chExt cx="762000" cy="1822700"/>
              </a:xfrm>
            </p:grpSpPr>
            <p:sp>
              <p:nvSpPr>
                <p:cNvPr id="118" name="矩形 117"/>
                <p:cNvSpPr/>
                <p:nvPr/>
              </p:nvSpPr>
              <p:spPr>
                <a:xfrm>
                  <a:off x="6567489" y="-222487"/>
                  <a:ext cx="762000" cy="119880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9" name="矩形 118"/>
                <p:cNvSpPr/>
                <p:nvPr/>
              </p:nvSpPr>
              <p:spPr>
                <a:xfrm>
                  <a:off x="6648452" y="-846387"/>
                  <a:ext cx="600074" cy="119880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5" name="组合 94"/>
              <p:cNvGrpSpPr/>
              <p:nvPr/>
            </p:nvGrpSpPr>
            <p:grpSpPr>
              <a:xfrm>
                <a:off x="6753404" y="-724278"/>
                <a:ext cx="390170" cy="1578482"/>
                <a:chOff x="6753404" y="-794065"/>
                <a:chExt cx="390170" cy="1578482"/>
              </a:xfrm>
            </p:grpSpPr>
            <p:grpSp>
              <p:nvGrpSpPr>
                <p:cNvPr id="97" name="组合 96"/>
                <p:cNvGrpSpPr/>
                <p:nvPr/>
              </p:nvGrpSpPr>
              <p:grpSpPr>
                <a:xfrm>
                  <a:off x="6753404" y="-77533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16" name="矩形 115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7" name="矩形 116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8" name="组合 97"/>
                <p:cNvGrpSpPr/>
                <p:nvPr/>
              </p:nvGrpSpPr>
              <p:grpSpPr>
                <a:xfrm>
                  <a:off x="6753404" y="161311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14" name="矩形 113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5" name="矩形 114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9" name="组合 98"/>
                <p:cNvGrpSpPr/>
                <p:nvPr/>
              </p:nvGrpSpPr>
              <p:grpSpPr>
                <a:xfrm>
                  <a:off x="6753404" y="400155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12" name="矩形 111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3" name="矩形 112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00" name="组合 99"/>
                <p:cNvGrpSpPr/>
                <p:nvPr/>
              </p:nvGrpSpPr>
              <p:grpSpPr>
                <a:xfrm>
                  <a:off x="6753404" y="638999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10" name="矩形 109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1" name="矩形 110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01" name="组合 100"/>
                <p:cNvGrpSpPr/>
                <p:nvPr/>
              </p:nvGrpSpPr>
              <p:grpSpPr>
                <a:xfrm>
                  <a:off x="6753404" y="-316377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08" name="矩形 107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9" name="矩形 108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02" name="组合 101"/>
                <p:cNvGrpSpPr/>
                <p:nvPr/>
              </p:nvGrpSpPr>
              <p:grpSpPr>
                <a:xfrm>
                  <a:off x="6753404" y="-555221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06" name="矩形 105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7" name="矩形 106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03" name="组合 102"/>
                <p:cNvGrpSpPr/>
                <p:nvPr/>
              </p:nvGrpSpPr>
              <p:grpSpPr>
                <a:xfrm>
                  <a:off x="6753404" y="-794065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04" name="矩形 103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5" name="矩形 104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96" name="等腰三角形 95"/>
              <p:cNvSpPr/>
              <p:nvPr/>
            </p:nvSpPr>
            <p:spPr>
              <a:xfrm>
                <a:off x="6648452" y="-1166624"/>
                <a:ext cx="600073" cy="319088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2575804" y="5177385"/>
              <a:ext cx="429144" cy="785815"/>
              <a:chOff x="6831076" y="-1295256"/>
              <a:chExt cx="1241416" cy="2273182"/>
            </a:xfrm>
          </p:grpSpPr>
          <p:sp>
            <p:nvSpPr>
              <p:cNvPr id="65" name="矩形 64"/>
              <p:cNvSpPr/>
              <p:nvPr/>
            </p:nvSpPr>
            <p:spPr>
              <a:xfrm>
                <a:off x="6831076" y="-1059024"/>
                <a:ext cx="1241416" cy="54898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6895044" y="-510043"/>
                <a:ext cx="1113481" cy="148635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7" name="组合 66"/>
              <p:cNvGrpSpPr/>
              <p:nvPr/>
            </p:nvGrpSpPr>
            <p:grpSpPr>
              <a:xfrm>
                <a:off x="7029337" y="-342621"/>
                <a:ext cx="844895" cy="145418"/>
                <a:chOff x="7021531" y="-342621"/>
                <a:chExt cx="844895" cy="145418"/>
              </a:xfrm>
            </p:grpSpPr>
            <p:sp>
              <p:nvSpPr>
                <p:cNvPr id="90" name="矩形 89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1" name="矩形 90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2" name="矩形 91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3" name="矩形 92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8" name="组合 67"/>
              <p:cNvGrpSpPr/>
              <p:nvPr/>
            </p:nvGrpSpPr>
            <p:grpSpPr>
              <a:xfrm>
                <a:off x="7029337" y="-81064"/>
                <a:ext cx="844895" cy="145418"/>
                <a:chOff x="7021531" y="-342621"/>
                <a:chExt cx="844895" cy="145418"/>
              </a:xfrm>
            </p:grpSpPr>
            <p:sp>
              <p:nvSpPr>
                <p:cNvPr id="86" name="矩形 85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7" name="矩形 86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8" name="矩形 87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9" name="矩形 88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9" name="组合 68"/>
              <p:cNvGrpSpPr/>
              <p:nvPr/>
            </p:nvGrpSpPr>
            <p:grpSpPr>
              <a:xfrm>
                <a:off x="7029337" y="180493"/>
                <a:ext cx="844895" cy="145418"/>
                <a:chOff x="7021531" y="-342621"/>
                <a:chExt cx="844895" cy="145418"/>
              </a:xfrm>
            </p:grpSpPr>
            <p:sp>
              <p:nvSpPr>
                <p:cNvPr id="82" name="矩形 81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3" name="矩形 82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4" name="矩形 83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5" name="矩形 84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0" name="组合 69"/>
              <p:cNvGrpSpPr/>
              <p:nvPr/>
            </p:nvGrpSpPr>
            <p:grpSpPr>
              <a:xfrm>
                <a:off x="7029337" y="442050"/>
                <a:ext cx="844895" cy="145418"/>
                <a:chOff x="7021531" y="-342621"/>
                <a:chExt cx="844895" cy="145418"/>
              </a:xfrm>
            </p:grpSpPr>
            <p:sp>
              <p:nvSpPr>
                <p:cNvPr id="78" name="矩形 77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9" name="矩形 78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0" name="矩形 79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1" name="矩形 80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1" name="组合 70"/>
              <p:cNvGrpSpPr/>
              <p:nvPr/>
            </p:nvGrpSpPr>
            <p:grpSpPr>
              <a:xfrm>
                <a:off x="7029337" y="703607"/>
                <a:ext cx="844895" cy="145418"/>
                <a:chOff x="7021531" y="-342621"/>
                <a:chExt cx="844895" cy="145418"/>
              </a:xfrm>
            </p:grpSpPr>
            <p:sp>
              <p:nvSpPr>
                <p:cNvPr id="74" name="矩形 73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5" name="矩形 74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6" name="矩形 75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7" name="矩形 76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2" name="矩形 71"/>
              <p:cNvSpPr/>
              <p:nvPr/>
            </p:nvSpPr>
            <p:spPr>
              <a:xfrm>
                <a:off x="6885295" y="-508430"/>
                <a:ext cx="546394" cy="1486356"/>
              </a:xfrm>
              <a:prstGeom prst="rect">
                <a:avLst/>
              </a:prstGeom>
              <a:solidFill>
                <a:schemeClr val="accent4">
                  <a:lumMod val="75000"/>
                  <a:alpha val="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7029335" y="-1295256"/>
                <a:ext cx="853267" cy="54898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1780405" y="4931555"/>
              <a:ext cx="765154" cy="1031645"/>
              <a:chOff x="1780405" y="4931555"/>
              <a:chExt cx="765154" cy="1031645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1780405" y="4993525"/>
                <a:ext cx="765154" cy="969675"/>
                <a:chOff x="6831076" y="-595313"/>
                <a:chExt cx="1241416" cy="1573239"/>
              </a:xfrm>
            </p:grpSpPr>
            <p:sp>
              <p:nvSpPr>
                <p:cNvPr id="37" name="矩形 36"/>
                <p:cNvSpPr/>
                <p:nvPr/>
              </p:nvSpPr>
              <p:spPr>
                <a:xfrm>
                  <a:off x="6831076" y="-595313"/>
                  <a:ext cx="1241416" cy="85271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" name="矩形 37"/>
                <p:cNvSpPr/>
                <p:nvPr/>
              </p:nvSpPr>
              <p:spPr>
                <a:xfrm>
                  <a:off x="6895044" y="-510043"/>
                  <a:ext cx="1113481" cy="1486356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39" name="组合 38"/>
                <p:cNvGrpSpPr/>
                <p:nvPr/>
              </p:nvGrpSpPr>
              <p:grpSpPr>
                <a:xfrm>
                  <a:off x="7029337" y="-342621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61" name="矩形 60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2" name="矩形 61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3" name="矩形 62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4" name="矩形 63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0" name="组合 39"/>
                <p:cNvGrpSpPr/>
                <p:nvPr/>
              </p:nvGrpSpPr>
              <p:grpSpPr>
                <a:xfrm>
                  <a:off x="7029337" y="-81064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57" name="矩形 56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8" name="矩形 57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0" name="矩形 59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1" name="组合 40"/>
                <p:cNvGrpSpPr/>
                <p:nvPr/>
              </p:nvGrpSpPr>
              <p:grpSpPr>
                <a:xfrm>
                  <a:off x="7029337" y="180493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53" name="矩形 52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4" name="矩形 53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5" name="矩形 54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6" name="矩形 55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2" name="组合 41"/>
                <p:cNvGrpSpPr/>
                <p:nvPr/>
              </p:nvGrpSpPr>
              <p:grpSpPr>
                <a:xfrm>
                  <a:off x="7029337" y="442050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49" name="矩形 48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0" name="矩形 49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2" name="矩形 51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3" name="组合 42"/>
                <p:cNvGrpSpPr/>
                <p:nvPr/>
              </p:nvGrpSpPr>
              <p:grpSpPr>
                <a:xfrm>
                  <a:off x="7029337" y="703607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45" name="矩形 44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6" name="矩形 45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7" name="矩形 46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" name="矩形 47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44" name="矩形 43"/>
                <p:cNvSpPr/>
                <p:nvPr/>
              </p:nvSpPr>
              <p:spPr>
                <a:xfrm>
                  <a:off x="6885295" y="-508430"/>
                  <a:ext cx="546394" cy="1486356"/>
                </a:xfrm>
                <a:prstGeom prst="rect">
                  <a:avLst/>
                </a:prstGeom>
                <a:solidFill>
                  <a:schemeClr val="accent4">
                    <a:lumMod val="75000"/>
                    <a:alpha val="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6" name="矩形 35"/>
              <p:cNvSpPr/>
              <p:nvPr/>
            </p:nvSpPr>
            <p:spPr>
              <a:xfrm>
                <a:off x="2310167" y="4931555"/>
                <a:ext cx="117752" cy="7310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06" name="组合 205"/>
          <p:cNvGrpSpPr/>
          <p:nvPr/>
        </p:nvGrpSpPr>
        <p:grpSpPr>
          <a:xfrm>
            <a:off x="1011439" y="6080885"/>
            <a:ext cx="967965" cy="426400"/>
            <a:chOff x="8873765" y="7025419"/>
            <a:chExt cx="2010214" cy="885523"/>
          </a:xfrm>
        </p:grpSpPr>
        <p:sp>
          <p:nvSpPr>
            <p:cNvPr id="207" name="任意多边形: 形状 206"/>
            <p:cNvSpPr/>
            <p:nvPr/>
          </p:nvSpPr>
          <p:spPr>
            <a:xfrm>
              <a:off x="9331088" y="7025419"/>
              <a:ext cx="1161957" cy="420750"/>
            </a:xfrm>
            <a:custGeom>
              <a:avLst/>
              <a:gdLst>
                <a:gd name="connsiteX0" fmla="*/ 580978 w 1161957"/>
                <a:gd name="connsiteY0" fmla="*/ 0 h 420750"/>
                <a:gd name="connsiteX1" fmla="*/ 1115901 w 1161957"/>
                <a:gd name="connsiteY1" fmla="*/ 321678 h 420750"/>
                <a:gd name="connsiteX2" fmla="*/ 1161957 w 1161957"/>
                <a:gd name="connsiteY2" fmla="*/ 420750 h 420750"/>
                <a:gd name="connsiteX3" fmla="*/ 0 w 1161957"/>
                <a:gd name="connsiteY3" fmla="*/ 420750 h 420750"/>
                <a:gd name="connsiteX4" fmla="*/ 46056 w 1161957"/>
                <a:gd name="connsiteY4" fmla="*/ 321678 h 420750"/>
                <a:gd name="connsiteX5" fmla="*/ 580978 w 1161957"/>
                <a:gd name="connsiteY5" fmla="*/ 0 h 42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957" h="420750">
                  <a:moveTo>
                    <a:pt x="580978" y="0"/>
                  </a:moveTo>
                  <a:cubicBezTo>
                    <a:pt x="807673" y="0"/>
                    <a:pt x="1006200" y="128825"/>
                    <a:pt x="1115901" y="321678"/>
                  </a:cubicBezTo>
                  <a:lnTo>
                    <a:pt x="1161957" y="420750"/>
                  </a:lnTo>
                  <a:lnTo>
                    <a:pt x="0" y="420750"/>
                  </a:lnTo>
                  <a:lnTo>
                    <a:pt x="46056" y="321678"/>
                  </a:lnTo>
                  <a:cubicBezTo>
                    <a:pt x="155756" y="128825"/>
                    <a:pt x="354283" y="0"/>
                    <a:pt x="5809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8" name="任意多边形: 形状 207"/>
            <p:cNvSpPr/>
            <p:nvPr/>
          </p:nvSpPr>
          <p:spPr>
            <a:xfrm>
              <a:off x="9369883" y="7104749"/>
              <a:ext cx="1084367" cy="393807"/>
            </a:xfrm>
            <a:custGeom>
              <a:avLst/>
              <a:gdLst>
                <a:gd name="connsiteX0" fmla="*/ 542183 w 1084367"/>
                <a:gd name="connsiteY0" fmla="*/ 0 h 393807"/>
                <a:gd name="connsiteX1" fmla="*/ 1081526 w 1084367"/>
                <a:gd name="connsiteY1" fmla="*/ 383805 h 393807"/>
                <a:gd name="connsiteX2" fmla="*/ 1084367 w 1084367"/>
                <a:gd name="connsiteY2" fmla="*/ 393807 h 393807"/>
                <a:gd name="connsiteX3" fmla="*/ 0 w 1084367"/>
                <a:gd name="connsiteY3" fmla="*/ 393807 h 393807"/>
                <a:gd name="connsiteX4" fmla="*/ 2841 w 1084367"/>
                <a:gd name="connsiteY4" fmla="*/ 383805 h 393807"/>
                <a:gd name="connsiteX5" fmla="*/ 542183 w 1084367"/>
                <a:gd name="connsiteY5" fmla="*/ 0 h 39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4367" h="393807">
                  <a:moveTo>
                    <a:pt x="542183" y="0"/>
                  </a:moveTo>
                  <a:cubicBezTo>
                    <a:pt x="787238" y="0"/>
                    <a:pt x="996769" y="159044"/>
                    <a:pt x="1081526" y="383805"/>
                  </a:cubicBezTo>
                  <a:lnTo>
                    <a:pt x="1084367" y="393807"/>
                  </a:lnTo>
                  <a:lnTo>
                    <a:pt x="0" y="393807"/>
                  </a:lnTo>
                  <a:lnTo>
                    <a:pt x="2841" y="383805"/>
                  </a:lnTo>
                  <a:cubicBezTo>
                    <a:pt x="87597" y="159044"/>
                    <a:pt x="297128" y="0"/>
                    <a:pt x="54218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9" name="任意多边形: 形状 208"/>
            <p:cNvSpPr/>
            <p:nvPr/>
          </p:nvSpPr>
          <p:spPr>
            <a:xfrm>
              <a:off x="8873765" y="7421514"/>
              <a:ext cx="2010214" cy="290124"/>
            </a:xfrm>
            <a:custGeom>
              <a:avLst/>
              <a:gdLst>
                <a:gd name="connsiteX0" fmla="*/ 225360 w 2010214"/>
                <a:gd name="connsiteY0" fmla="*/ 0 h 290124"/>
                <a:gd name="connsiteX1" fmla="*/ 1963447 w 2010214"/>
                <a:gd name="connsiteY1" fmla="*/ 9525 h 290124"/>
                <a:gd name="connsiteX2" fmla="*/ 2010214 w 2010214"/>
                <a:gd name="connsiteY2" fmla="*/ 56292 h 290124"/>
                <a:gd name="connsiteX3" fmla="*/ 2010214 w 2010214"/>
                <a:gd name="connsiteY3" fmla="*/ 243357 h 290124"/>
                <a:gd name="connsiteX4" fmla="*/ 1963447 w 2010214"/>
                <a:gd name="connsiteY4" fmla="*/ 290124 h 290124"/>
                <a:gd name="connsiteX5" fmla="*/ 1732392 w 2010214"/>
                <a:gd name="connsiteY5" fmla="*/ 290124 h 290124"/>
                <a:gd name="connsiteX6" fmla="*/ 1725783 w 2010214"/>
                <a:gd name="connsiteY6" fmla="*/ 257390 h 290124"/>
                <a:gd name="connsiteX7" fmla="*/ 1548017 w 2010214"/>
                <a:gd name="connsiteY7" fmla="*/ 139559 h 290124"/>
                <a:gd name="connsiteX8" fmla="*/ 1370251 w 2010214"/>
                <a:gd name="connsiteY8" fmla="*/ 257390 h 290124"/>
                <a:gd name="connsiteX9" fmla="*/ 1363642 w 2010214"/>
                <a:gd name="connsiteY9" fmla="*/ 290124 h 290124"/>
                <a:gd name="connsiteX10" fmla="*/ 648953 w 2010214"/>
                <a:gd name="connsiteY10" fmla="*/ 290124 h 290124"/>
                <a:gd name="connsiteX11" fmla="*/ 642344 w 2010214"/>
                <a:gd name="connsiteY11" fmla="*/ 257390 h 290124"/>
                <a:gd name="connsiteX12" fmla="*/ 464578 w 2010214"/>
                <a:gd name="connsiteY12" fmla="*/ 139559 h 290124"/>
                <a:gd name="connsiteX13" fmla="*/ 286812 w 2010214"/>
                <a:gd name="connsiteY13" fmla="*/ 257390 h 290124"/>
                <a:gd name="connsiteX14" fmla="*/ 280203 w 2010214"/>
                <a:gd name="connsiteY14" fmla="*/ 290124 h 290124"/>
                <a:gd name="connsiteX15" fmla="*/ 49148 w 2010214"/>
                <a:gd name="connsiteY15" fmla="*/ 290124 h 290124"/>
                <a:gd name="connsiteX16" fmla="*/ 2381 w 2010214"/>
                <a:gd name="connsiteY16" fmla="*/ 243357 h 290124"/>
                <a:gd name="connsiteX17" fmla="*/ 0 w 2010214"/>
                <a:gd name="connsiteY17" fmla="*/ 89629 h 290124"/>
                <a:gd name="connsiteX18" fmla="*/ 225360 w 2010214"/>
                <a:gd name="connsiteY18" fmla="*/ 0 h 29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0214" h="290124">
                  <a:moveTo>
                    <a:pt x="225360" y="0"/>
                  </a:moveTo>
                  <a:lnTo>
                    <a:pt x="1963447" y="9525"/>
                  </a:lnTo>
                  <a:cubicBezTo>
                    <a:pt x="1989276" y="9525"/>
                    <a:pt x="2010214" y="30463"/>
                    <a:pt x="2010214" y="56292"/>
                  </a:cubicBezTo>
                  <a:lnTo>
                    <a:pt x="2010214" y="243357"/>
                  </a:lnTo>
                  <a:cubicBezTo>
                    <a:pt x="2010214" y="269186"/>
                    <a:pt x="1989276" y="290124"/>
                    <a:pt x="1963447" y="290124"/>
                  </a:cubicBezTo>
                  <a:lnTo>
                    <a:pt x="1732392" y="290124"/>
                  </a:lnTo>
                  <a:lnTo>
                    <a:pt x="1725783" y="257390"/>
                  </a:lnTo>
                  <a:cubicBezTo>
                    <a:pt x="1696495" y="188146"/>
                    <a:pt x="1627930" y="139559"/>
                    <a:pt x="1548017" y="139559"/>
                  </a:cubicBezTo>
                  <a:cubicBezTo>
                    <a:pt x="1468104" y="139559"/>
                    <a:pt x="1399539" y="188146"/>
                    <a:pt x="1370251" y="257390"/>
                  </a:cubicBezTo>
                  <a:lnTo>
                    <a:pt x="1363642" y="290124"/>
                  </a:lnTo>
                  <a:lnTo>
                    <a:pt x="648953" y="290124"/>
                  </a:lnTo>
                  <a:lnTo>
                    <a:pt x="642344" y="257390"/>
                  </a:lnTo>
                  <a:cubicBezTo>
                    <a:pt x="613056" y="188146"/>
                    <a:pt x="544491" y="139559"/>
                    <a:pt x="464578" y="139559"/>
                  </a:cubicBezTo>
                  <a:cubicBezTo>
                    <a:pt x="384665" y="139559"/>
                    <a:pt x="316100" y="188146"/>
                    <a:pt x="286812" y="257390"/>
                  </a:cubicBezTo>
                  <a:lnTo>
                    <a:pt x="280203" y="290124"/>
                  </a:lnTo>
                  <a:lnTo>
                    <a:pt x="49148" y="290124"/>
                  </a:lnTo>
                  <a:cubicBezTo>
                    <a:pt x="23319" y="290124"/>
                    <a:pt x="2381" y="269186"/>
                    <a:pt x="2381" y="243357"/>
                  </a:cubicBezTo>
                  <a:cubicBezTo>
                    <a:pt x="1587" y="192114"/>
                    <a:pt x="794" y="140872"/>
                    <a:pt x="0" y="89629"/>
                  </a:cubicBezTo>
                  <a:cubicBezTo>
                    <a:pt x="0" y="28081"/>
                    <a:pt x="199531" y="0"/>
                    <a:pt x="22536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210" name="矩形: 圆角 209"/>
            <p:cNvSpPr/>
            <p:nvPr/>
          </p:nvSpPr>
          <p:spPr>
            <a:xfrm rot="16200000">
              <a:off x="9693701" y="7298717"/>
              <a:ext cx="456581" cy="4571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1" name="椭圆 210"/>
            <p:cNvSpPr/>
            <p:nvPr/>
          </p:nvSpPr>
          <p:spPr>
            <a:xfrm>
              <a:off x="9181399" y="7597056"/>
              <a:ext cx="313886" cy="3138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2" name="椭圆 211"/>
            <p:cNvSpPr/>
            <p:nvPr/>
          </p:nvSpPr>
          <p:spPr>
            <a:xfrm>
              <a:off x="10264838" y="7597056"/>
              <a:ext cx="313886" cy="3138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14" name="组合 213"/>
          <p:cNvGrpSpPr/>
          <p:nvPr/>
        </p:nvGrpSpPr>
        <p:grpSpPr>
          <a:xfrm>
            <a:off x="3567540" y="6226217"/>
            <a:ext cx="1291057" cy="551098"/>
            <a:chOff x="2232484" y="5636171"/>
            <a:chExt cx="2059640" cy="879174"/>
          </a:xfrm>
        </p:grpSpPr>
        <p:grpSp>
          <p:nvGrpSpPr>
            <p:cNvPr id="215" name="组合 214"/>
            <p:cNvGrpSpPr/>
            <p:nvPr/>
          </p:nvGrpSpPr>
          <p:grpSpPr>
            <a:xfrm>
              <a:off x="3132988" y="5686184"/>
              <a:ext cx="1045615" cy="478020"/>
              <a:chOff x="3137177" y="5748500"/>
              <a:chExt cx="1110561" cy="491142"/>
            </a:xfrm>
          </p:grpSpPr>
          <p:sp>
            <p:nvSpPr>
              <p:cNvPr id="221" name="任意多边形: 形状 220"/>
              <p:cNvSpPr/>
              <p:nvPr/>
            </p:nvSpPr>
            <p:spPr>
              <a:xfrm>
                <a:off x="3137177" y="5748500"/>
                <a:ext cx="1110561" cy="491142"/>
              </a:xfrm>
              <a:custGeom>
                <a:avLst/>
                <a:gdLst>
                  <a:gd name="connsiteX0" fmla="*/ 613644 w 1227288"/>
                  <a:gd name="connsiteY0" fmla="*/ 0 h 264685"/>
                  <a:gd name="connsiteX1" fmla="*/ 1226412 w 1227288"/>
                  <a:gd name="connsiteY1" fmla="*/ 260155 h 264685"/>
                  <a:gd name="connsiteX2" fmla="*/ 1227288 w 1227288"/>
                  <a:gd name="connsiteY2" fmla="*/ 264685 h 264685"/>
                  <a:gd name="connsiteX3" fmla="*/ 0 w 1227288"/>
                  <a:gd name="connsiteY3" fmla="*/ 264685 h 264685"/>
                  <a:gd name="connsiteX4" fmla="*/ 877 w 1227288"/>
                  <a:gd name="connsiteY4" fmla="*/ 260155 h 264685"/>
                  <a:gd name="connsiteX5" fmla="*/ 613644 w 1227288"/>
                  <a:gd name="connsiteY5" fmla="*/ 0 h 264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7288" h="264685">
                    <a:moveTo>
                      <a:pt x="613644" y="0"/>
                    </a:moveTo>
                    <a:cubicBezTo>
                      <a:pt x="915904" y="0"/>
                      <a:pt x="1168088" y="111685"/>
                      <a:pt x="1226412" y="260155"/>
                    </a:cubicBezTo>
                    <a:lnTo>
                      <a:pt x="1227288" y="264685"/>
                    </a:lnTo>
                    <a:lnTo>
                      <a:pt x="0" y="264685"/>
                    </a:lnTo>
                    <a:lnTo>
                      <a:pt x="877" y="260155"/>
                    </a:lnTo>
                    <a:cubicBezTo>
                      <a:pt x="59200" y="111685"/>
                      <a:pt x="311384" y="0"/>
                      <a:pt x="6136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22" name="任意多边形: 形状 221"/>
              <p:cNvSpPr/>
              <p:nvPr/>
            </p:nvSpPr>
            <p:spPr>
              <a:xfrm>
                <a:off x="3191456" y="5799156"/>
                <a:ext cx="988837" cy="428095"/>
              </a:xfrm>
              <a:custGeom>
                <a:avLst/>
                <a:gdLst>
                  <a:gd name="connsiteX0" fmla="*/ 613644 w 1227288"/>
                  <a:gd name="connsiteY0" fmla="*/ 0 h 264685"/>
                  <a:gd name="connsiteX1" fmla="*/ 1226412 w 1227288"/>
                  <a:gd name="connsiteY1" fmla="*/ 260155 h 264685"/>
                  <a:gd name="connsiteX2" fmla="*/ 1227288 w 1227288"/>
                  <a:gd name="connsiteY2" fmla="*/ 264685 h 264685"/>
                  <a:gd name="connsiteX3" fmla="*/ 0 w 1227288"/>
                  <a:gd name="connsiteY3" fmla="*/ 264685 h 264685"/>
                  <a:gd name="connsiteX4" fmla="*/ 877 w 1227288"/>
                  <a:gd name="connsiteY4" fmla="*/ 260155 h 264685"/>
                  <a:gd name="connsiteX5" fmla="*/ 613644 w 1227288"/>
                  <a:gd name="connsiteY5" fmla="*/ 0 h 264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7288" h="264685">
                    <a:moveTo>
                      <a:pt x="613644" y="0"/>
                    </a:moveTo>
                    <a:cubicBezTo>
                      <a:pt x="915904" y="0"/>
                      <a:pt x="1168088" y="111685"/>
                      <a:pt x="1226412" y="260155"/>
                    </a:cubicBezTo>
                    <a:lnTo>
                      <a:pt x="1227288" y="264685"/>
                    </a:lnTo>
                    <a:lnTo>
                      <a:pt x="0" y="264685"/>
                    </a:lnTo>
                    <a:lnTo>
                      <a:pt x="877" y="260155"/>
                    </a:lnTo>
                    <a:cubicBezTo>
                      <a:pt x="59200" y="111685"/>
                      <a:pt x="311384" y="0"/>
                      <a:pt x="61364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6" name="任意多边形: 形状 215"/>
            <p:cNvSpPr/>
            <p:nvPr/>
          </p:nvSpPr>
          <p:spPr>
            <a:xfrm>
              <a:off x="2232484" y="6154271"/>
              <a:ext cx="2059640" cy="161770"/>
            </a:xfrm>
            <a:custGeom>
              <a:avLst/>
              <a:gdLst>
                <a:gd name="connsiteX0" fmla="*/ 38705 w 2059640"/>
                <a:gd name="connsiteY0" fmla="*/ 0 h 161770"/>
                <a:gd name="connsiteX1" fmla="*/ 2020935 w 2059640"/>
                <a:gd name="connsiteY1" fmla="*/ 0 h 161770"/>
                <a:gd name="connsiteX2" fmla="*/ 2059640 w 2059640"/>
                <a:gd name="connsiteY2" fmla="*/ 38705 h 161770"/>
                <a:gd name="connsiteX3" fmla="*/ 2059640 w 2059640"/>
                <a:gd name="connsiteY3" fmla="*/ 123065 h 161770"/>
                <a:gd name="connsiteX4" fmla="*/ 2020935 w 2059640"/>
                <a:gd name="connsiteY4" fmla="*/ 161770 h 161770"/>
                <a:gd name="connsiteX5" fmla="*/ 1781817 w 2059640"/>
                <a:gd name="connsiteY5" fmla="*/ 161770 h 161770"/>
                <a:gd name="connsiteX6" fmla="*/ 1775208 w 2059640"/>
                <a:gd name="connsiteY6" fmla="*/ 129036 h 161770"/>
                <a:gd name="connsiteX7" fmla="*/ 1597442 w 2059640"/>
                <a:gd name="connsiteY7" fmla="*/ 11205 h 161770"/>
                <a:gd name="connsiteX8" fmla="*/ 1419676 w 2059640"/>
                <a:gd name="connsiteY8" fmla="*/ 129036 h 161770"/>
                <a:gd name="connsiteX9" fmla="*/ 1413068 w 2059640"/>
                <a:gd name="connsiteY9" fmla="*/ 161770 h 161770"/>
                <a:gd name="connsiteX10" fmla="*/ 698378 w 2059640"/>
                <a:gd name="connsiteY10" fmla="*/ 161770 h 161770"/>
                <a:gd name="connsiteX11" fmla="*/ 691769 w 2059640"/>
                <a:gd name="connsiteY11" fmla="*/ 129036 h 161770"/>
                <a:gd name="connsiteX12" fmla="*/ 514003 w 2059640"/>
                <a:gd name="connsiteY12" fmla="*/ 11205 h 161770"/>
                <a:gd name="connsiteX13" fmla="*/ 336237 w 2059640"/>
                <a:gd name="connsiteY13" fmla="*/ 129036 h 161770"/>
                <a:gd name="connsiteX14" fmla="*/ 329629 w 2059640"/>
                <a:gd name="connsiteY14" fmla="*/ 161770 h 161770"/>
                <a:gd name="connsiteX15" fmla="*/ 38705 w 2059640"/>
                <a:gd name="connsiteY15" fmla="*/ 161770 h 161770"/>
                <a:gd name="connsiteX16" fmla="*/ 0 w 2059640"/>
                <a:gd name="connsiteY16" fmla="*/ 123065 h 161770"/>
                <a:gd name="connsiteX17" fmla="*/ 0 w 2059640"/>
                <a:gd name="connsiteY17" fmla="*/ 38705 h 161770"/>
                <a:gd name="connsiteX18" fmla="*/ 38705 w 2059640"/>
                <a:gd name="connsiteY18" fmla="*/ 0 h 16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59640" h="161770">
                  <a:moveTo>
                    <a:pt x="38705" y="0"/>
                  </a:moveTo>
                  <a:lnTo>
                    <a:pt x="2020935" y="0"/>
                  </a:lnTo>
                  <a:cubicBezTo>
                    <a:pt x="2042311" y="0"/>
                    <a:pt x="2059640" y="17329"/>
                    <a:pt x="2059640" y="38705"/>
                  </a:cubicBezTo>
                  <a:lnTo>
                    <a:pt x="2059640" y="123065"/>
                  </a:lnTo>
                  <a:cubicBezTo>
                    <a:pt x="2059640" y="144441"/>
                    <a:pt x="2042311" y="161770"/>
                    <a:pt x="2020935" y="161770"/>
                  </a:cubicBezTo>
                  <a:lnTo>
                    <a:pt x="1781817" y="161770"/>
                  </a:lnTo>
                  <a:lnTo>
                    <a:pt x="1775208" y="129036"/>
                  </a:lnTo>
                  <a:cubicBezTo>
                    <a:pt x="1745920" y="59792"/>
                    <a:pt x="1677355" y="11205"/>
                    <a:pt x="1597442" y="11205"/>
                  </a:cubicBezTo>
                  <a:cubicBezTo>
                    <a:pt x="1517529" y="11205"/>
                    <a:pt x="1448964" y="59792"/>
                    <a:pt x="1419676" y="129036"/>
                  </a:cubicBezTo>
                  <a:lnTo>
                    <a:pt x="1413068" y="161770"/>
                  </a:lnTo>
                  <a:lnTo>
                    <a:pt x="698378" y="161770"/>
                  </a:lnTo>
                  <a:lnTo>
                    <a:pt x="691769" y="129036"/>
                  </a:lnTo>
                  <a:cubicBezTo>
                    <a:pt x="662481" y="59792"/>
                    <a:pt x="593916" y="11205"/>
                    <a:pt x="514003" y="11205"/>
                  </a:cubicBezTo>
                  <a:cubicBezTo>
                    <a:pt x="434090" y="11205"/>
                    <a:pt x="365525" y="59792"/>
                    <a:pt x="336237" y="129036"/>
                  </a:cubicBezTo>
                  <a:lnTo>
                    <a:pt x="329629" y="161770"/>
                  </a:lnTo>
                  <a:lnTo>
                    <a:pt x="38705" y="161770"/>
                  </a:lnTo>
                  <a:cubicBezTo>
                    <a:pt x="17329" y="161770"/>
                    <a:pt x="0" y="144441"/>
                    <a:pt x="0" y="123065"/>
                  </a:cubicBezTo>
                  <a:lnTo>
                    <a:pt x="0" y="38705"/>
                  </a:lnTo>
                  <a:cubicBezTo>
                    <a:pt x="0" y="17329"/>
                    <a:pt x="17329" y="0"/>
                    <a:pt x="387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7" name="矩形: 圆角 216"/>
            <p:cNvSpPr/>
            <p:nvPr/>
          </p:nvSpPr>
          <p:spPr>
            <a:xfrm rot="16200000">
              <a:off x="3119826" y="5912661"/>
              <a:ext cx="429059" cy="5416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8" name="矩形 217"/>
            <p:cNvSpPr/>
            <p:nvPr/>
          </p:nvSpPr>
          <p:spPr>
            <a:xfrm>
              <a:off x="2284973" y="5636171"/>
              <a:ext cx="1364625" cy="5203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9" name="椭圆 218"/>
            <p:cNvSpPr/>
            <p:nvPr/>
          </p:nvSpPr>
          <p:spPr>
            <a:xfrm>
              <a:off x="2589543" y="6201459"/>
              <a:ext cx="313886" cy="3138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0" name="椭圆 219"/>
            <p:cNvSpPr/>
            <p:nvPr/>
          </p:nvSpPr>
          <p:spPr>
            <a:xfrm>
              <a:off x="3672982" y="6201459"/>
              <a:ext cx="313886" cy="3138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31" name="组合 230"/>
          <p:cNvGrpSpPr/>
          <p:nvPr/>
        </p:nvGrpSpPr>
        <p:grpSpPr>
          <a:xfrm>
            <a:off x="8573331" y="5897574"/>
            <a:ext cx="3546039" cy="917278"/>
            <a:chOff x="-2621560" y="6581776"/>
            <a:chExt cx="7566940" cy="1957392"/>
          </a:xfrm>
        </p:grpSpPr>
        <p:grpSp>
          <p:nvGrpSpPr>
            <p:cNvPr id="232" name="组合 231"/>
            <p:cNvGrpSpPr/>
            <p:nvPr/>
          </p:nvGrpSpPr>
          <p:grpSpPr>
            <a:xfrm>
              <a:off x="3848617" y="7869219"/>
              <a:ext cx="1096763" cy="669949"/>
              <a:chOff x="2277035" y="5522259"/>
              <a:chExt cx="1767906" cy="1335741"/>
            </a:xfrm>
          </p:grpSpPr>
          <p:sp>
            <p:nvSpPr>
              <p:cNvPr id="261" name="等腰三角形 260"/>
              <p:cNvSpPr/>
              <p:nvPr/>
            </p:nvSpPr>
            <p:spPr>
              <a:xfrm>
                <a:off x="2277035" y="5522259"/>
                <a:ext cx="1767906" cy="1335741"/>
              </a:xfrm>
              <a:prstGeom prst="triangle">
                <a:avLst/>
              </a:prstGeom>
              <a:solidFill>
                <a:srgbClr val="8583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62" name="等腰三角形 261"/>
              <p:cNvSpPr/>
              <p:nvPr/>
            </p:nvSpPr>
            <p:spPr>
              <a:xfrm>
                <a:off x="2803525" y="5522259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576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3" name="组合 232"/>
            <p:cNvGrpSpPr/>
            <p:nvPr/>
          </p:nvGrpSpPr>
          <p:grpSpPr>
            <a:xfrm>
              <a:off x="1919572" y="7201348"/>
              <a:ext cx="1767906" cy="1335741"/>
              <a:chOff x="3258556" y="7017684"/>
              <a:chExt cx="1767906" cy="1335741"/>
            </a:xfrm>
          </p:grpSpPr>
          <p:sp>
            <p:nvSpPr>
              <p:cNvPr id="257" name="等腰三角形 256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8583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8" name="任意多边形: 形状 257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9" name="等腰三角形 258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576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60" name="任意多边形: 形状 259"/>
              <p:cNvSpPr/>
              <p:nvPr/>
            </p:nvSpPr>
            <p:spPr>
              <a:xfrm>
                <a:off x="4055259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4" name="组合 233"/>
            <p:cNvGrpSpPr/>
            <p:nvPr/>
          </p:nvGrpSpPr>
          <p:grpSpPr>
            <a:xfrm>
              <a:off x="2713100" y="7646502"/>
              <a:ext cx="1767906" cy="890587"/>
              <a:chOff x="3258556" y="7017684"/>
              <a:chExt cx="1767906" cy="1335741"/>
            </a:xfrm>
          </p:grpSpPr>
          <p:sp>
            <p:nvSpPr>
              <p:cNvPr id="253" name="等腰三角形 252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8583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4" name="任意多边形: 形状 253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5" name="等腰三角形 254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576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6" name="任意多边形: 形状 255"/>
              <p:cNvSpPr/>
              <p:nvPr/>
            </p:nvSpPr>
            <p:spPr>
              <a:xfrm>
                <a:off x="4056847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5" name="组合 234"/>
            <p:cNvGrpSpPr/>
            <p:nvPr/>
          </p:nvGrpSpPr>
          <p:grpSpPr>
            <a:xfrm>
              <a:off x="-2621560" y="7068456"/>
              <a:ext cx="1647547" cy="1468633"/>
              <a:chOff x="3258556" y="7017684"/>
              <a:chExt cx="1767906" cy="1335741"/>
            </a:xfrm>
          </p:grpSpPr>
          <p:sp>
            <p:nvSpPr>
              <p:cNvPr id="249" name="等腰三角形 248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0" name="任意多边形: 形状 249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1" name="等腰三角形 250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2" name="任意多边形: 形状 251"/>
              <p:cNvSpPr/>
              <p:nvPr/>
            </p:nvSpPr>
            <p:spPr>
              <a:xfrm>
                <a:off x="4052084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6" name="组合 235"/>
            <p:cNvGrpSpPr/>
            <p:nvPr/>
          </p:nvGrpSpPr>
          <p:grpSpPr>
            <a:xfrm>
              <a:off x="-26941" y="7201348"/>
              <a:ext cx="1767906" cy="1335741"/>
              <a:chOff x="3258556" y="7017684"/>
              <a:chExt cx="1767906" cy="1335741"/>
            </a:xfrm>
          </p:grpSpPr>
          <p:sp>
            <p:nvSpPr>
              <p:cNvPr id="245" name="等腰三角形 244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6" name="任意多边形: 形状 245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7" name="等腰三角形 246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8" name="任意多边形: 形状 247"/>
              <p:cNvSpPr/>
              <p:nvPr/>
            </p:nvSpPr>
            <p:spPr>
              <a:xfrm>
                <a:off x="4055259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237" name="组合 236"/>
            <p:cNvGrpSpPr/>
            <p:nvPr/>
          </p:nvGrpSpPr>
          <p:grpSpPr>
            <a:xfrm>
              <a:off x="-1905241" y="6581776"/>
              <a:ext cx="2744455" cy="1955314"/>
              <a:chOff x="3258556" y="7017684"/>
              <a:chExt cx="1767906" cy="1335741"/>
            </a:xfrm>
          </p:grpSpPr>
          <p:sp>
            <p:nvSpPr>
              <p:cNvPr id="241" name="等腰三角形 240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2" name="任意多边形: 形状 241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3" name="等腰三角形 242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4" name="任意多边形: 形状 243"/>
              <p:cNvSpPr/>
              <p:nvPr/>
            </p:nvSpPr>
            <p:spPr>
              <a:xfrm>
                <a:off x="4056175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8" name="组合 237"/>
            <p:cNvGrpSpPr/>
            <p:nvPr/>
          </p:nvGrpSpPr>
          <p:grpSpPr>
            <a:xfrm>
              <a:off x="1311603" y="7869219"/>
              <a:ext cx="1096763" cy="669949"/>
              <a:chOff x="2277035" y="5522259"/>
              <a:chExt cx="1767906" cy="1335741"/>
            </a:xfrm>
          </p:grpSpPr>
          <p:sp>
            <p:nvSpPr>
              <p:cNvPr id="239" name="等腰三角形 238"/>
              <p:cNvSpPr/>
              <p:nvPr/>
            </p:nvSpPr>
            <p:spPr>
              <a:xfrm>
                <a:off x="2277035" y="5522259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0" name="等腰三角形 239"/>
              <p:cNvSpPr/>
              <p:nvPr/>
            </p:nvSpPr>
            <p:spPr>
              <a:xfrm>
                <a:off x="2803525" y="5522259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63" name="组合 262"/>
          <p:cNvGrpSpPr/>
          <p:nvPr/>
        </p:nvGrpSpPr>
        <p:grpSpPr>
          <a:xfrm>
            <a:off x="2299245" y="6524624"/>
            <a:ext cx="941863" cy="345071"/>
            <a:chOff x="5736594" y="5701244"/>
            <a:chExt cx="714484" cy="261766"/>
          </a:xfrm>
        </p:grpSpPr>
        <p:grpSp>
          <p:nvGrpSpPr>
            <p:cNvPr id="264" name="组合 263"/>
            <p:cNvGrpSpPr/>
            <p:nvPr/>
          </p:nvGrpSpPr>
          <p:grpSpPr>
            <a:xfrm>
              <a:off x="5736594" y="5713410"/>
              <a:ext cx="357855" cy="249254"/>
              <a:chOff x="5317710" y="1764271"/>
              <a:chExt cx="1296053" cy="902730"/>
            </a:xfrm>
          </p:grpSpPr>
          <p:grpSp>
            <p:nvGrpSpPr>
              <p:cNvPr id="277" name="组合 276"/>
              <p:cNvGrpSpPr/>
              <p:nvPr/>
            </p:nvGrpSpPr>
            <p:grpSpPr>
              <a:xfrm>
                <a:off x="5317710" y="1764271"/>
                <a:ext cx="1062362" cy="902729"/>
                <a:chOff x="5317710" y="1764271"/>
                <a:chExt cx="1062362" cy="902729"/>
              </a:xfrm>
            </p:grpSpPr>
            <p:sp>
              <p:nvSpPr>
                <p:cNvPr id="281" name="任意多边形: 形状 280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2" name="任意多边形: 形状 281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78" name="组合 277"/>
              <p:cNvGrpSpPr/>
              <p:nvPr/>
            </p:nvGrpSpPr>
            <p:grpSpPr>
              <a:xfrm>
                <a:off x="5970291" y="2120219"/>
                <a:ext cx="643472" cy="546782"/>
                <a:chOff x="5317710" y="1764271"/>
                <a:chExt cx="1062362" cy="902729"/>
              </a:xfrm>
            </p:grpSpPr>
            <p:sp>
              <p:nvSpPr>
                <p:cNvPr id="279" name="任意多边形: 形状 278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0" name="任意多边形: 形状 279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265" name="组合 264"/>
            <p:cNvGrpSpPr/>
            <p:nvPr/>
          </p:nvGrpSpPr>
          <p:grpSpPr>
            <a:xfrm>
              <a:off x="6121325" y="5701244"/>
              <a:ext cx="119965" cy="261766"/>
              <a:chOff x="4853032" y="4530155"/>
              <a:chExt cx="197161" cy="430208"/>
            </a:xfrm>
          </p:grpSpPr>
          <p:grpSp>
            <p:nvGrpSpPr>
              <p:cNvPr id="272" name="组合 271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274" name="等腰三角形 273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5" name="等腰三角形 274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6" name="等腰三角形 275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73" name="矩形 272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6" name="组合 265"/>
            <p:cNvGrpSpPr/>
            <p:nvPr/>
          </p:nvGrpSpPr>
          <p:grpSpPr>
            <a:xfrm>
              <a:off x="6331113" y="5701244"/>
              <a:ext cx="119965" cy="261766"/>
              <a:chOff x="4853032" y="4530155"/>
              <a:chExt cx="197161" cy="430208"/>
            </a:xfrm>
          </p:grpSpPr>
          <p:grpSp>
            <p:nvGrpSpPr>
              <p:cNvPr id="267" name="组合 266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269" name="等腰三角形 268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0" name="等腰三角形 269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1" name="等腰三角形 270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68" name="矩形 267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83" name="组合 282"/>
          <p:cNvGrpSpPr/>
          <p:nvPr/>
        </p:nvGrpSpPr>
        <p:grpSpPr>
          <a:xfrm>
            <a:off x="1116613" y="6524624"/>
            <a:ext cx="941863" cy="345071"/>
            <a:chOff x="5736594" y="5701244"/>
            <a:chExt cx="714484" cy="261766"/>
          </a:xfrm>
        </p:grpSpPr>
        <p:grpSp>
          <p:nvGrpSpPr>
            <p:cNvPr id="284" name="组合 283"/>
            <p:cNvGrpSpPr/>
            <p:nvPr/>
          </p:nvGrpSpPr>
          <p:grpSpPr>
            <a:xfrm>
              <a:off x="5736594" y="5713410"/>
              <a:ext cx="357855" cy="249254"/>
              <a:chOff x="5317710" y="1764271"/>
              <a:chExt cx="1296053" cy="902730"/>
            </a:xfrm>
          </p:grpSpPr>
          <p:grpSp>
            <p:nvGrpSpPr>
              <p:cNvPr id="297" name="组合 296"/>
              <p:cNvGrpSpPr/>
              <p:nvPr/>
            </p:nvGrpSpPr>
            <p:grpSpPr>
              <a:xfrm>
                <a:off x="5317710" y="1764271"/>
                <a:ext cx="1062362" cy="902729"/>
                <a:chOff x="5317710" y="1764271"/>
                <a:chExt cx="1062362" cy="902729"/>
              </a:xfrm>
            </p:grpSpPr>
            <p:sp>
              <p:nvSpPr>
                <p:cNvPr id="301" name="任意多边形: 形状 300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2" name="任意多边形: 形状 301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98" name="组合 297"/>
              <p:cNvGrpSpPr/>
              <p:nvPr/>
            </p:nvGrpSpPr>
            <p:grpSpPr>
              <a:xfrm>
                <a:off x="5970291" y="2120219"/>
                <a:ext cx="643472" cy="546782"/>
                <a:chOff x="5317710" y="1764271"/>
                <a:chExt cx="1062362" cy="902729"/>
              </a:xfrm>
            </p:grpSpPr>
            <p:sp>
              <p:nvSpPr>
                <p:cNvPr id="299" name="任意多边形: 形状 298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0" name="任意多边形: 形状 299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285" name="组合 284"/>
            <p:cNvGrpSpPr/>
            <p:nvPr/>
          </p:nvGrpSpPr>
          <p:grpSpPr>
            <a:xfrm>
              <a:off x="6121325" y="5701244"/>
              <a:ext cx="119965" cy="261766"/>
              <a:chOff x="4853032" y="4530155"/>
              <a:chExt cx="197161" cy="430208"/>
            </a:xfrm>
          </p:grpSpPr>
          <p:grpSp>
            <p:nvGrpSpPr>
              <p:cNvPr id="292" name="组合 291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294" name="等腰三角形 293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5" name="等腰三角形 294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6" name="等腰三角形 295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93" name="矩形 292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6" name="组合 285"/>
            <p:cNvGrpSpPr/>
            <p:nvPr/>
          </p:nvGrpSpPr>
          <p:grpSpPr>
            <a:xfrm>
              <a:off x="6331113" y="5701244"/>
              <a:ext cx="119965" cy="261766"/>
              <a:chOff x="4853032" y="4530155"/>
              <a:chExt cx="197161" cy="430208"/>
            </a:xfrm>
          </p:grpSpPr>
          <p:grpSp>
            <p:nvGrpSpPr>
              <p:cNvPr id="287" name="组合 286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289" name="等腰三角形 288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0" name="等腰三角形 289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1" name="等腰三角形 290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88" name="矩形 287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41" name="文本框 340"/>
          <p:cNvSpPr txBox="1"/>
          <p:nvPr/>
        </p:nvSpPr>
        <p:spPr>
          <a:xfrm>
            <a:off x="3903875" y="859758"/>
            <a:ext cx="4384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2"/>
                </a:solidFill>
                <a:latin typeface="锐字真言体免费商用" panose="02010600030101010101" pitchFamily="2" charset="-122"/>
                <a:ea typeface="锐字真言体免费商用" panose="02010600030101010101" pitchFamily="2" charset="-122"/>
              </a:rPr>
              <a:t>发生火灾怎么办</a:t>
            </a:r>
            <a:endParaRPr lang="zh-CN" altLang="en-US" sz="2800" dirty="0">
              <a:solidFill>
                <a:schemeClr val="accent2"/>
              </a:solidFill>
              <a:latin typeface="锐字真言体免费商用" panose="02010600030101010101" pitchFamily="2" charset="-122"/>
              <a:ea typeface="锐字真言体免费商用" panose="02010600030101010101" pitchFamily="2" charset="-122"/>
            </a:endParaRPr>
          </a:p>
        </p:txBody>
      </p:sp>
      <p:sp>
        <p:nvSpPr>
          <p:cNvPr id="223" name="矩形: 圆角 222"/>
          <p:cNvSpPr/>
          <p:nvPr/>
        </p:nvSpPr>
        <p:spPr>
          <a:xfrm>
            <a:off x="2672291" y="1727375"/>
            <a:ext cx="6847419" cy="50332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9" name="文本框 348"/>
          <p:cNvSpPr txBox="1"/>
          <p:nvPr/>
        </p:nvSpPr>
        <p:spPr>
          <a:xfrm>
            <a:off x="3745487" y="1778984"/>
            <a:ext cx="4701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6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zh-CN" sz="2000" b="1" dirty="0">
                <a:solidFill>
                  <a:schemeClr val="bg1"/>
                </a:solidFill>
              </a:rPr>
              <a:t>01 </a:t>
            </a:r>
            <a:r>
              <a:rPr lang="zh-CN" altLang="en-US" sz="2000" b="1" dirty="0">
                <a:solidFill>
                  <a:schemeClr val="bg1"/>
                </a:solidFill>
              </a:rPr>
              <a:t>发现火情，沉着镇定。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51" name="矩形: 圆角 350"/>
          <p:cNvSpPr/>
          <p:nvPr/>
        </p:nvSpPr>
        <p:spPr>
          <a:xfrm>
            <a:off x="2672291" y="2343064"/>
            <a:ext cx="6847419" cy="50332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2" name="文本框 351"/>
          <p:cNvSpPr txBox="1"/>
          <p:nvPr/>
        </p:nvSpPr>
        <p:spPr>
          <a:xfrm>
            <a:off x="3745487" y="2394673"/>
            <a:ext cx="4701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6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zh-CN" sz="2000" b="1" dirty="0">
                <a:solidFill>
                  <a:schemeClr val="bg1"/>
                </a:solidFill>
              </a:rPr>
              <a:t>02 </a:t>
            </a:r>
            <a:r>
              <a:rPr lang="zh-CN" altLang="en-US" sz="2000" b="1" dirty="0">
                <a:solidFill>
                  <a:schemeClr val="bg1"/>
                </a:solidFill>
              </a:rPr>
              <a:t>听从指挥，防止混乱。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54" name="矩形: 圆角 353"/>
          <p:cNvSpPr/>
          <p:nvPr/>
        </p:nvSpPr>
        <p:spPr>
          <a:xfrm>
            <a:off x="2672291" y="2958753"/>
            <a:ext cx="6847419" cy="50332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5" name="文本框 354"/>
          <p:cNvSpPr txBox="1"/>
          <p:nvPr/>
        </p:nvSpPr>
        <p:spPr>
          <a:xfrm>
            <a:off x="3745487" y="3010362"/>
            <a:ext cx="4701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6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zh-CN" sz="2000" b="1" dirty="0">
                <a:solidFill>
                  <a:schemeClr val="bg1"/>
                </a:solidFill>
              </a:rPr>
              <a:t>03 </a:t>
            </a:r>
            <a:r>
              <a:rPr lang="zh-CN" altLang="en-US" sz="2000" b="1" dirty="0">
                <a:solidFill>
                  <a:schemeClr val="bg1"/>
                </a:solidFill>
              </a:rPr>
              <a:t>不入险地，不贪财物。</a:t>
            </a:r>
            <a:endParaRPr lang="zh-CN" altLang="en-US" sz="2000" b="1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</a:pP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57" name="矩形: 圆角 356"/>
          <p:cNvSpPr/>
          <p:nvPr/>
        </p:nvSpPr>
        <p:spPr>
          <a:xfrm>
            <a:off x="2672291" y="3574442"/>
            <a:ext cx="6847419" cy="50332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8" name="文本框 357"/>
          <p:cNvSpPr txBox="1"/>
          <p:nvPr/>
        </p:nvSpPr>
        <p:spPr>
          <a:xfrm>
            <a:off x="3745487" y="3626051"/>
            <a:ext cx="4701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6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zh-CN" sz="2000" b="1" dirty="0">
                <a:solidFill>
                  <a:schemeClr val="bg1"/>
                </a:solidFill>
              </a:rPr>
              <a:t>04 </a:t>
            </a:r>
            <a:r>
              <a:rPr lang="zh-CN" altLang="en-US" sz="2000" b="1" dirty="0">
                <a:solidFill>
                  <a:schemeClr val="bg1"/>
                </a:solidFill>
              </a:rPr>
              <a:t>简易防护，捂鼻匍匐。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60" name="矩形: 圆角 359"/>
          <p:cNvSpPr/>
          <p:nvPr/>
        </p:nvSpPr>
        <p:spPr>
          <a:xfrm>
            <a:off x="2672291" y="4190131"/>
            <a:ext cx="6847419" cy="50332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1" name="文本框 360"/>
          <p:cNvSpPr txBox="1"/>
          <p:nvPr/>
        </p:nvSpPr>
        <p:spPr>
          <a:xfrm>
            <a:off x="3745487" y="4241740"/>
            <a:ext cx="4701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6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zh-CN" sz="2000" b="1" dirty="0">
                <a:solidFill>
                  <a:schemeClr val="bg1"/>
                </a:solidFill>
              </a:rPr>
              <a:t>05 </a:t>
            </a:r>
            <a:r>
              <a:rPr lang="zh-CN" altLang="en-US" sz="2000" b="1" dirty="0">
                <a:solidFill>
                  <a:schemeClr val="bg1"/>
                </a:solidFill>
              </a:rPr>
              <a:t>善用通道，莫入电梯。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pic>
        <p:nvPicPr>
          <p:cNvPr id="8" name="图片 7" descr="学校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810" y="123190"/>
            <a:ext cx="1833880" cy="4260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矩形 324"/>
          <p:cNvSpPr/>
          <p:nvPr/>
        </p:nvSpPr>
        <p:spPr>
          <a:xfrm>
            <a:off x="0" y="0"/>
            <a:ext cx="12192000" cy="686584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A1CCEC"/>
              </a:gs>
              <a:gs pos="36000">
                <a:srgbClr val="FAFCF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3" name="任意多边形: 形状 332"/>
          <p:cNvSpPr/>
          <p:nvPr/>
        </p:nvSpPr>
        <p:spPr>
          <a:xfrm flipH="1">
            <a:off x="-2" y="1264489"/>
            <a:ext cx="5019562" cy="5601355"/>
          </a:xfrm>
          <a:custGeom>
            <a:avLst/>
            <a:gdLst>
              <a:gd name="connsiteX0" fmla="*/ 5572125 w 5572125"/>
              <a:gd name="connsiteY0" fmla="*/ 0 h 1314450"/>
              <a:gd name="connsiteX1" fmla="*/ 2667000 w 5572125"/>
              <a:gd name="connsiteY1" fmla="*/ 266700 h 1314450"/>
              <a:gd name="connsiteX2" fmla="*/ 0 w 5572125"/>
              <a:gd name="connsiteY2" fmla="*/ 1314450 h 1314450"/>
              <a:gd name="connsiteX3" fmla="*/ 5572125 w 5572125"/>
              <a:gd name="connsiteY3" fmla="*/ 1295400 h 1314450"/>
              <a:gd name="connsiteX4" fmla="*/ 5572125 w 5572125"/>
              <a:gd name="connsiteY4" fmla="*/ 0 h 1314450"/>
              <a:gd name="connsiteX0-1" fmla="*/ 5572125 w 5572125"/>
              <a:gd name="connsiteY0-2" fmla="*/ 0 h 1331259"/>
              <a:gd name="connsiteX1-3" fmla="*/ 2667000 w 5572125"/>
              <a:gd name="connsiteY1-4" fmla="*/ 266700 h 1331259"/>
              <a:gd name="connsiteX2-5" fmla="*/ 0 w 5572125"/>
              <a:gd name="connsiteY2-6" fmla="*/ 1314450 h 1331259"/>
              <a:gd name="connsiteX3-7" fmla="*/ 5554196 w 5572125"/>
              <a:gd name="connsiteY3-8" fmla="*/ 1331259 h 1331259"/>
              <a:gd name="connsiteX4-9" fmla="*/ 5572125 w 5572125"/>
              <a:gd name="connsiteY4-10" fmla="*/ 0 h 1331259"/>
              <a:gd name="connsiteX0-11" fmla="*/ 5482478 w 5554196"/>
              <a:gd name="connsiteY0-12" fmla="*/ 0 h 1319671"/>
              <a:gd name="connsiteX1-13" fmla="*/ 2667000 w 5554196"/>
              <a:gd name="connsiteY1-14" fmla="*/ 255112 h 1319671"/>
              <a:gd name="connsiteX2-15" fmla="*/ 0 w 5554196"/>
              <a:gd name="connsiteY2-16" fmla="*/ 1302862 h 1319671"/>
              <a:gd name="connsiteX3-17" fmla="*/ 5554196 w 5554196"/>
              <a:gd name="connsiteY3-18" fmla="*/ 1319671 h 1319671"/>
              <a:gd name="connsiteX4-19" fmla="*/ 5482478 w 5554196"/>
              <a:gd name="connsiteY4-20" fmla="*/ 0 h 1319671"/>
              <a:gd name="connsiteX0-21" fmla="*/ 5482478 w 5482478"/>
              <a:gd name="connsiteY0-22" fmla="*/ 0 h 1308082"/>
              <a:gd name="connsiteX1-23" fmla="*/ 2667000 w 5482478"/>
              <a:gd name="connsiteY1-24" fmla="*/ 255112 h 1308082"/>
              <a:gd name="connsiteX2-25" fmla="*/ 0 w 5482478"/>
              <a:gd name="connsiteY2-26" fmla="*/ 1302862 h 1308082"/>
              <a:gd name="connsiteX3-27" fmla="*/ 5303185 w 5482478"/>
              <a:gd name="connsiteY3-28" fmla="*/ 1308082 h 1308082"/>
              <a:gd name="connsiteX4-29" fmla="*/ 5482478 w 5482478"/>
              <a:gd name="connsiteY4-30" fmla="*/ 0 h 1308082"/>
              <a:gd name="connsiteX0-31" fmla="*/ 5482478 w 5482479"/>
              <a:gd name="connsiteY0-32" fmla="*/ 0 h 1308082"/>
              <a:gd name="connsiteX1-33" fmla="*/ 2667000 w 5482479"/>
              <a:gd name="connsiteY1-34" fmla="*/ 255112 h 1308082"/>
              <a:gd name="connsiteX2-35" fmla="*/ 0 w 5482479"/>
              <a:gd name="connsiteY2-36" fmla="*/ 1302862 h 1308082"/>
              <a:gd name="connsiteX3-37" fmla="*/ 5482479 w 5482479"/>
              <a:gd name="connsiteY3-38" fmla="*/ 1308082 h 1308082"/>
              <a:gd name="connsiteX4-39" fmla="*/ 5482478 w 5482479"/>
              <a:gd name="connsiteY4-40" fmla="*/ 0 h 13080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482479" h="1308082">
                <a:moveTo>
                  <a:pt x="5482478" y="0"/>
                </a:moveTo>
                <a:cubicBezTo>
                  <a:pt x="4494259" y="23812"/>
                  <a:pt x="3580746" y="37968"/>
                  <a:pt x="2667000" y="255112"/>
                </a:cubicBezTo>
                <a:cubicBezTo>
                  <a:pt x="1753254" y="472256"/>
                  <a:pt x="869156" y="888524"/>
                  <a:pt x="0" y="1302862"/>
                </a:cubicBezTo>
                <a:lnTo>
                  <a:pt x="5482479" y="1308082"/>
                </a:lnTo>
                <a:cubicBezTo>
                  <a:pt x="5482479" y="872055"/>
                  <a:pt x="5482478" y="436027"/>
                  <a:pt x="5482478" y="0"/>
                </a:cubicBezTo>
                <a:close/>
              </a:path>
            </a:pathLst>
          </a:custGeom>
          <a:solidFill>
            <a:srgbClr val="D5E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/>
        </p:nvSpPr>
        <p:spPr>
          <a:xfrm>
            <a:off x="2298789" y="1787148"/>
            <a:ext cx="7615390" cy="2939249"/>
          </a:xfrm>
          <a:prstGeom prst="roundRect">
            <a:avLst>
              <a:gd name="adj" fmla="val 7161"/>
            </a:avLst>
          </a:prstGeom>
          <a:solidFill>
            <a:schemeClr val="bg1"/>
          </a:solidFill>
          <a:ln w="57150">
            <a:solidFill>
              <a:schemeClr val="accent5"/>
            </a:solidFill>
          </a:ln>
          <a:effectLst>
            <a:outerShdw blurRad="381000" sx="102000" sy="102000" algn="ctr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extrusionClr>
              <a:schemeClr val="accent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6" name="组合 325"/>
          <p:cNvGrpSpPr/>
          <p:nvPr/>
        </p:nvGrpSpPr>
        <p:grpSpPr>
          <a:xfrm>
            <a:off x="4838754" y="2667000"/>
            <a:ext cx="7983114" cy="4682059"/>
            <a:chOff x="4838754" y="2690097"/>
            <a:chExt cx="7983114" cy="4658962"/>
          </a:xfrm>
        </p:grpSpPr>
        <p:sp>
          <p:nvSpPr>
            <p:cNvPr id="327" name="椭圆 326"/>
            <p:cNvSpPr/>
            <p:nvPr/>
          </p:nvSpPr>
          <p:spPr>
            <a:xfrm>
              <a:off x="9121377" y="2690097"/>
              <a:ext cx="2718173" cy="27181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8" name="椭圆 327"/>
            <p:cNvSpPr/>
            <p:nvPr/>
          </p:nvSpPr>
          <p:spPr>
            <a:xfrm rot="2700000">
              <a:off x="10103662" y="3687407"/>
              <a:ext cx="2704764" cy="273164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9" name="椭圆 328"/>
            <p:cNvSpPr/>
            <p:nvPr/>
          </p:nvSpPr>
          <p:spPr>
            <a:xfrm>
              <a:off x="8042152" y="3692694"/>
              <a:ext cx="2718173" cy="27181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30" name="椭圆 329"/>
            <p:cNvSpPr/>
            <p:nvPr/>
          </p:nvSpPr>
          <p:spPr>
            <a:xfrm rot="19662205">
              <a:off x="4838754" y="4630886"/>
              <a:ext cx="2718173" cy="27181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31" name="椭圆 330"/>
            <p:cNvSpPr/>
            <p:nvPr/>
          </p:nvSpPr>
          <p:spPr>
            <a:xfrm rot="19089094">
              <a:off x="6452460" y="4112426"/>
              <a:ext cx="2718173" cy="27181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32" name="任意多边形: 形状 331"/>
          <p:cNvSpPr/>
          <p:nvPr/>
        </p:nvSpPr>
        <p:spPr>
          <a:xfrm>
            <a:off x="7018835" y="5474157"/>
            <a:ext cx="6671876" cy="1137397"/>
          </a:xfrm>
          <a:custGeom>
            <a:avLst/>
            <a:gdLst>
              <a:gd name="connsiteX0" fmla="*/ 3335938 w 6671876"/>
              <a:gd name="connsiteY0" fmla="*/ 0 h 1137397"/>
              <a:gd name="connsiteX1" fmla="*/ 6599381 w 6671876"/>
              <a:gd name="connsiteY1" fmla="*/ 1055609 h 1137397"/>
              <a:gd name="connsiteX2" fmla="*/ 6671876 w 6671876"/>
              <a:gd name="connsiteY2" fmla="*/ 1137397 h 1137397"/>
              <a:gd name="connsiteX3" fmla="*/ 0 w 6671876"/>
              <a:gd name="connsiteY3" fmla="*/ 1137397 h 1137397"/>
              <a:gd name="connsiteX4" fmla="*/ 72495 w 6671876"/>
              <a:gd name="connsiteY4" fmla="*/ 1055609 h 1137397"/>
              <a:gd name="connsiteX5" fmla="*/ 3335938 w 6671876"/>
              <a:gd name="connsiteY5" fmla="*/ 0 h 1137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71876" h="1137397">
                <a:moveTo>
                  <a:pt x="3335938" y="0"/>
                </a:moveTo>
                <a:cubicBezTo>
                  <a:pt x="4745137" y="0"/>
                  <a:pt x="5970898" y="426841"/>
                  <a:pt x="6599381" y="1055609"/>
                </a:cubicBezTo>
                <a:lnTo>
                  <a:pt x="6671876" y="1137397"/>
                </a:lnTo>
                <a:lnTo>
                  <a:pt x="0" y="1137397"/>
                </a:lnTo>
                <a:lnTo>
                  <a:pt x="72495" y="1055609"/>
                </a:lnTo>
                <a:cubicBezTo>
                  <a:pt x="700979" y="426841"/>
                  <a:pt x="1926740" y="0"/>
                  <a:pt x="3335938" y="0"/>
                </a:cubicBezTo>
                <a:close/>
              </a:path>
            </a:pathLst>
          </a:custGeom>
          <a:solidFill>
            <a:srgbClr val="BAD2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4" name="组合 333"/>
          <p:cNvGrpSpPr/>
          <p:nvPr/>
        </p:nvGrpSpPr>
        <p:grpSpPr>
          <a:xfrm>
            <a:off x="-84335" y="5976436"/>
            <a:ext cx="12360671" cy="894263"/>
            <a:chOff x="-84335" y="5963736"/>
            <a:chExt cx="12360671" cy="894263"/>
          </a:xfrm>
        </p:grpSpPr>
        <p:sp>
          <p:nvSpPr>
            <p:cNvPr id="335" name="矩形 334"/>
            <p:cNvSpPr/>
            <p:nvPr/>
          </p:nvSpPr>
          <p:spPr>
            <a:xfrm>
              <a:off x="0" y="5963736"/>
              <a:ext cx="12192000" cy="89426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grpSp>
          <p:nvGrpSpPr>
            <p:cNvPr id="336" name="组合 335"/>
            <p:cNvGrpSpPr/>
            <p:nvPr/>
          </p:nvGrpSpPr>
          <p:grpSpPr>
            <a:xfrm>
              <a:off x="-84335" y="6385952"/>
              <a:ext cx="12360671" cy="49831"/>
              <a:chOff x="249923" y="6209746"/>
              <a:chExt cx="12360671" cy="49831"/>
            </a:xfrm>
          </p:grpSpPr>
          <p:sp>
            <p:nvSpPr>
              <p:cNvPr id="337" name="矩形 336"/>
              <p:cNvSpPr/>
              <p:nvPr/>
            </p:nvSpPr>
            <p:spPr>
              <a:xfrm rot="10800000" flipV="1">
                <a:off x="249923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38" name="矩形 337"/>
              <p:cNvSpPr/>
              <p:nvPr/>
            </p:nvSpPr>
            <p:spPr>
              <a:xfrm rot="10800000" flipV="1">
                <a:off x="1300884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39" name="矩形 338"/>
              <p:cNvSpPr/>
              <p:nvPr/>
            </p:nvSpPr>
            <p:spPr>
              <a:xfrm rot="10800000" flipV="1">
                <a:off x="2351845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40" name="矩形 339"/>
              <p:cNvSpPr/>
              <p:nvPr/>
            </p:nvSpPr>
            <p:spPr>
              <a:xfrm rot="10800000" flipV="1">
                <a:off x="3402806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41" name="矩形 340"/>
              <p:cNvSpPr/>
              <p:nvPr/>
            </p:nvSpPr>
            <p:spPr>
              <a:xfrm rot="10800000" flipV="1">
                <a:off x="4453767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42" name="矩形 341"/>
              <p:cNvSpPr/>
              <p:nvPr/>
            </p:nvSpPr>
            <p:spPr>
              <a:xfrm rot="10800000" flipV="1">
                <a:off x="5504728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43" name="矩形 342"/>
              <p:cNvSpPr/>
              <p:nvPr/>
            </p:nvSpPr>
            <p:spPr>
              <a:xfrm rot="10800000" flipV="1">
                <a:off x="6555689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44" name="矩形 343"/>
              <p:cNvSpPr/>
              <p:nvPr/>
            </p:nvSpPr>
            <p:spPr>
              <a:xfrm rot="10800000" flipV="1">
                <a:off x="7606650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45" name="矩形 344"/>
              <p:cNvSpPr/>
              <p:nvPr/>
            </p:nvSpPr>
            <p:spPr>
              <a:xfrm rot="10800000" flipV="1">
                <a:off x="8657611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46" name="矩形 345"/>
              <p:cNvSpPr/>
              <p:nvPr/>
            </p:nvSpPr>
            <p:spPr>
              <a:xfrm rot="10800000" flipV="1">
                <a:off x="9708572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47" name="矩形 346"/>
              <p:cNvSpPr/>
              <p:nvPr/>
            </p:nvSpPr>
            <p:spPr>
              <a:xfrm rot="10800000" flipV="1">
                <a:off x="10759533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48" name="矩形 347"/>
              <p:cNvSpPr/>
              <p:nvPr/>
            </p:nvSpPr>
            <p:spPr>
              <a:xfrm rot="10800000" flipV="1">
                <a:off x="11810494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49" name="组合 348"/>
          <p:cNvGrpSpPr/>
          <p:nvPr/>
        </p:nvGrpSpPr>
        <p:grpSpPr>
          <a:xfrm>
            <a:off x="8279681" y="3923072"/>
            <a:ext cx="3747952" cy="2064425"/>
            <a:chOff x="22777" y="4320579"/>
            <a:chExt cx="2982171" cy="1642622"/>
          </a:xfrm>
        </p:grpSpPr>
        <p:sp>
          <p:nvSpPr>
            <p:cNvPr id="350" name="矩形: 圆角 349"/>
            <p:cNvSpPr/>
            <p:nvPr/>
          </p:nvSpPr>
          <p:spPr>
            <a:xfrm>
              <a:off x="91159" y="4657168"/>
              <a:ext cx="454333" cy="274387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351" name="组合 350"/>
            <p:cNvGrpSpPr/>
            <p:nvPr/>
          </p:nvGrpSpPr>
          <p:grpSpPr>
            <a:xfrm>
              <a:off x="22777" y="4792744"/>
              <a:ext cx="582032" cy="1168951"/>
              <a:chOff x="6831076" y="-595313"/>
              <a:chExt cx="1241416" cy="1573239"/>
            </a:xfrm>
          </p:grpSpPr>
          <p:sp>
            <p:nvSpPr>
              <p:cNvPr id="500" name="矩形 499"/>
              <p:cNvSpPr/>
              <p:nvPr/>
            </p:nvSpPr>
            <p:spPr>
              <a:xfrm>
                <a:off x="6831076" y="-595313"/>
                <a:ext cx="1241416" cy="8527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01" name="矩形 500"/>
              <p:cNvSpPr/>
              <p:nvPr/>
            </p:nvSpPr>
            <p:spPr>
              <a:xfrm>
                <a:off x="6895044" y="-510043"/>
                <a:ext cx="1113481" cy="148635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02" name="组合 501"/>
              <p:cNvGrpSpPr/>
              <p:nvPr/>
            </p:nvGrpSpPr>
            <p:grpSpPr>
              <a:xfrm>
                <a:off x="7029337" y="-342621"/>
                <a:ext cx="844895" cy="145418"/>
                <a:chOff x="7021531" y="-342621"/>
                <a:chExt cx="844895" cy="145418"/>
              </a:xfrm>
            </p:grpSpPr>
            <p:sp>
              <p:nvSpPr>
                <p:cNvPr id="524" name="矩形 523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5" name="矩形 524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6" name="矩形 525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7" name="矩形 526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03" name="组合 502"/>
              <p:cNvGrpSpPr/>
              <p:nvPr/>
            </p:nvGrpSpPr>
            <p:grpSpPr>
              <a:xfrm>
                <a:off x="7029337" y="-81064"/>
                <a:ext cx="844895" cy="145418"/>
                <a:chOff x="7021531" y="-342621"/>
                <a:chExt cx="844895" cy="145418"/>
              </a:xfrm>
            </p:grpSpPr>
            <p:sp>
              <p:nvSpPr>
                <p:cNvPr id="520" name="矩形 519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1" name="矩形 520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2" name="矩形 521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3" name="矩形 522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04" name="组合 503"/>
              <p:cNvGrpSpPr/>
              <p:nvPr/>
            </p:nvGrpSpPr>
            <p:grpSpPr>
              <a:xfrm>
                <a:off x="7029337" y="180493"/>
                <a:ext cx="844895" cy="145418"/>
                <a:chOff x="7021531" y="-342621"/>
                <a:chExt cx="844895" cy="145418"/>
              </a:xfrm>
            </p:grpSpPr>
            <p:sp>
              <p:nvSpPr>
                <p:cNvPr id="516" name="矩形 515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7" name="矩形 516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8" name="矩形 517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9" name="矩形 518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05" name="组合 504"/>
              <p:cNvGrpSpPr/>
              <p:nvPr/>
            </p:nvGrpSpPr>
            <p:grpSpPr>
              <a:xfrm>
                <a:off x="7029337" y="442050"/>
                <a:ext cx="844895" cy="145418"/>
                <a:chOff x="7021531" y="-342621"/>
                <a:chExt cx="844895" cy="145418"/>
              </a:xfrm>
            </p:grpSpPr>
            <p:sp>
              <p:nvSpPr>
                <p:cNvPr id="512" name="矩形 511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3" name="矩形 512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4" name="矩形 513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5" name="矩形 514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06" name="组合 505"/>
              <p:cNvGrpSpPr/>
              <p:nvPr/>
            </p:nvGrpSpPr>
            <p:grpSpPr>
              <a:xfrm>
                <a:off x="7029337" y="703607"/>
                <a:ext cx="844895" cy="145418"/>
                <a:chOff x="7021531" y="-342621"/>
                <a:chExt cx="844895" cy="145418"/>
              </a:xfrm>
            </p:grpSpPr>
            <p:sp>
              <p:nvSpPr>
                <p:cNvPr id="508" name="矩形 507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9" name="矩形 508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0" name="矩形 509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1" name="矩形 510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507" name="矩形 506"/>
              <p:cNvSpPr/>
              <p:nvPr/>
            </p:nvSpPr>
            <p:spPr>
              <a:xfrm>
                <a:off x="6885295" y="-508430"/>
                <a:ext cx="546394" cy="1486356"/>
              </a:xfrm>
              <a:prstGeom prst="rect">
                <a:avLst/>
              </a:prstGeom>
              <a:solidFill>
                <a:schemeClr val="accent4">
                  <a:lumMod val="75000"/>
                  <a:alpha val="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2" name="组合 351"/>
            <p:cNvGrpSpPr/>
            <p:nvPr/>
          </p:nvGrpSpPr>
          <p:grpSpPr>
            <a:xfrm>
              <a:off x="750708" y="4320579"/>
              <a:ext cx="510354" cy="1642622"/>
              <a:chOff x="430877" y="4320579"/>
              <a:chExt cx="510354" cy="1642622"/>
            </a:xfrm>
          </p:grpSpPr>
          <p:grpSp>
            <p:nvGrpSpPr>
              <p:cNvPr id="470" name="组合 469"/>
              <p:cNvGrpSpPr/>
              <p:nvPr/>
            </p:nvGrpSpPr>
            <p:grpSpPr>
              <a:xfrm>
                <a:off x="430877" y="4494569"/>
                <a:ext cx="510354" cy="1468632"/>
                <a:chOff x="6831076" y="-595313"/>
                <a:chExt cx="1241416" cy="1573239"/>
              </a:xfrm>
            </p:grpSpPr>
            <p:sp>
              <p:nvSpPr>
                <p:cNvPr id="472" name="矩形 471"/>
                <p:cNvSpPr/>
                <p:nvPr/>
              </p:nvSpPr>
              <p:spPr>
                <a:xfrm>
                  <a:off x="6831076" y="-595313"/>
                  <a:ext cx="1241416" cy="85271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3" name="矩形 472"/>
                <p:cNvSpPr/>
                <p:nvPr/>
              </p:nvSpPr>
              <p:spPr>
                <a:xfrm>
                  <a:off x="6895044" y="-510043"/>
                  <a:ext cx="1113481" cy="1486356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474" name="组合 473"/>
                <p:cNvGrpSpPr/>
                <p:nvPr/>
              </p:nvGrpSpPr>
              <p:grpSpPr>
                <a:xfrm>
                  <a:off x="7029337" y="-342621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496" name="矩形 495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7" name="矩形 496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8" name="矩形 497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9" name="矩形 498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75" name="组合 474"/>
                <p:cNvGrpSpPr/>
                <p:nvPr/>
              </p:nvGrpSpPr>
              <p:grpSpPr>
                <a:xfrm>
                  <a:off x="7029337" y="-81064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492" name="矩形 491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3" name="矩形 492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4" name="矩形 493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5" name="矩形 494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76" name="组合 475"/>
                <p:cNvGrpSpPr/>
                <p:nvPr/>
              </p:nvGrpSpPr>
              <p:grpSpPr>
                <a:xfrm>
                  <a:off x="7029337" y="180493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488" name="矩形 487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9" name="矩形 488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0" name="矩形 489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1" name="矩形 490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77" name="组合 476"/>
                <p:cNvGrpSpPr/>
                <p:nvPr/>
              </p:nvGrpSpPr>
              <p:grpSpPr>
                <a:xfrm>
                  <a:off x="7029337" y="442050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484" name="矩形 483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5" name="矩形 484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6" name="矩形 485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7" name="矩形 486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78" name="组合 477"/>
                <p:cNvGrpSpPr/>
                <p:nvPr/>
              </p:nvGrpSpPr>
              <p:grpSpPr>
                <a:xfrm>
                  <a:off x="7029337" y="703607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480" name="矩形 479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1" name="矩形 480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2" name="矩形 481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3" name="矩形 482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479" name="矩形 478"/>
                <p:cNvSpPr/>
                <p:nvPr/>
              </p:nvSpPr>
              <p:spPr>
                <a:xfrm>
                  <a:off x="6885295" y="-508430"/>
                  <a:ext cx="546394" cy="1486356"/>
                </a:xfrm>
                <a:prstGeom prst="rect">
                  <a:avLst/>
                </a:prstGeom>
                <a:solidFill>
                  <a:schemeClr val="accent4">
                    <a:lumMod val="75000"/>
                    <a:alpha val="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471" name="椭圆 470"/>
              <p:cNvSpPr/>
              <p:nvPr/>
            </p:nvSpPr>
            <p:spPr>
              <a:xfrm>
                <a:off x="520140" y="4320579"/>
                <a:ext cx="317065" cy="317065"/>
              </a:xfrm>
              <a:prstGeom prst="ellipse">
                <a:avLst/>
              </a:prstGeom>
              <a:solidFill>
                <a:srgbClr val="BF9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3" name="组合 352"/>
            <p:cNvGrpSpPr/>
            <p:nvPr/>
          </p:nvGrpSpPr>
          <p:grpSpPr>
            <a:xfrm>
              <a:off x="235604" y="5318811"/>
              <a:ext cx="510354" cy="644390"/>
              <a:chOff x="6831076" y="-595313"/>
              <a:chExt cx="1241416" cy="1573239"/>
            </a:xfrm>
          </p:grpSpPr>
          <p:sp>
            <p:nvSpPr>
              <p:cNvPr id="442" name="矩形 441"/>
              <p:cNvSpPr/>
              <p:nvPr/>
            </p:nvSpPr>
            <p:spPr>
              <a:xfrm>
                <a:off x="6831076" y="-595313"/>
                <a:ext cx="1241416" cy="85271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43" name="矩形 442"/>
              <p:cNvSpPr/>
              <p:nvPr/>
            </p:nvSpPr>
            <p:spPr>
              <a:xfrm>
                <a:off x="6895044" y="-510043"/>
                <a:ext cx="1113481" cy="148635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44" name="组合 443"/>
              <p:cNvGrpSpPr/>
              <p:nvPr/>
            </p:nvGrpSpPr>
            <p:grpSpPr>
              <a:xfrm>
                <a:off x="7029337" y="-342621"/>
                <a:ext cx="844895" cy="145418"/>
                <a:chOff x="7021531" y="-342621"/>
                <a:chExt cx="844895" cy="145418"/>
              </a:xfrm>
            </p:grpSpPr>
            <p:sp>
              <p:nvSpPr>
                <p:cNvPr id="466" name="矩形 465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7" name="矩形 466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8" name="矩形 467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9" name="矩形 468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45" name="组合 444"/>
              <p:cNvGrpSpPr/>
              <p:nvPr/>
            </p:nvGrpSpPr>
            <p:grpSpPr>
              <a:xfrm>
                <a:off x="7029337" y="-81064"/>
                <a:ext cx="844895" cy="145418"/>
                <a:chOff x="7021531" y="-342621"/>
                <a:chExt cx="844895" cy="145418"/>
              </a:xfrm>
            </p:grpSpPr>
            <p:sp>
              <p:nvSpPr>
                <p:cNvPr id="462" name="矩形 461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3" name="矩形 462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4" name="矩形 463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5" name="矩形 464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46" name="组合 445"/>
              <p:cNvGrpSpPr/>
              <p:nvPr/>
            </p:nvGrpSpPr>
            <p:grpSpPr>
              <a:xfrm>
                <a:off x="7029337" y="180493"/>
                <a:ext cx="844895" cy="145418"/>
                <a:chOff x="7021531" y="-342621"/>
                <a:chExt cx="844895" cy="145418"/>
              </a:xfrm>
            </p:grpSpPr>
            <p:sp>
              <p:nvSpPr>
                <p:cNvPr id="458" name="矩形 457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9" name="矩形 458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0" name="矩形 459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1" name="矩形 460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47" name="组合 446"/>
              <p:cNvGrpSpPr/>
              <p:nvPr/>
            </p:nvGrpSpPr>
            <p:grpSpPr>
              <a:xfrm>
                <a:off x="7029337" y="442050"/>
                <a:ext cx="844895" cy="145418"/>
                <a:chOff x="7021531" y="-342621"/>
                <a:chExt cx="844895" cy="145418"/>
              </a:xfrm>
            </p:grpSpPr>
            <p:sp>
              <p:nvSpPr>
                <p:cNvPr id="454" name="矩形 453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5" name="矩形 454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6" name="矩形 455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7" name="矩形 456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48" name="组合 447"/>
              <p:cNvGrpSpPr/>
              <p:nvPr/>
            </p:nvGrpSpPr>
            <p:grpSpPr>
              <a:xfrm>
                <a:off x="7029337" y="703607"/>
                <a:ext cx="844895" cy="145418"/>
                <a:chOff x="7021531" y="-342621"/>
                <a:chExt cx="844895" cy="145418"/>
              </a:xfrm>
            </p:grpSpPr>
            <p:sp>
              <p:nvSpPr>
                <p:cNvPr id="450" name="矩形 449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1" name="矩形 450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2" name="矩形 451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3" name="矩形 452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449" name="矩形 448"/>
              <p:cNvSpPr/>
              <p:nvPr/>
            </p:nvSpPr>
            <p:spPr>
              <a:xfrm>
                <a:off x="6885295" y="-508430"/>
                <a:ext cx="546394" cy="1486356"/>
              </a:xfrm>
              <a:prstGeom prst="rect">
                <a:avLst/>
              </a:prstGeom>
              <a:solidFill>
                <a:schemeClr val="accent4">
                  <a:lumMod val="75000"/>
                  <a:alpha val="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4" name="组合 353"/>
            <p:cNvGrpSpPr/>
            <p:nvPr/>
          </p:nvGrpSpPr>
          <p:grpSpPr>
            <a:xfrm>
              <a:off x="1283583" y="4642389"/>
              <a:ext cx="469663" cy="1320811"/>
              <a:chOff x="6567489" y="-1166624"/>
              <a:chExt cx="762000" cy="2142937"/>
            </a:xfrm>
          </p:grpSpPr>
          <p:grpSp>
            <p:nvGrpSpPr>
              <p:cNvPr id="416" name="组合 415"/>
              <p:cNvGrpSpPr/>
              <p:nvPr/>
            </p:nvGrpSpPr>
            <p:grpSpPr>
              <a:xfrm>
                <a:off x="6567489" y="-846387"/>
                <a:ext cx="762000" cy="1822700"/>
                <a:chOff x="6567489" y="-846387"/>
                <a:chExt cx="762000" cy="1822700"/>
              </a:xfrm>
            </p:grpSpPr>
            <p:sp>
              <p:nvSpPr>
                <p:cNvPr id="440" name="矩形 439"/>
                <p:cNvSpPr/>
                <p:nvPr/>
              </p:nvSpPr>
              <p:spPr>
                <a:xfrm>
                  <a:off x="6567489" y="-222487"/>
                  <a:ext cx="762000" cy="119880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1" name="矩形 440"/>
                <p:cNvSpPr/>
                <p:nvPr/>
              </p:nvSpPr>
              <p:spPr>
                <a:xfrm>
                  <a:off x="6648452" y="-846387"/>
                  <a:ext cx="600074" cy="119880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17" name="组合 416"/>
              <p:cNvGrpSpPr/>
              <p:nvPr/>
            </p:nvGrpSpPr>
            <p:grpSpPr>
              <a:xfrm>
                <a:off x="6753404" y="-724278"/>
                <a:ext cx="390170" cy="1578482"/>
                <a:chOff x="6753404" y="-794065"/>
                <a:chExt cx="390170" cy="1578482"/>
              </a:xfrm>
            </p:grpSpPr>
            <p:grpSp>
              <p:nvGrpSpPr>
                <p:cNvPr id="419" name="组合 418"/>
                <p:cNvGrpSpPr/>
                <p:nvPr/>
              </p:nvGrpSpPr>
              <p:grpSpPr>
                <a:xfrm>
                  <a:off x="6753404" y="-77533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438" name="矩形 437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39" name="矩形 438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20" name="组合 419"/>
                <p:cNvGrpSpPr/>
                <p:nvPr/>
              </p:nvGrpSpPr>
              <p:grpSpPr>
                <a:xfrm>
                  <a:off x="6753404" y="161311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436" name="矩形 435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37" name="矩形 436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21" name="组合 420"/>
                <p:cNvGrpSpPr/>
                <p:nvPr/>
              </p:nvGrpSpPr>
              <p:grpSpPr>
                <a:xfrm>
                  <a:off x="6753404" y="400155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434" name="矩形 433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35" name="矩形 434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22" name="组合 421"/>
                <p:cNvGrpSpPr/>
                <p:nvPr/>
              </p:nvGrpSpPr>
              <p:grpSpPr>
                <a:xfrm>
                  <a:off x="6753404" y="638999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432" name="矩形 431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33" name="矩形 432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23" name="组合 422"/>
                <p:cNvGrpSpPr/>
                <p:nvPr/>
              </p:nvGrpSpPr>
              <p:grpSpPr>
                <a:xfrm>
                  <a:off x="6753404" y="-316377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430" name="矩形 429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31" name="矩形 430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24" name="组合 423"/>
                <p:cNvGrpSpPr/>
                <p:nvPr/>
              </p:nvGrpSpPr>
              <p:grpSpPr>
                <a:xfrm>
                  <a:off x="6753404" y="-555221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428" name="矩形 427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29" name="矩形 428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25" name="组合 424"/>
                <p:cNvGrpSpPr/>
                <p:nvPr/>
              </p:nvGrpSpPr>
              <p:grpSpPr>
                <a:xfrm>
                  <a:off x="6753404" y="-794065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426" name="矩形 425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27" name="矩形 426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418" name="等腰三角形 417"/>
              <p:cNvSpPr/>
              <p:nvPr/>
            </p:nvSpPr>
            <p:spPr>
              <a:xfrm>
                <a:off x="6648452" y="-1166624"/>
                <a:ext cx="600073" cy="319088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5" name="组合 354"/>
            <p:cNvGrpSpPr/>
            <p:nvPr/>
          </p:nvGrpSpPr>
          <p:grpSpPr>
            <a:xfrm>
              <a:off x="2575804" y="5177385"/>
              <a:ext cx="429144" cy="785815"/>
              <a:chOff x="6831076" y="-1295256"/>
              <a:chExt cx="1241416" cy="2273182"/>
            </a:xfrm>
          </p:grpSpPr>
          <p:sp>
            <p:nvSpPr>
              <p:cNvPr id="387" name="矩形 386"/>
              <p:cNvSpPr/>
              <p:nvPr/>
            </p:nvSpPr>
            <p:spPr>
              <a:xfrm>
                <a:off x="6831076" y="-1059024"/>
                <a:ext cx="1241416" cy="54898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88" name="矩形 387"/>
              <p:cNvSpPr/>
              <p:nvPr/>
            </p:nvSpPr>
            <p:spPr>
              <a:xfrm>
                <a:off x="6895044" y="-510043"/>
                <a:ext cx="1113481" cy="148635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89" name="组合 388"/>
              <p:cNvGrpSpPr/>
              <p:nvPr/>
            </p:nvGrpSpPr>
            <p:grpSpPr>
              <a:xfrm>
                <a:off x="7029337" y="-342621"/>
                <a:ext cx="844895" cy="145418"/>
                <a:chOff x="7021531" y="-342621"/>
                <a:chExt cx="844895" cy="145418"/>
              </a:xfrm>
            </p:grpSpPr>
            <p:sp>
              <p:nvSpPr>
                <p:cNvPr id="412" name="矩形 411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3" name="矩形 412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4" name="矩形 413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5" name="矩形 414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90" name="组合 389"/>
              <p:cNvGrpSpPr/>
              <p:nvPr/>
            </p:nvGrpSpPr>
            <p:grpSpPr>
              <a:xfrm>
                <a:off x="7029337" y="-81064"/>
                <a:ext cx="844895" cy="145418"/>
                <a:chOff x="7021531" y="-342621"/>
                <a:chExt cx="844895" cy="145418"/>
              </a:xfrm>
            </p:grpSpPr>
            <p:sp>
              <p:nvSpPr>
                <p:cNvPr id="408" name="矩形 407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9" name="矩形 408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0" name="矩形 409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1" name="矩形 410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91" name="组合 390"/>
              <p:cNvGrpSpPr/>
              <p:nvPr/>
            </p:nvGrpSpPr>
            <p:grpSpPr>
              <a:xfrm>
                <a:off x="7029337" y="180493"/>
                <a:ext cx="844895" cy="145418"/>
                <a:chOff x="7021531" y="-342621"/>
                <a:chExt cx="844895" cy="145418"/>
              </a:xfrm>
            </p:grpSpPr>
            <p:sp>
              <p:nvSpPr>
                <p:cNvPr id="404" name="矩形 403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5" name="矩形 404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6" name="矩形 405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7" name="矩形 406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92" name="组合 391"/>
              <p:cNvGrpSpPr/>
              <p:nvPr/>
            </p:nvGrpSpPr>
            <p:grpSpPr>
              <a:xfrm>
                <a:off x="7029337" y="442050"/>
                <a:ext cx="844895" cy="145418"/>
                <a:chOff x="7021531" y="-342621"/>
                <a:chExt cx="844895" cy="145418"/>
              </a:xfrm>
            </p:grpSpPr>
            <p:sp>
              <p:nvSpPr>
                <p:cNvPr id="400" name="矩形 399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1" name="矩形 400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2" name="矩形 401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3" name="矩形 402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93" name="组合 392"/>
              <p:cNvGrpSpPr/>
              <p:nvPr/>
            </p:nvGrpSpPr>
            <p:grpSpPr>
              <a:xfrm>
                <a:off x="7029337" y="703607"/>
                <a:ext cx="844895" cy="145418"/>
                <a:chOff x="7021531" y="-342621"/>
                <a:chExt cx="844895" cy="145418"/>
              </a:xfrm>
            </p:grpSpPr>
            <p:sp>
              <p:nvSpPr>
                <p:cNvPr id="396" name="矩形 395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7" name="矩形 396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8" name="矩形 397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9" name="矩形 398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94" name="矩形 393"/>
              <p:cNvSpPr/>
              <p:nvPr/>
            </p:nvSpPr>
            <p:spPr>
              <a:xfrm>
                <a:off x="6885295" y="-508430"/>
                <a:ext cx="546394" cy="1486356"/>
              </a:xfrm>
              <a:prstGeom prst="rect">
                <a:avLst/>
              </a:prstGeom>
              <a:solidFill>
                <a:schemeClr val="accent4">
                  <a:lumMod val="75000"/>
                  <a:alpha val="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95" name="矩形 394"/>
              <p:cNvSpPr/>
              <p:nvPr/>
            </p:nvSpPr>
            <p:spPr>
              <a:xfrm>
                <a:off x="7029335" y="-1295256"/>
                <a:ext cx="853267" cy="54898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6" name="组合 355"/>
            <p:cNvGrpSpPr/>
            <p:nvPr/>
          </p:nvGrpSpPr>
          <p:grpSpPr>
            <a:xfrm>
              <a:off x="1780405" y="4931555"/>
              <a:ext cx="765154" cy="1031645"/>
              <a:chOff x="1780405" y="4931555"/>
              <a:chExt cx="765154" cy="1031645"/>
            </a:xfrm>
          </p:grpSpPr>
          <p:grpSp>
            <p:nvGrpSpPr>
              <p:cNvPr id="357" name="组合 356"/>
              <p:cNvGrpSpPr/>
              <p:nvPr/>
            </p:nvGrpSpPr>
            <p:grpSpPr>
              <a:xfrm>
                <a:off x="1780405" y="4993525"/>
                <a:ext cx="765154" cy="969675"/>
                <a:chOff x="6831076" y="-595313"/>
                <a:chExt cx="1241416" cy="1573239"/>
              </a:xfrm>
            </p:grpSpPr>
            <p:sp>
              <p:nvSpPr>
                <p:cNvPr id="359" name="矩形 358"/>
                <p:cNvSpPr/>
                <p:nvPr/>
              </p:nvSpPr>
              <p:spPr>
                <a:xfrm>
                  <a:off x="6831076" y="-595313"/>
                  <a:ext cx="1241416" cy="85271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60" name="矩形 359"/>
                <p:cNvSpPr/>
                <p:nvPr/>
              </p:nvSpPr>
              <p:spPr>
                <a:xfrm>
                  <a:off x="6895044" y="-510043"/>
                  <a:ext cx="1113481" cy="1486356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361" name="组合 360"/>
                <p:cNvGrpSpPr/>
                <p:nvPr/>
              </p:nvGrpSpPr>
              <p:grpSpPr>
                <a:xfrm>
                  <a:off x="7029337" y="-342621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383" name="矩形 382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84" name="矩形 383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85" name="矩形 384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86" name="矩形 385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362" name="组合 361"/>
                <p:cNvGrpSpPr/>
                <p:nvPr/>
              </p:nvGrpSpPr>
              <p:grpSpPr>
                <a:xfrm>
                  <a:off x="7029337" y="-81064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379" name="矩形 378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80" name="矩形 379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81" name="矩形 380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82" name="矩形 381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363" name="组合 362"/>
                <p:cNvGrpSpPr/>
                <p:nvPr/>
              </p:nvGrpSpPr>
              <p:grpSpPr>
                <a:xfrm>
                  <a:off x="7029337" y="180493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375" name="矩形 374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76" name="矩形 375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77" name="矩形 376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78" name="矩形 377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364" name="组合 363"/>
                <p:cNvGrpSpPr/>
                <p:nvPr/>
              </p:nvGrpSpPr>
              <p:grpSpPr>
                <a:xfrm>
                  <a:off x="7029337" y="442050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371" name="矩形 370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72" name="矩形 371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73" name="矩形 372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74" name="矩形 373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365" name="组合 364"/>
                <p:cNvGrpSpPr/>
                <p:nvPr/>
              </p:nvGrpSpPr>
              <p:grpSpPr>
                <a:xfrm>
                  <a:off x="7029337" y="703607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367" name="矩形 366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68" name="矩形 367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69" name="矩形 368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70" name="矩形 369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366" name="矩形 365"/>
                <p:cNvSpPr/>
                <p:nvPr/>
              </p:nvSpPr>
              <p:spPr>
                <a:xfrm>
                  <a:off x="6885295" y="-508430"/>
                  <a:ext cx="546394" cy="1486356"/>
                </a:xfrm>
                <a:prstGeom prst="rect">
                  <a:avLst/>
                </a:prstGeom>
                <a:solidFill>
                  <a:schemeClr val="accent4">
                    <a:lumMod val="75000"/>
                    <a:alpha val="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58" name="矩形 357"/>
              <p:cNvSpPr/>
              <p:nvPr/>
            </p:nvSpPr>
            <p:spPr>
              <a:xfrm>
                <a:off x="2310167" y="4931555"/>
                <a:ext cx="117752" cy="7310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28" name="组合 527"/>
          <p:cNvGrpSpPr/>
          <p:nvPr/>
        </p:nvGrpSpPr>
        <p:grpSpPr>
          <a:xfrm>
            <a:off x="8859792" y="6257582"/>
            <a:ext cx="967965" cy="426400"/>
            <a:chOff x="8873765" y="7025419"/>
            <a:chExt cx="2010214" cy="885523"/>
          </a:xfrm>
        </p:grpSpPr>
        <p:sp>
          <p:nvSpPr>
            <p:cNvPr id="529" name="任意多边形: 形状 528"/>
            <p:cNvSpPr/>
            <p:nvPr/>
          </p:nvSpPr>
          <p:spPr>
            <a:xfrm>
              <a:off x="9331088" y="7025419"/>
              <a:ext cx="1161957" cy="420750"/>
            </a:xfrm>
            <a:custGeom>
              <a:avLst/>
              <a:gdLst>
                <a:gd name="connsiteX0" fmla="*/ 580978 w 1161957"/>
                <a:gd name="connsiteY0" fmla="*/ 0 h 420750"/>
                <a:gd name="connsiteX1" fmla="*/ 1115901 w 1161957"/>
                <a:gd name="connsiteY1" fmla="*/ 321678 h 420750"/>
                <a:gd name="connsiteX2" fmla="*/ 1161957 w 1161957"/>
                <a:gd name="connsiteY2" fmla="*/ 420750 h 420750"/>
                <a:gd name="connsiteX3" fmla="*/ 0 w 1161957"/>
                <a:gd name="connsiteY3" fmla="*/ 420750 h 420750"/>
                <a:gd name="connsiteX4" fmla="*/ 46056 w 1161957"/>
                <a:gd name="connsiteY4" fmla="*/ 321678 h 420750"/>
                <a:gd name="connsiteX5" fmla="*/ 580978 w 1161957"/>
                <a:gd name="connsiteY5" fmla="*/ 0 h 42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957" h="420750">
                  <a:moveTo>
                    <a:pt x="580978" y="0"/>
                  </a:moveTo>
                  <a:cubicBezTo>
                    <a:pt x="807673" y="0"/>
                    <a:pt x="1006200" y="128825"/>
                    <a:pt x="1115901" y="321678"/>
                  </a:cubicBezTo>
                  <a:lnTo>
                    <a:pt x="1161957" y="420750"/>
                  </a:lnTo>
                  <a:lnTo>
                    <a:pt x="0" y="420750"/>
                  </a:lnTo>
                  <a:lnTo>
                    <a:pt x="46056" y="321678"/>
                  </a:lnTo>
                  <a:cubicBezTo>
                    <a:pt x="155756" y="128825"/>
                    <a:pt x="354283" y="0"/>
                    <a:pt x="5809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0" name="任意多边形: 形状 529"/>
            <p:cNvSpPr/>
            <p:nvPr/>
          </p:nvSpPr>
          <p:spPr>
            <a:xfrm>
              <a:off x="9369883" y="7104749"/>
              <a:ext cx="1084367" cy="393807"/>
            </a:xfrm>
            <a:custGeom>
              <a:avLst/>
              <a:gdLst>
                <a:gd name="connsiteX0" fmla="*/ 542183 w 1084367"/>
                <a:gd name="connsiteY0" fmla="*/ 0 h 393807"/>
                <a:gd name="connsiteX1" fmla="*/ 1081526 w 1084367"/>
                <a:gd name="connsiteY1" fmla="*/ 383805 h 393807"/>
                <a:gd name="connsiteX2" fmla="*/ 1084367 w 1084367"/>
                <a:gd name="connsiteY2" fmla="*/ 393807 h 393807"/>
                <a:gd name="connsiteX3" fmla="*/ 0 w 1084367"/>
                <a:gd name="connsiteY3" fmla="*/ 393807 h 393807"/>
                <a:gd name="connsiteX4" fmla="*/ 2841 w 1084367"/>
                <a:gd name="connsiteY4" fmla="*/ 383805 h 393807"/>
                <a:gd name="connsiteX5" fmla="*/ 542183 w 1084367"/>
                <a:gd name="connsiteY5" fmla="*/ 0 h 39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4367" h="393807">
                  <a:moveTo>
                    <a:pt x="542183" y="0"/>
                  </a:moveTo>
                  <a:cubicBezTo>
                    <a:pt x="787238" y="0"/>
                    <a:pt x="996769" y="159044"/>
                    <a:pt x="1081526" y="383805"/>
                  </a:cubicBezTo>
                  <a:lnTo>
                    <a:pt x="1084367" y="393807"/>
                  </a:lnTo>
                  <a:lnTo>
                    <a:pt x="0" y="393807"/>
                  </a:lnTo>
                  <a:lnTo>
                    <a:pt x="2841" y="383805"/>
                  </a:lnTo>
                  <a:cubicBezTo>
                    <a:pt x="87597" y="159044"/>
                    <a:pt x="297128" y="0"/>
                    <a:pt x="54218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1" name="任意多边形: 形状 530"/>
            <p:cNvSpPr/>
            <p:nvPr/>
          </p:nvSpPr>
          <p:spPr>
            <a:xfrm>
              <a:off x="8873765" y="7421514"/>
              <a:ext cx="2010214" cy="290124"/>
            </a:xfrm>
            <a:custGeom>
              <a:avLst/>
              <a:gdLst>
                <a:gd name="connsiteX0" fmla="*/ 225360 w 2010214"/>
                <a:gd name="connsiteY0" fmla="*/ 0 h 290124"/>
                <a:gd name="connsiteX1" fmla="*/ 1963447 w 2010214"/>
                <a:gd name="connsiteY1" fmla="*/ 9525 h 290124"/>
                <a:gd name="connsiteX2" fmla="*/ 2010214 w 2010214"/>
                <a:gd name="connsiteY2" fmla="*/ 56292 h 290124"/>
                <a:gd name="connsiteX3" fmla="*/ 2010214 w 2010214"/>
                <a:gd name="connsiteY3" fmla="*/ 243357 h 290124"/>
                <a:gd name="connsiteX4" fmla="*/ 1963447 w 2010214"/>
                <a:gd name="connsiteY4" fmla="*/ 290124 h 290124"/>
                <a:gd name="connsiteX5" fmla="*/ 1732392 w 2010214"/>
                <a:gd name="connsiteY5" fmla="*/ 290124 h 290124"/>
                <a:gd name="connsiteX6" fmla="*/ 1725783 w 2010214"/>
                <a:gd name="connsiteY6" fmla="*/ 257390 h 290124"/>
                <a:gd name="connsiteX7" fmla="*/ 1548017 w 2010214"/>
                <a:gd name="connsiteY7" fmla="*/ 139559 h 290124"/>
                <a:gd name="connsiteX8" fmla="*/ 1370251 w 2010214"/>
                <a:gd name="connsiteY8" fmla="*/ 257390 h 290124"/>
                <a:gd name="connsiteX9" fmla="*/ 1363642 w 2010214"/>
                <a:gd name="connsiteY9" fmla="*/ 290124 h 290124"/>
                <a:gd name="connsiteX10" fmla="*/ 648953 w 2010214"/>
                <a:gd name="connsiteY10" fmla="*/ 290124 h 290124"/>
                <a:gd name="connsiteX11" fmla="*/ 642344 w 2010214"/>
                <a:gd name="connsiteY11" fmla="*/ 257390 h 290124"/>
                <a:gd name="connsiteX12" fmla="*/ 464578 w 2010214"/>
                <a:gd name="connsiteY12" fmla="*/ 139559 h 290124"/>
                <a:gd name="connsiteX13" fmla="*/ 286812 w 2010214"/>
                <a:gd name="connsiteY13" fmla="*/ 257390 h 290124"/>
                <a:gd name="connsiteX14" fmla="*/ 280203 w 2010214"/>
                <a:gd name="connsiteY14" fmla="*/ 290124 h 290124"/>
                <a:gd name="connsiteX15" fmla="*/ 49148 w 2010214"/>
                <a:gd name="connsiteY15" fmla="*/ 290124 h 290124"/>
                <a:gd name="connsiteX16" fmla="*/ 2381 w 2010214"/>
                <a:gd name="connsiteY16" fmla="*/ 243357 h 290124"/>
                <a:gd name="connsiteX17" fmla="*/ 0 w 2010214"/>
                <a:gd name="connsiteY17" fmla="*/ 89629 h 290124"/>
                <a:gd name="connsiteX18" fmla="*/ 225360 w 2010214"/>
                <a:gd name="connsiteY18" fmla="*/ 0 h 29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0214" h="290124">
                  <a:moveTo>
                    <a:pt x="225360" y="0"/>
                  </a:moveTo>
                  <a:lnTo>
                    <a:pt x="1963447" y="9525"/>
                  </a:lnTo>
                  <a:cubicBezTo>
                    <a:pt x="1989276" y="9525"/>
                    <a:pt x="2010214" y="30463"/>
                    <a:pt x="2010214" y="56292"/>
                  </a:cubicBezTo>
                  <a:lnTo>
                    <a:pt x="2010214" y="243357"/>
                  </a:lnTo>
                  <a:cubicBezTo>
                    <a:pt x="2010214" y="269186"/>
                    <a:pt x="1989276" y="290124"/>
                    <a:pt x="1963447" y="290124"/>
                  </a:cubicBezTo>
                  <a:lnTo>
                    <a:pt x="1732392" y="290124"/>
                  </a:lnTo>
                  <a:lnTo>
                    <a:pt x="1725783" y="257390"/>
                  </a:lnTo>
                  <a:cubicBezTo>
                    <a:pt x="1696495" y="188146"/>
                    <a:pt x="1627930" y="139559"/>
                    <a:pt x="1548017" y="139559"/>
                  </a:cubicBezTo>
                  <a:cubicBezTo>
                    <a:pt x="1468104" y="139559"/>
                    <a:pt x="1399539" y="188146"/>
                    <a:pt x="1370251" y="257390"/>
                  </a:cubicBezTo>
                  <a:lnTo>
                    <a:pt x="1363642" y="290124"/>
                  </a:lnTo>
                  <a:lnTo>
                    <a:pt x="648953" y="290124"/>
                  </a:lnTo>
                  <a:lnTo>
                    <a:pt x="642344" y="257390"/>
                  </a:lnTo>
                  <a:cubicBezTo>
                    <a:pt x="613056" y="188146"/>
                    <a:pt x="544491" y="139559"/>
                    <a:pt x="464578" y="139559"/>
                  </a:cubicBezTo>
                  <a:cubicBezTo>
                    <a:pt x="384665" y="139559"/>
                    <a:pt x="316100" y="188146"/>
                    <a:pt x="286812" y="257390"/>
                  </a:cubicBezTo>
                  <a:lnTo>
                    <a:pt x="280203" y="290124"/>
                  </a:lnTo>
                  <a:lnTo>
                    <a:pt x="49148" y="290124"/>
                  </a:lnTo>
                  <a:cubicBezTo>
                    <a:pt x="23319" y="290124"/>
                    <a:pt x="2381" y="269186"/>
                    <a:pt x="2381" y="243357"/>
                  </a:cubicBezTo>
                  <a:cubicBezTo>
                    <a:pt x="1587" y="192114"/>
                    <a:pt x="794" y="140872"/>
                    <a:pt x="0" y="89629"/>
                  </a:cubicBezTo>
                  <a:cubicBezTo>
                    <a:pt x="0" y="28081"/>
                    <a:pt x="199531" y="0"/>
                    <a:pt x="22536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532" name="矩形: 圆角 531"/>
            <p:cNvSpPr/>
            <p:nvPr/>
          </p:nvSpPr>
          <p:spPr>
            <a:xfrm rot="16200000">
              <a:off x="9693701" y="7298717"/>
              <a:ext cx="456581" cy="4571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3" name="椭圆 532"/>
            <p:cNvSpPr/>
            <p:nvPr/>
          </p:nvSpPr>
          <p:spPr>
            <a:xfrm>
              <a:off x="9181399" y="7597056"/>
              <a:ext cx="313886" cy="3138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4" name="椭圆 533"/>
            <p:cNvSpPr/>
            <p:nvPr/>
          </p:nvSpPr>
          <p:spPr>
            <a:xfrm>
              <a:off x="10264838" y="7597056"/>
              <a:ext cx="313886" cy="3138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535" name="组合 534"/>
          <p:cNvGrpSpPr/>
          <p:nvPr/>
        </p:nvGrpSpPr>
        <p:grpSpPr>
          <a:xfrm>
            <a:off x="4683730" y="5832599"/>
            <a:ext cx="1291057" cy="551098"/>
            <a:chOff x="2232484" y="5636171"/>
            <a:chExt cx="2059640" cy="879174"/>
          </a:xfrm>
        </p:grpSpPr>
        <p:grpSp>
          <p:nvGrpSpPr>
            <p:cNvPr id="536" name="组合 535"/>
            <p:cNvGrpSpPr/>
            <p:nvPr/>
          </p:nvGrpSpPr>
          <p:grpSpPr>
            <a:xfrm>
              <a:off x="3132988" y="5686184"/>
              <a:ext cx="1045615" cy="478020"/>
              <a:chOff x="3137177" y="5748500"/>
              <a:chExt cx="1110561" cy="491142"/>
            </a:xfrm>
          </p:grpSpPr>
          <p:sp>
            <p:nvSpPr>
              <p:cNvPr id="542" name="任意多边形: 形状 541"/>
              <p:cNvSpPr/>
              <p:nvPr/>
            </p:nvSpPr>
            <p:spPr>
              <a:xfrm>
                <a:off x="3137177" y="5748500"/>
                <a:ext cx="1110561" cy="491142"/>
              </a:xfrm>
              <a:custGeom>
                <a:avLst/>
                <a:gdLst>
                  <a:gd name="connsiteX0" fmla="*/ 613644 w 1227288"/>
                  <a:gd name="connsiteY0" fmla="*/ 0 h 264685"/>
                  <a:gd name="connsiteX1" fmla="*/ 1226412 w 1227288"/>
                  <a:gd name="connsiteY1" fmla="*/ 260155 h 264685"/>
                  <a:gd name="connsiteX2" fmla="*/ 1227288 w 1227288"/>
                  <a:gd name="connsiteY2" fmla="*/ 264685 h 264685"/>
                  <a:gd name="connsiteX3" fmla="*/ 0 w 1227288"/>
                  <a:gd name="connsiteY3" fmla="*/ 264685 h 264685"/>
                  <a:gd name="connsiteX4" fmla="*/ 877 w 1227288"/>
                  <a:gd name="connsiteY4" fmla="*/ 260155 h 264685"/>
                  <a:gd name="connsiteX5" fmla="*/ 613644 w 1227288"/>
                  <a:gd name="connsiteY5" fmla="*/ 0 h 264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7288" h="264685">
                    <a:moveTo>
                      <a:pt x="613644" y="0"/>
                    </a:moveTo>
                    <a:cubicBezTo>
                      <a:pt x="915904" y="0"/>
                      <a:pt x="1168088" y="111685"/>
                      <a:pt x="1226412" y="260155"/>
                    </a:cubicBezTo>
                    <a:lnTo>
                      <a:pt x="1227288" y="264685"/>
                    </a:lnTo>
                    <a:lnTo>
                      <a:pt x="0" y="264685"/>
                    </a:lnTo>
                    <a:lnTo>
                      <a:pt x="877" y="260155"/>
                    </a:lnTo>
                    <a:cubicBezTo>
                      <a:pt x="59200" y="111685"/>
                      <a:pt x="311384" y="0"/>
                      <a:pt x="6136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43" name="任意多边形: 形状 542"/>
              <p:cNvSpPr/>
              <p:nvPr/>
            </p:nvSpPr>
            <p:spPr>
              <a:xfrm>
                <a:off x="3191456" y="5799156"/>
                <a:ext cx="988837" cy="428095"/>
              </a:xfrm>
              <a:custGeom>
                <a:avLst/>
                <a:gdLst>
                  <a:gd name="connsiteX0" fmla="*/ 613644 w 1227288"/>
                  <a:gd name="connsiteY0" fmla="*/ 0 h 264685"/>
                  <a:gd name="connsiteX1" fmla="*/ 1226412 w 1227288"/>
                  <a:gd name="connsiteY1" fmla="*/ 260155 h 264685"/>
                  <a:gd name="connsiteX2" fmla="*/ 1227288 w 1227288"/>
                  <a:gd name="connsiteY2" fmla="*/ 264685 h 264685"/>
                  <a:gd name="connsiteX3" fmla="*/ 0 w 1227288"/>
                  <a:gd name="connsiteY3" fmla="*/ 264685 h 264685"/>
                  <a:gd name="connsiteX4" fmla="*/ 877 w 1227288"/>
                  <a:gd name="connsiteY4" fmla="*/ 260155 h 264685"/>
                  <a:gd name="connsiteX5" fmla="*/ 613644 w 1227288"/>
                  <a:gd name="connsiteY5" fmla="*/ 0 h 264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7288" h="264685">
                    <a:moveTo>
                      <a:pt x="613644" y="0"/>
                    </a:moveTo>
                    <a:cubicBezTo>
                      <a:pt x="915904" y="0"/>
                      <a:pt x="1168088" y="111685"/>
                      <a:pt x="1226412" y="260155"/>
                    </a:cubicBezTo>
                    <a:lnTo>
                      <a:pt x="1227288" y="264685"/>
                    </a:lnTo>
                    <a:lnTo>
                      <a:pt x="0" y="264685"/>
                    </a:lnTo>
                    <a:lnTo>
                      <a:pt x="877" y="260155"/>
                    </a:lnTo>
                    <a:cubicBezTo>
                      <a:pt x="59200" y="111685"/>
                      <a:pt x="311384" y="0"/>
                      <a:pt x="61364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37" name="任意多边形: 形状 536"/>
            <p:cNvSpPr/>
            <p:nvPr/>
          </p:nvSpPr>
          <p:spPr>
            <a:xfrm>
              <a:off x="2232484" y="6154271"/>
              <a:ext cx="2059640" cy="161770"/>
            </a:xfrm>
            <a:custGeom>
              <a:avLst/>
              <a:gdLst>
                <a:gd name="connsiteX0" fmla="*/ 38705 w 2059640"/>
                <a:gd name="connsiteY0" fmla="*/ 0 h 161770"/>
                <a:gd name="connsiteX1" fmla="*/ 2020935 w 2059640"/>
                <a:gd name="connsiteY1" fmla="*/ 0 h 161770"/>
                <a:gd name="connsiteX2" fmla="*/ 2059640 w 2059640"/>
                <a:gd name="connsiteY2" fmla="*/ 38705 h 161770"/>
                <a:gd name="connsiteX3" fmla="*/ 2059640 w 2059640"/>
                <a:gd name="connsiteY3" fmla="*/ 123065 h 161770"/>
                <a:gd name="connsiteX4" fmla="*/ 2020935 w 2059640"/>
                <a:gd name="connsiteY4" fmla="*/ 161770 h 161770"/>
                <a:gd name="connsiteX5" fmla="*/ 1781817 w 2059640"/>
                <a:gd name="connsiteY5" fmla="*/ 161770 h 161770"/>
                <a:gd name="connsiteX6" fmla="*/ 1775208 w 2059640"/>
                <a:gd name="connsiteY6" fmla="*/ 129036 h 161770"/>
                <a:gd name="connsiteX7" fmla="*/ 1597442 w 2059640"/>
                <a:gd name="connsiteY7" fmla="*/ 11205 h 161770"/>
                <a:gd name="connsiteX8" fmla="*/ 1419676 w 2059640"/>
                <a:gd name="connsiteY8" fmla="*/ 129036 h 161770"/>
                <a:gd name="connsiteX9" fmla="*/ 1413068 w 2059640"/>
                <a:gd name="connsiteY9" fmla="*/ 161770 h 161770"/>
                <a:gd name="connsiteX10" fmla="*/ 698378 w 2059640"/>
                <a:gd name="connsiteY10" fmla="*/ 161770 h 161770"/>
                <a:gd name="connsiteX11" fmla="*/ 691769 w 2059640"/>
                <a:gd name="connsiteY11" fmla="*/ 129036 h 161770"/>
                <a:gd name="connsiteX12" fmla="*/ 514003 w 2059640"/>
                <a:gd name="connsiteY12" fmla="*/ 11205 h 161770"/>
                <a:gd name="connsiteX13" fmla="*/ 336237 w 2059640"/>
                <a:gd name="connsiteY13" fmla="*/ 129036 h 161770"/>
                <a:gd name="connsiteX14" fmla="*/ 329629 w 2059640"/>
                <a:gd name="connsiteY14" fmla="*/ 161770 h 161770"/>
                <a:gd name="connsiteX15" fmla="*/ 38705 w 2059640"/>
                <a:gd name="connsiteY15" fmla="*/ 161770 h 161770"/>
                <a:gd name="connsiteX16" fmla="*/ 0 w 2059640"/>
                <a:gd name="connsiteY16" fmla="*/ 123065 h 161770"/>
                <a:gd name="connsiteX17" fmla="*/ 0 w 2059640"/>
                <a:gd name="connsiteY17" fmla="*/ 38705 h 161770"/>
                <a:gd name="connsiteX18" fmla="*/ 38705 w 2059640"/>
                <a:gd name="connsiteY18" fmla="*/ 0 h 16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59640" h="161770">
                  <a:moveTo>
                    <a:pt x="38705" y="0"/>
                  </a:moveTo>
                  <a:lnTo>
                    <a:pt x="2020935" y="0"/>
                  </a:lnTo>
                  <a:cubicBezTo>
                    <a:pt x="2042311" y="0"/>
                    <a:pt x="2059640" y="17329"/>
                    <a:pt x="2059640" y="38705"/>
                  </a:cubicBezTo>
                  <a:lnTo>
                    <a:pt x="2059640" y="123065"/>
                  </a:lnTo>
                  <a:cubicBezTo>
                    <a:pt x="2059640" y="144441"/>
                    <a:pt x="2042311" y="161770"/>
                    <a:pt x="2020935" y="161770"/>
                  </a:cubicBezTo>
                  <a:lnTo>
                    <a:pt x="1781817" y="161770"/>
                  </a:lnTo>
                  <a:lnTo>
                    <a:pt x="1775208" y="129036"/>
                  </a:lnTo>
                  <a:cubicBezTo>
                    <a:pt x="1745920" y="59792"/>
                    <a:pt x="1677355" y="11205"/>
                    <a:pt x="1597442" y="11205"/>
                  </a:cubicBezTo>
                  <a:cubicBezTo>
                    <a:pt x="1517529" y="11205"/>
                    <a:pt x="1448964" y="59792"/>
                    <a:pt x="1419676" y="129036"/>
                  </a:cubicBezTo>
                  <a:lnTo>
                    <a:pt x="1413068" y="161770"/>
                  </a:lnTo>
                  <a:lnTo>
                    <a:pt x="698378" y="161770"/>
                  </a:lnTo>
                  <a:lnTo>
                    <a:pt x="691769" y="129036"/>
                  </a:lnTo>
                  <a:cubicBezTo>
                    <a:pt x="662481" y="59792"/>
                    <a:pt x="593916" y="11205"/>
                    <a:pt x="514003" y="11205"/>
                  </a:cubicBezTo>
                  <a:cubicBezTo>
                    <a:pt x="434090" y="11205"/>
                    <a:pt x="365525" y="59792"/>
                    <a:pt x="336237" y="129036"/>
                  </a:cubicBezTo>
                  <a:lnTo>
                    <a:pt x="329629" y="161770"/>
                  </a:lnTo>
                  <a:lnTo>
                    <a:pt x="38705" y="161770"/>
                  </a:lnTo>
                  <a:cubicBezTo>
                    <a:pt x="17329" y="161770"/>
                    <a:pt x="0" y="144441"/>
                    <a:pt x="0" y="123065"/>
                  </a:cubicBezTo>
                  <a:lnTo>
                    <a:pt x="0" y="38705"/>
                  </a:lnTo>
                  <a:cubicBezTo>
                    <a:pt x="0" y="17329"/>
                    <a:pt x="17329" y="0"/>
                    <a:pt x="387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8" name="矩形: 圆角 537"/>
            <p:cNvSpPr/>
            <p:nvPr/>
          </p:nvSpPr>
          <p:spPr>
            <a:xfrm rot="16200000">
              <a:off x="3119826" y="5912661"/>
              <a:ext cx="429059" cy="5416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9" name="矩形 538"/>
            <p:cNvSpPr/>
            <p:nvPr/>
          </p:nvSpPr>
          <p:spPr>
            <a:xfrm>
              <a:off x="2284973" y="5636171"/>
              <a:ext cx="1364625" cy="5203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40" name="椭圆 539"/>
            <p:cNvSpPr/>
            <p:nvPr/>
          </p:nvSpPr>
          <p:spPr>
            <a:xfrm>
              <a:off x="2589543" y="6201459"/>
              <a:ext cx="313886" cy="3138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41" name="椭圆 540"/>
            <p:cNvSpPr/>
            <p:nvPr/>
          </p:nvSpPr>
          <p:spPr>
            <a:xfrm>
              <a:off x="3672982" y="6201459"/>
              <a:ext cx="313886" cy="3138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44" name="任意多边形: 形状 543"/>
          <p:cNvSpPr/>
          <p:nvPr/>
        </p:nvSpPr>
        <p:spPr>
          <a:xfrm>
            <a:off x="3631837" y="1114897"/>
            <a:ext cx="1008929" cy="534179"/>
          </a:xfrm>
          <a:custGeom>
            <a:avLst/>
            <a:gdLst>
              <a:gd name="connsiteX0" fmla="*/ 935392 w 2034226"/>
              <a:gd name="connsiteY0" fmla="*/ 0 h 1077025"/>
              <a:gd name="connsiteX1" fmla="*/ 1348399 w 2034226"/>
              <a:gd name="connsiteY1" fmla="*/ 205313 h 1077025"/>
              <a:gd name="connsiteX2" fmla="*/ 1351793 w 2034226"/>
              <a:gd name="connsiteY2" fmla="*/ 212945 h 1077025"/>
              <a:gd name="connsiteX3" fmla="*/ 1363330 w 2034226"/>
              <a:gd name="connsiteY3" fmla="*/ 207415 h 1077025"/>
              <a:gd name="connsiteX4" fmla="*/ 1551305 w 2034226"/>
              <a:gd name="connsiteY4" fmla="*/ 173904 h 1077025"/>
              <a:gd name="connsiteX5" fmla="*/ 2034226 w 2034226"/>
              <a:gd name="connsiteY5" fmla="*/ 600339 h 1077025"/>
              <a:gd name="connsiteX6" fmla="*/ 1551305 w 2034226"/>
              <a:gd name="connsiteY6" fmla="*/ 1026774 h 1077025"/>
              <a:gd name="connsiteX7" fmla="*/ 1363330 w 2034226"/>
              <a:gd name="connsiteY7" fmla="*/ 993263 h 1077025"/>
              <a:gd name="connsiteX8" fmla="*/ 1352157 w 2034226"/>
              <a:gd name="connsiteY8" fmla="*/ 987907 h 1077025"/>
              <a:gd name="connsiteX9" fmla="*/ 1329799 w 2034226"/>
              <a:gd name="connsiteY9" fmla="*/ 1004197 h 1077025"/>
              <a:gd name="connsiteX10" fmla="*/ 1059793 w 2034226"/>
              <a:gd name="connsiteY10" fmla="*/ 1077025 h 1077025"/>
              <a:gd name="connsiteX11" fmla="*/ 789787 w 2034226"/>
              <a:gd name="connsiteY11" fmla="*/ 1004197 h 1077025"/>
              <a:gd name="connsiteX12" fmla="*/ 758161 w 2034226"/>
              <a:gd name="connsiteY12" fmla="*/ 981155 h 1077025"/>
              <a:gd name="connsiteX13" fmla="*/ 752927 w 2034226"/>
              <a:gd name="connsiteY13" fmla="*/ 984969 h 1077025"/>
              <a:gd name="connsiteX14" fmla="*/ 482921 w 2034226"/>
              <a:gd name="connsiteY14" fmla="*/ 1057797 h 1077025"/>
              <a:gd name="connsiteX15" fmla="*/ 0 w 2034226"/>
              <a:gd name="connsiteY15" fmla="*/ 631362 h 1077025"/>
              <a:gd name="connsiteX16" fmla="*/ 482921 w 2034226"/>
              <a:gd name="connsiteY16" fmla="*/ 204927 h 1077025"/>
              <a:gd name="connsiteX17" fmla="*/ 522906 w 2034226"/>
              <a:gd name="connsiteY17" fmla="*/ 207598 h 1077025"/>
              <a:gd name="connsiteX18" fmla="*/ 534946 w 2034226"/>
              <a:gd name="connsiteY18" fmla="*/ 188011 h 1077025"/>
              <a:gd name="connsiteX19" fmla="*/ 935392 w 2034226"/>
              <a:gd name="connsiteY19" fmla="*/ 0 h 107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34226" h="1077025">
                <a:moveTo>
                  <a:pt x="935392" y="0"/>
                </a:moveTo>
                <a:cubicBezTo>
                  <a:pt x="1110421" y="0"/>
                  <a:pt x="1263701" y="82223"/>
                  <a:pt x="1348399" y="205313"/>
                </a:cubicBezTo>
                <a:lnTo>
                  <a:pt x="1351793" y="212945"/>
                </a:lnTo>
                <a:lnTo>
                  <a:pt x="1363330" y="207415"/>
                </a:lnTo>
                <a:cubicBezTo>
                  <a:pt x="1421106" y="185837"/>
                  <a:pt x="1484628" y="173904"/>
                  <a:pt x="1551305" y="173904"/>
                </a:cubicBezTo>
                <a:cubicBezTo>
                  <a:pt x="1818015" y="173904"/>
                  <a:pt x="2034226" y="364825"/>
                  <a:pt x="2034226" y="600339"/>
                </a:cubicBezTo>
                <a:cubicBezTo>
                  <a:pt x="2034226" y="835853"/>
                  <a:pt x="1818015" y="1026774"/>
                  <a:pt x="1551305" y="1026774"/>
                </a:cubicBezTo>
                <a:cubicBezTo>
                  <a:pt x="1484628" y="1026774"/>
                  <a:pt x="1421106" y="1014842"/>
                  <a:pt x="1363330" y="993263"/>
                </a:cubicBezTo>
                <a:lnTo>
                  <a:pt x="1352157" y="987907"/>
                </a:lnTo>
                <a:lnTo>
                  <a:pt x="1329799" y="1004197"/>
                </a:lnTo>
                <a:cubicBezTo>
                  <a:pt x="1252724" y="1050177"/>
                  <a:pt x="1159809" y="1077025"/>
                  <a:pt x="1059793" y="1077025"/>
                </a:cubicBezTo>
                <a:cubicBezTo>
                  <a:pt x="959777" y="1077025"/>
                  <a:pt x="866862" y="1050177"/>
                  <a:pt x="789787" y="1004197"/>
                </a:cubicBezTo>
                <a:lnTo>
                  <a:pt x="758161" y="981155"/>
                </a:lnTo>
                <a:lnTo>
                  <a:pt x="752927" y="984969"/>
                </a:lnTo>
                <a:cubicBezTo>
                  <a:pt x="675852" y="1030949"/>
                  <a:pt x="582937" y="1057797"/>
                  <a:pt x="482921" y="1057797"/>
                </a:cubicBezTo>
                <a:cubicBezTo>
                  <a:pt x="216211" y="1057797"/>
                  <a:pt x="0" y="866876"/>
                  <a:pt x="0" y="631362"/>
                </a:cubicBezTo>
                <a:cubicBezTo>
                  <a:pt x="0" y="395848"/>
                  <a:pt x="216211" y="204927"/>
                  <a:pt x="482921" y="204927"/>
                </a:cubicBezTo>
                <a:lnTo>
                  <a:pt x="522906" y="207598"/>
                </a:lnTo>
                <a:lnTo>
                  <a:pt x="534946" y="188011"/>
                </a:lnTo>
                <a:cubicBezTo>
                  <a:pt x="621731" y="74578"/>
                  <a:pt x="768698" y="0"/>
                  <a:pt x="935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45" name="任意多边形: 形状 544"/>
          <p:cNvSpPr/>
          <p:nvPr/>
        </p:nvSpPr>
        <p:spPr>
          <a:xfrm>
            <a:off x="9827757" y="1060259"/>
            <a:ext cx="1344340" cy="711763"/>
          </a:xfrm>
          <a:custGeom>
            <a:avLst/>
            <a:gdLst>
              <a:gd name="connsiteX0" fmla="*/ 935392 w 2034226"/>
              <a:gd name="connsiteY0" fmla="*/ 0 h 1077025"/>
              <a:gd name="connsiteX1" fmla="*/ 1348399 w 2034226"/>
              <a:gd name="connsiteY1" fmla="*/ 205313 h 1077025"/>
              <a:gd name="connsiteX2" fmla="*/ 1351793 w 2034226"/>
              <a:gd name="connsiteY2" fmla="*/ 212945 h 1077025"/>
              <a:gd name="connsiteX3" fmla="*/ 1363330 w 2034226"/>
              <a:gd name="connsiteY3" fmla="*/ 207415 h 1077025"/>
              <a:gd name="connsiteX4" fmla="*/ 1551305 w 2034226"/>
              <a:gd name="connsiteY4" fmla="*/ 173904 h 1077025"/>
              <a:gd name="connsiteX5" fmla="*/ 2034226 w 2034226"/>
              <a:gd name="connsiteY5" fmla="*/ 600339 h 1077025"/>
              <a:gd name="connsiteX6" fmla="*/ 1551305 w 2034226"/>
              <a:gd name="connsiteY6" fmla="*/ 1026774 h 1077025"/>
              <a:gd name="connsiteX7" fmla="*/ 1363330 w 2034226"/>
              <a:gd name="connsiteY7" fmla="*/ 993263 h 1077025"/>
              <a:gd name="connsiteX8" fmla="*/ 1352157 w 2034226"/>
              <a:gd name="connsiteY8" fmla="*/ 987907 h 1077025"/>
              <a:gd name="connsiteX9" fmla="*/ 1329799 w 2034226"/>
              <a:gd name="connsiteY9" fmla="*/ 1004197 h 1077025"/>
              <a:gd name="connsiteX10" fmla="*/ 1059793 w 2034226"/>
              <a:gd name="connsiteY10" fmla="*/ 1077025 h 1077025"/>
              <a:gd name="connsiteX11" fmla="*/ 789787 w 2034226"/>
              <a:gd name="connsiteY11" fmla="*/ 1004197 h 1077025"/>
              <a:gd name="connsiteX12" fmla="*/ 758161 w 2034226"/>
              <a:gd name="connsiteY12" fmla="*/ 981155 h 1077025"/>
              <a:gd name="connsiteX13" fmla="*/ 752927 w 2034226"/>
              <a:gd name="connsiteY13" fmla="*/ 984969 h 1077025"/>
              <a:gd name="connsiteX14" fmla="*/ 482921 w 2034226"/>
              <a:gd name="connsiteY14" fmla="*/ 1057797 h 1077025"/>
              <a:gd name="connsiteX15" fmla="*/ 0 w 2034226"/>
              <a:gd name="connsiteY15" fmla="*/ 631362 h 1077025"/>
              <a:gd name="connsiteX16" fmla="*/ 482921 w 2034226"/>
              <a:gd name="connsiteY16" fmla="*/ 204927 h 1077025"/>
              <a:gd name="connsiteX17" fmla="*/ 522906 w 2034226"/>
              <a:gd name="connsiteY17" fmla="*/ 207598 h 1077025"/>
              <a:gd name="connsiteX18" fmla="*/ 534946 w 2034226"/>
              <a:gd name="connsiteY18" fmla="*/ 188011 h 1077025"/>
              <a:gd name="connsiteX19" fmla="*/ 935392 w 2034226"/>
              <a:gd name="connsiteY19" fmla="*/ 0 h 107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34226" h="1077025">
                <a:moveTo>
                  <a:pt x="935392" y="0"/>
                </a:moveTo>
                <a:cubicBezTo>
                  <a:pt x="1110421" y="0"/>
                  <a:pt x="1263701" y="82223"/>
                  <a:pt x="1348399" y="205313"/>
                </a:cubicBezTo>
                <a:lnTo>
                  <a:pt x="1351793" y="212945"/>
                </a:lnTo>
                <a:lnTo>
                  <a:pt x="1363330" y="207415"/>
                </a:lnTo>
                <a:cubicBezTo>
                  <a:pt x="1421106" y="185837"/>
                  <a:pt x="1484628" y="173904"/>
                  <a:pt x="1551305" y="173904"/>
                </a:cubicBezTo>
                <a:cubicBezTo>
                  <a:pt x="1818015" y="173904"/>
                  <a:pt x="2034226" y="364825"/>
                  <a:pt x="2034226" y="600339"/>
                </a:cubicBezTo>
                <a:cubicBezTo>
                  <a:pt x="2034226" y="835853"/>
                  <a:pt x="1818015" y="1026774"/>
                  <a:pt x="1551305" y="1026774"/>
                </a:cubicBezTo>
                <a:cubicBezTo>
                  <a:pt x="1484628" y="1026774"/>
                  <a:pt x="1421106" y="1014842"/>
                  <a:pt x="1363330" y="993263"/>
                </a:cubicBezTo>
                <a:lnTo>
                  <a:pt x="1352157" y="987907"/>
                </a:lnTo>
                <a:lnTo>
                  <a:pt x="1329799" y="1004197"/>
                </a:lnTo>
                <a:cubicBezTo>
                  <a:pt x="1252724" y="1050177"/>
                  <a:pt x="1159809" y="1077025"/>
                  <a:pt x="1059793" y="1077025"/>
                </a:cubicBezTo>
                <a:cubicBezTo>
                  <a:pt x="959777" y="1077025"/>
                  <a:pt x="866862" y="1050177"/>
                  <a:pt x="789787" y="1004197"/>
                </a:cubicBezTo>
                <a:lnTo>
                  <a:pt x="758161" y="981155"/>
                </a:lnTo>
                <a:lnTo>
                  <a:pt x="752927" y="984969"/>
                </a:lnTo>
                <a:cubicBezTo>
                  <a:pt x="675852" y="1030949"/>
                  <a:pt x="582937" y="1057797"/>
                  <a:pt x="482921" y="1057797"/>
                </a:cubicBezTo>
                <a:cubicBezTo>
                  <a:pt x="216211" y="1057797"/>
                  <a:pt x="0" y="866876"/>
                  <a:pt x="0" y="631362"/>
                </a:cubicBezTo>
                <a:cubicBezTo>
                  <a:pt x="0" y="395848"/>
                  <a:pt x="216211" y="204927"/>
                  <a:pt x="482921" y="204927"/>
                </a:cubicBezTo>
                <a:lnTo>
                  <a:pt x="522906" y="207598"/>
                </a:lnTo>
                <a:lnTo>
                  <a:pt x="534946" y="188011"/>
                </a:lnTo>
                <a:cubicBezTo>
                  <a:pt x="621731" y="74578"/>
                  <a:pt x="768698" y="0"/>
                  <a:pt x="935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46" name="任意多边形: 形状 545"/>
          <p:cNvSpPr/>
          <p:nvPr/>
        </p:nvSpPr>
        <p:spPr>
          <a:xfrm>
            <a:off x="7061126" y="3139943"/>
            <a:ext cx="1344340" cy="711763"/>
          </a:xfrm>
          <a:custGeom>
            <a:avLst/>
            <a:gdLst>
              <a:gd name="connsiteX0" fmla="*/ 935392 w 2034226"/>
              <a:gd name="connsiteY0" fmla="*/ 0 h 1077025"/>
              <a:gd name="connsiteX1" fmla="*/ 1348399 w 2034226"/>
              <a:gd name="connsiteY1" fmla="*/ 205313 h 1077025"/>
              <a:gd name="connsiteX2" fmla="*/ 1351793 w 2034226"/>
              <a:gd name="connsiteY2" fmla="*/ 212945 h 1077025"/>
              <a:gd name="connsiteX3" fmla="*/ 1363330 w 2034226"/>
              <a:gd name="connsiteY3" fmla="*/ 207415 h 1077025"/>
              <a:gd name="connsiteX4" fmla="*/ 1551305 w 2034226"/>
              <a:gd name="connsiteY4" fmla="*/ 173904 h 1077025"/>
              <a:gd name="connsiteX5" fmla="*/ 2034226 w 2034226"/>
              <a:gd name="connsiteY5" fmla="*/ 600339 h 1077025"/>
              <a:gd name="connsiteX6" fmla="*/ 1551305 w 2034226"/>
              <a:gd name="connsiteY6" fmla="*/ 1026774 h 1077025"/>
              <a:gd name="connsiteX7" fmla="*/ 1363330 w 2034226"/>
              <a:gd name="connsiteY7" fmla="*/ 993263 h 1077025"/>
              <a:gd name="connsiteX8" fmla="*/ 1352157 w 2034226"/>
              <a:gd name="connsiteY8" fmla="*/ 987907 h 1077025"/>
              <a:gd name="connsiteX9" fmla="*/ 1329799 w 2034226"/>
              <a:gd name="connsiteY9" fmla="*/ 1004197 h 1077025"/>
              <a:gd name="connsiteX10" fmla="*/ 1059793 w 2034226"/>
              <a:gd name="connsiteY10" fmla="*/ 1077025 h 1077025"/>
              <a:gd name="connsiteX11" fmla="*/ 789787 w 2034226"/>
              <a:gd name="connsiteY11" fmla="*/ 1004197 h 1077025"/>
              <a:gd name="connsiteX12" fmla="*/ 758161 w 2034226"/>
              <a:gd name="connsiteY12" fmla="*/ 981155 h 1077025"/>
              <a:gd name="connsiteX13" fmla="*/ 752927 w 2034226"/>
              <a:gd name="connsiteY13" fmla="*/ 984969 h 1077025"/>
              <a:gd name="connsiteX14" fmla="*/ 482921 w 2034226"/>
              <a:gd name="connsiteY14" fmla="*/ 1057797 h 1077025"/>
              <a:gd name="connsiteX15" fmla="*/ 0 w 2034226"/>
              <a:gd name="connsiteY15" fmla="*/ 631362 h 1077025"/>
              <a:gd name="connsiteX16" fmla="*/ 482921 w 2034226"/>
              <a:gd name="connsiteY16" fmla="*/ 204927 h 1077025"/>
              <a:gd name="connsiteX17" fmla="*/ 522906 w 2034226"/>
              <a:gd name="connsiteY17" fmla="*/ 207598 h 1077025"/>
              <a:gd name="connsiteX18" fmla="*/ 534946 w 2034226"/>
              <a:gd name="connsiteY18" fmla="*/ 188011 h 1077025"/>
              <a:gd name="connsiteX19" fmla="*/ 935392 w 2034226"/>
              <a:gd name="connsiteY19" fmla="*/ 0 h 107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34226" h="1077025">
                <a:moveTo>
                  <a:pt x="935392" y="0"/>
                </a:moveTo>
                <a:cubicBezTo>
                  <a:pt x="1110421" y="0"/>
                  <a:pt x="1263701" y="82223"/>
                  <a:pt x="1348399" y="205313"/>
                </a:cubicBezTo>
                <a:lnTo>
                  <a:pt x="1351793" y="212945"/>
                </a:lnTo>
                <a:lnTo>
                  <a:pt x="1363330" y="207415"/>
                </a:lnTo>
                <a:cubicBezTo>
                  <a:pt x="1421106" y="185837"/>
                  <a:pt x="1484628" y="173904"/>
                  <a:pt x="1551305" y="173904"/>
                </a:cubicBezTo>
                <a:cubicBezTo>
                  <a:pt x="1818015" y="173904"/>
                  <a:pt x="2034226" y="364825"/>
                  <a:pt x="2034226" y="600339"/>
                </a:cubicBezTo>
                <a:cubicBezTo>
                  <a:pt x="2034226" y="835853"/>
                  <a:pt x="1818015" y="1026774"/>
                  <a:pt x="1551305" y="1026774"/>
                </a:cubicBezTo>
                <a:cubicBezTo>
                  <a:pt x="1484628" y="1026774"/>
                  <a:pt x="1421106" y="1014842"/>
                  <a:pt x="1363330" y="993263"/>
                </a:cubicBezTo>
                <a:lnTo>
                  <a:pt x="1352157" y="987907"/>
                </a:lnTo>
                <a:lnTo>
                  <a:pt x="1329799" y="1004197"/>
                </a:lnTo>
                <a:cubicBezTo>
                  <a:pt x="1252724" y="1050177"/>
                  <a:pt x="1159809" y="1077025"/>
                  <a:pt x="1059793" y="1077025"/>
                </a:cubicBezTo>
                <a:cubicBezTo>
                  <a:pt x="959777" y="1077025"/>
                  <a:pt x="866862" y="1050177"/>
                  <a:pt x="789787" y="1004197"/>
                </a:cubicBezTo>
                <a:lnTo>
                  <a:pt x="758161" y="981155"/>
                </a:lnTo>
                <a:lnTo>
                  <a:pt x="752927" y="984969"/>
                </a:lnTo>
                <a:cubicBezTo>
                  <a:pt x="675852" y="1030949"/>
                  <a:pt x="582937" y="1057797"/>
                  <a:pt x="482921" y="1057797"/>
                </a:cubicBezTo>
                <a:cubicBezTo>
                  <a:pt x="216211" y="1057797"/>
                  <a:pt x="0" y="866876"/>
                  <a:pt x="0" y="631362"/>
                </a:cubicBezTo>
                <a:cubicBezTo>
                  <a:pt x="0" y="395848"/>
                  <a:pt x="216211" y="204927"/>
                  <a:pt x="482921" y="204927"/>
                </a:cubicBezTo>
                <a:lnTo>
                  <a:pt x="522906" y="207598"/>
                </a:lnTo>
                <a:lnTo>
                  <a:pt x="534946" y="188011"/>
                </a:lnTo>
                <a:cubicBezTo>
                  <a:pt x="621731" y="74578"/>
                  <a:pt x="768698" y="0"/>
                  <a:pt x="935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47" name="任意多边形: 形状 546"/>
          <p:cNvSpPr/>
          <p:nvPr/>
        </p:nvSpPr>
        <p:spPr>
          <a:xfrm>
            <a:off x="6808666" y="5167172"/>
            <a:ext cx="1344340" cy="475998"/>
          </a:xfrm>
          <a:custGeom>
            <a:avLst/>
            <a:gdLst>
              <a:gd name="connsiteX0" fmla="*/ 935392 w 2034226"/>
              <a:gd name="connsiteY0" fmla="*/ 0 h 1077025"/>
              <a:gd name="connsiteX1" fmla="*/ 1348399 w 2034226"/>
              <a:gd name="connsiteY1" fmla="*/ 205313 h 1077025"/>
              <a:gd name="connsiteX2" fmla="*/ 1351793 w 2034226"/>
              <a:gd name="connsiteY2" fmla="*/ 212945 h 1077025"/>
              <a:gd name="connsiteX3" fmla="*/ 1363330 w 2034226"/>
              <a:gd name="connsiteY3" fmla="*/ 207415 h 1077025"/>
              <a:gd name="connsiteX4" fmla="*/ 1551305 w 2034226"/>
              <a:gd name="connsiteY4" fmla="*/ 173904 h 1077025"/>
              <a:gd name="connsiteX5" fmla="*/ 2034226 w 2034226"/>
              <a:gd name="connsiteY5" fmla="*/ 600339 h 1077025"/>
              <a:gd name="connsiteX6" fmla="*/ 1551305 w 2034226"/>
              <a:gd name="connsiteY6" fmla="*/ 1026774 h 1077025"/>
              <a:gd name="connsiteX7" fmla="*/ 1363330 w 2034226"/>
              <a:gd name="connsiteY7" fmla="*/ 993263 h 1077025"/>
              <a:gd name="connsiteX8" fmla="*/ 1352157 w 2034226"/>
              <a:gd name="connsiteY8" fmla="*/ 987907 h 1077025"/>
              <a:gd name="connsiteX9" fmla="*/ 1329799 w 2034226"/>
              <a:gd name="connsiteY9" fmla="*/ 1004197 h 1077025"/>
              <a:gd name="connsiteX10" fmla="*/ 1059793 w 2034226"/>
              <a:gd name="connsiteY10" fmla="*/ 1077025 h 1077025"/>
              <a:gd name="connsiteX11" fmla="*/ 789787 w 2034226"/>
              <a:gd name="connsiteY11" fmla="*/ 1004197 h 1077025"/>
              <a:gd name="connsiteX12" fmla="*/ 758161 w 2034226"/>
              <a:gd name="connsiteY12" fmla="*/ 981155 h 1077025"/>
              <a:gd name="connsiteX13" fmla="*/ 752927 w 2034226"/>
              <a:gd name="connsiteY13" fmla="*/ 984969 h 1077025"/>
              <a:gd name="connsiteX14" fmla="*/ 482921 w 2034226"/>
              <a:gd name="connsiteY14" fmla="*/ 1057797 h 1077025"/>
              <a:gd name="connsiteX15" fmla="*/ 0 w 2034226"/>
              <a:gd name="connsiteY15" fmla="*/ 631362 h 1077025"/>
              <a:gd name="connsiteX16" fmla="*/ 482921 w 2034226"/>
              <a:gd name="connsiteY16" fmla="*/ 204927 h 1077025"/>
              <a:gd name="connsiteX17" fmla="*/ 522906 w 2034226"/>
              <a:gd name="connsiteY17" fmla="*/ 207598 h 1077025"/>
              <a:gd name="connsiteX18" fmla="*/ 534946 w 2034226"/>
              <a:gd name="connsiteY18" fmla="*/ 188011 h 1077025"/>
              <a:gd name="connsiteX19" fmla="*/ 935392 w 2034226"/>
              <a:gd name="connsiteY19" fmla="*/ 0 h 107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34226" h="1077025">
                <a:moveTo>
                  <a:pt x="935392" y="0"/>
                </a:moveTo>
                <a:cubicBezTo>
                  <a:pt x="1110421" y="0"/>
                  <a:pt x="1263701" y="82223"/>
                  <a:pt x="1348399" y="205313"/>
                </a:cubicBezTo>
                <a:lnTo>
                  <a:pt x="1351793" y="212945"/>
                </a:lnTo>
                <a:lnTo>
                  <a:pt x="1363330" y="207415"/>
                </a:lnTo>
                <a:cubicBezTo>
                  <a:pt x="1421106" y="185837"/>
                  <a:pt x="1484628" y="173904"/>
                  <a:pt x="1551305" y="173904"/>
                </a:cubicBezTo>
                <a:cubicBezTo>
                  <a:pt x="1818015" y="173904"/>
                  <a:pt x="2034226" y="364825"/>
                  <a:pt x="2034226" y="600339"/>
                </a:cubicBezTo>
                <a:cubicBezTo>
                  <a:pt x="2034226" y="835853"/>
                  <a:pt x="1818015" y="1026774"/>
                  <a:pt x="1551305" y="1026774"/>
                </a:cubicBezTo>
                <a:cubicBezTo>
                  <a:pt x="1484628" y="1026774"/>
                  <a:pt x="1421106" y="1014842"/>
                  <a:pt x="1363330" y="993263"/>
                </a:cubicBezTo>
                <a:lnTo>
                  <a:pt x="1352157" y="987907"/>
                </a:lnTo>
                <a:lnTo>
                  <a:pt x="1329799" y="1004197"/>
                </a:lnTo>
                <a:cubicBezTo>
                  <a:pt x="1252724" y="1050177"/>
                  <a:pt x="1159809" y="1077025"/>
                  <a:pt x="1059793" y="1077025"/>
                </a:cubicBezTo>
                <a:cubicBezTo>
                  <a:pt x="959777" y="1077025"/>
                  <a:pt x="866862" y="1050177"/>
                  <a:pt x="789787" y="1004197"/>
                </a:cubicBezTo>
                <a:lnTo>
                  <a:pt x="758161" y="981155"/>
                </a:lnTo>
                <a:lnTo>
                  <a:pt x="752927" y="984969"/>
                </a:lnTo>
                <a:cubicBezTo>
                  <a:pt x="675852" y="1030949"/>
                  <a:pt x="582937" y="1057797"/>
                  <a:pt x="482921" y="1057797"/>
                </a:cubicBezTo>
                <a:cubicBezTo>
                  <a:pt x="216211" y="1057797"/>
                  <a:pt x="0" y="866876"/>
                  <a:pt x="0" y="631362"/>
                </a:cubicBezTo>
                <a:cubicBezTo>
                  <a:pt x="0" y="395848"/>
                  <a:pt x="216211" y="204927"/>
                  <a:pt x="482921" y="204927"/>
                </a:cubicBezTo>
                <a:lnTo>
                  <a:pt x="522906" y="207598"/>
                </a:lnTo>
                <a:lnTo>
                  <a:pt x="534946" y="188011"/>
                </a:lnTo>
                <a:cubicBezTo>
                  <a:pt x="621731" y="74578"/>
                  <a:pt x="768698" y="0"/>
                  <a:pt x="935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48" name="任意多边形: 形状 547"/>
          <p:cNvSpPr/>
          <p:nvPr/>
        </p:nvSpPr>
        <p:spPr>
          <a:xfrm>
            <a:off x="957958" y="1448125"/>
            <a:ext cx="1631900" cy="184945"/>
          </a:xfrm>
          <a:custGeom>
            <a:avLst/>
            <a:gdLst>
              <a:gd name="connsiteX0" fmla="*/ 935392 w 2034226"/>
              <a:gd name="connsiteY0" fmla="*/ 0 h 1077025"/>
              <a:gd name="connsiteX1" fmla="*/ 1348399 w 2034226"/>
              <a:gd name="connsiteY1" fmla="*/ 205313 h 1077025"/>
              <a:gd name="connsiteX2" fmla="*/ 1351793 w 2034226"/>
              <a:gd name="connsiteY2" fmla="*/ 212945 h 1077025"/>
              <a:gd name="connsiteX3" fmla="*/ 1363330 w 2034226"/>
              <a:gd name="connsiteY3" fmla="*/ 207415 h 1077025"/>
              <a:gd name="connsiteX4" fmla="*/ 1551305 w 2034226"/>
              <a:gd name="connsiteY4" fmla="*/ 173904 h 1077025"/>
              <a:gd name="connsiteX5" fmla="*/ 2034226 w 2034226"/>
              <a:gd name="connsiteY5" fmla="*/ 600339 h 1077025"/>
              <a:gd name="connsiteX6" fmla="*/ 1551305 w 2034226"/>
              <a:gd name="connsiteY6" fmla="*/ 1026774 h 1077025"/>
              <a:gd name="connsiteX7" fmla="*/ 1363330 w 2034226"/>
              <a:gd name="connsiteY7" fmla="*/ 993263 h 1077025"/>
              <a:gd name="connsiteX8" fmla="*/ 1352157 w 2034226"/>
              <a:gd name="connsiteY8" fmla="*/ 987907 h 1077025"/>
              <a:gd name="connsiteX9" fmla="*/ 1329799 w 2034226"/>
              <a:gd name="connsiteY9" fmla="*/ 1004197 h 1077025"/>
              <a:gd name="connsiteX10" fmla="*/ 1059793 w 2034226"/>
              <a:gd name="connsiteY10" fmla="*/ 1077025 h 1077025"/>
              <a:gd name="connsiteX11" fmla="*/ 789787 w 2034226"/>
              <a:gd name="connsiteY11" fmla="*/ 1004197 h 1077025"/>
              <a:gd name="connsiteX12" fmla="*/ 758161 w 2034226"/>
              <a:gd name="connsiteY12" fmla="*/ 981155 h 1077025"/>
              <a:gd name="connsiteX13" fmla="*/ 752927 w 2034226"/>
              <a:gd name="connsiteY13" fmla="*/ 984969 h 1077025"/>
              <a:gd name="connsiteX14" fmla="*/ 482921 w 2034226"/>
              <a:gd name="connsiteY14" fmla="*/ 1057797 h 1077025"/>
              <a:gd name="connsiteX15" fmla="*/ 0 w 2034226"/>
              <a:gd name="connsiteY15" fmla="*/ 631362 h 1077025"/>
              <a:gd name="connsiteX16" fmla="*/ 482921 w 2034226"/>
              <a:gd name="connsiteY16" fmla="*/ 204927 h 1077025"/>
              <a:gd name="connsiteX17" fmla="*/ 522906 w 2034226"/>
              <a:gd name="connsiteY17" fmla="*/ 207598 h 1077025"/>
              <a:gd name="connsiteX18" fmla="*/ 534946 w 2034226"/>
              <a:gd name="connsiteY18" fmla="*/ 188011 h 1077025"/>
              <a:gd name="connsiteX19" fmla="*/ 935392 w 2034226"/>
              <a:gd name="connsiteY19" fmla="*/ 0 h 107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34226" h="1077025">
                <a:moveTo>
                  <a:pt x="935392" y="0"/>
                </a:moveTo>
                <a:cubicBezTo>
                  <a:pt x="1110421" y="0"/>
                  <a:pt x="1263701" y="82223"/>
                  <a:pt x="1348399" y="205313"/>
                </a:cubicBezTo>
                <a:lnTo>
                  <a:pt x="1351793" y="212945"/>
                </a:lnTo>
                <a:lnTo>
                  <a:pt x="1363330" y="207415"/>
                </a:lnTo>
                <a:cubicBezTo>
                  <a:pt x="1421106" y="185837"/>
                  <a:pt x="1484628" y="173904"/>
                  <a:pt x="1551305" y="173904"/>
                </a:cubicBezTo>
                <a:cubicBezTo>
                  <a:pt x="1818015" y="173904"/>
                  <a:pt x="2034226" y="364825"/>
                  <a:pt x="2034226" y="600339"/>
                </a:cubicBezTo>
                <a:cubicBezTo>
                  <a:pt x="2034226" y="835853"/>
                  <a:pt x="1818015" y="1026774"/>
                  <a:pt x="1551305" y="1026774"/>
                </a:cubicBezTo>
                <a:cubicBezTo>
                  <a:pt x="1484628" y="1026774"/>
                  <a:pt x="1421106" y="1014842"/>
                  <a:pt x="1363330" y="993263"/>
                </a:cubicBezTo>
                <a:lnTo>
                  <a:pt x="1352157" y="987907"/>
                </a:lnTo>
                <a:lnTo>
                  <a:pt x="1329799" y="1004197"/>
                </a:lnTo>
                <a:cubicBezTo>
                  <a:pt x="1252724" y="1050177"/>
                  <a:pt x="1159809" y="1077025"/>
                  <a:pt x="1059793" y="1077025"/>
                </a:cubicBezTo>
                <a:cubicBezTo>
                  <a:pt x="959777" y="1077025"/>
                  <a:pt x="866862" y="1050177"/>
                  <a:pt x="789787" y="1004197"/>
                </a:cubicBezTo>
                <a:lnTo>
                  <a:pt x="758161" y="981155"/>
                </a:lnTo>
                <a:lnTo>
                  <a:pt x="752927" y="984969"/>
                </a:lnTo>
                <a:cubicBezTo>
                  <a:pt x="675852" y="1030949"/>
                  <a:pt x="582937" y="1057797"/>
                  <a:pt x="482921" y="1057797"/>
                </a:cubicBezTo>
                <a:cubicBezTo>
                  <a:pt x="216211" y="1057797"/>
                  <a:pt x="0" y="866876"/>
                  <a:pt x="0" y="631362"/>
                </a:cubicBezTo>
                <a:cubicBezTo>
                  <a:pt x="0" y="395848"/>
                  <a:pt x="216211" y="204927"/>
                  <a:pt x="482921" y="204927"/>
                </a:cubicBezTo>
                <a:lnTo>
                  <a:pt x="522906" y="207598"/>
                </a:lnTo>
                <a:lnTo>
                  <a:pt x="534946" y="188011"/>
                </a:lnTo>
                <a:cubicBezTo>
                  <a:pt x="621731" y="74578"/>
                  <a:pt x="768698" y="0"/>
                  <a:pt x="935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49" name="任意多边形: 形状 548"/>
          <p:cNvSpPr/>
          <p:nvPr/>
        </p:nvSpPr>
        <p:spPr>
          <a:xfrm>
            <a:off x="822705" y="1264489"/>
            <a:ext cx="1124713" cy="342628"/>
          </a:xfrm>
          <a:custGeom>
            <a:avLst/>
            <a:gdLst>
              <a:gd name="connsiteX0" fmla="*/ 935392 w 2034226"/>
              <a:gd name="connsiteY0" fmla="*/ 0 h 1077025"/>
              <a:gd name="connsiteX1" fmla="*/ 1348399 w 2034226"/>
              <a:gd name="connsiteY1" fmla="*/ 205313 h 1077025"/>
              <a:gd name="connsiteX2" fmla="*/ 1351793 w 2034226"/>
              <a:gd name="connsiteY2" fmla="*/ 212945 h 1077025"/>
              <a:gd name="connsiteX3" fmla="*/ 1363330 w 2034226"/>
              <a:gd name="connsiteY3" fmla="*/ 207415 h 1077025"/>
              <a:gd name="connsiteX4" fmla="*/ 1551305 w 2034226"/>
              <a:gd name="connsiteY4" fmla="*/ 173904 h 1077025"/>
              <a:gd name="connsiteX5" fmla="*/ 2034226 w 2034226"/>
              <a:gd name="connsiteY5" fmla="*/ 600339 h 1077025"/>
              <a:gd name="connsiteX6" fmla="*/ 1551305 w 2034226"/>
              <a:gd name="connsiteY6" fmla="*/ 1026774 h 1077025"/>
              <a:gd name="connsiteX7" fmla="*/ 1363330 w 2034226"/>
              <a:gd name="connsiteY7" fmla="*/ 993263 h 1077025"/>
              <a:gd name="connsiteX8" fmla="*/ 1352157 w 2034226"/>
              <a:gd name="connsiteY8" fmla="*/ 987907 h 1077025"/>
              <a:gd name="connsiteX9" fmla="*/ 1329799 w 2034226"/>
              <a:gd name="connsiteY9" fmla="*/ 1004197 h 1077025"/>
              <a:gd name="connsiteX10" fmla="*/ 1059793 w 2034226"/>
              <a:gd name="connsiteY10" fmla="*/ 1077025 h 1077025"/>
              <a:gd name="connsiteX11" fmla="*/ 789787 w 2034226"/>
              <a:gd name="connsiteY11" fmla="*/ 1004197 h 1077025"/>
              <a:gd name="connsiteX12" fmla="*/ 758161 w 2034226"/>
              <a:gd name="connsiteY12" fmla="*/ 981155 h 1077025"/>
              <a:gd name="connsiteX13" fmla="*/ 752927 w 2034226"/>
              <a:gd name="connsiteY13" fmla="*/ 984969 h 1077025"/>
              <a:gd name="connsiteX14" fmla="*/ 482921 w 2034226"/>
              <a:gd name="connsiteY14" fmla="*/ 1057797 h 1077025"/>
              <a:gd name="connsiteX15" fmla="*/ 0 w 2034226"/>
              <a:gd name="connsiteY15" fmla="*/ 631362 h 1077025"/>
              <a:gd name="connsiteX16" fmla="*/ 482921 w 2034226"/>
              <a:gd name="connsiteY16" fmla="*/ 204927 h 1077025"/>
              <a:gd name="connsiteX17" fmla="*/ 522906 w 2034226"/>
              <a:gd name="connsiteY17" fmla="*/ 207598 h 1077025"/>
              <a:gd name="connsiteX18" fmla="*/ 534946 w 2034226"/>
              <a:gd name="connsiteY18" fmla="*/ 188011 h 1077025"/>
              <a:gd name="connsiteX19" fmla="*/ 935392 w 2034226"/>
              <a:gd name="connsiteY19" fmla="*/ 0 h 107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34226" h="1077025">
                <a:moveTo>
                  <a:pt x="935392" y="0"/>
                </a:moveTo>
                <a:cubicBezTo>
                  <a:pt x="1110421" y="0"/>
                  <a:pt x="1263701" y="82223"/>
                  <a:pt x="1348399" y="205313"/>
                </a:cubicBezTo>
                <a:lnTo>
                  <a:pt x="1351793" y="212945"/>
                </a:lnTo>
                <a:lnTo>
                  <a:pt x="1363330" y="207415"/>
                </a:lnTo>
                <a:cubicBezTo>
                  <a:pt x="1421106" y="185837"/>
                  <a:pt x="1484628" y="173904"/>
                  <a:pt x="1551305" y="173904"/>
                </a:cubicBezTo>
                <a:cubicBezTo>
                  <a:pt x="1818015" y="173904"/>
                  <a:pt x="2034226" y="364825"/>
                  <a:pt x="2034226" y="600339"/>
                </a:cubicBezTo>
                <a:cubicBezTo>
                  <a:pt x="2034226" y="835853"/>
                  <a:pt x="1818015" y="1026774"/>
                  <a:pt x="1551305" y="1026774"/>
                </a:cubicBezTo>
                <a:cubicBezTo>
                  <a:pt x="1484628" y="1026774"/>
                  <a:pt x="1421106" y="1014842"/>
                  <a:pt x="1363330" y="993263"/>
                </a:cubicBezTo>
                <a:lnTo>
                  <a:pt x="1352157" y="987907"/>
                </a:lnTo>
                <a:lnTo>
                  <a:pt x="1329799" y="1004197"/>
                </a:lnTo>
                <a:cubicBezTo>
                  <a:pt x="1252724" y="1050177"/>
                  <a:pt x="1159809" y="1077025"/>
                  <a:pt x="1059793" y="1077025"/>
                </a:cubicBezTo>
                <a:cubicBezTo>
                  <a:pt x="959777" y="1077025"/>
                  <a:pt x="866862" y="1050177"/>
                  <a:pt x="789787" y="1004197"/>
                </a:cubicBezTo>
                <a:lnTo>
                  <a:pt x="758161" y="981155"/>
                </a:lnTo>
                <a:lnTo>
                  <a:pt x="752927" y="984969"/>
                </a:lnTo>
                <a:cubicBezTo>
                  <a:pt x="675852" y="1030949"/>
                  <a:pt x="582937" y="1057797"/>
                  <a:pt x="482921" y="1057797"/>
                </a:cubicBezTo>
                <a:cubicBezTo>
                  <a:pt x="216211" y="1057797"/>
                  <a:pt x="0" y="866876"/>
                  <a:pt x="0" y="631362"/>
                </a:cubicBezTo>
                <a:cubicBezTo>
                  <a:pt x="0" y="395848"/>
                  <a:pt x="216211" y="204927"/>
                  <a:pt x="482921" y="204927"/>
                </a:cubicBezTo>
                <a:lnTo>
                  <a:pt x="522906" y="207598"/>
                </a:lnTo>
                <a:lnTo>
                  <a:pt x="534946" y="188011"/>
                </a:lnTo>
                <a:cubicBezTo>
                  <a:pt x="621731" y="74578"/>
                  <a:pt x="768698" y="0"/>
                  <a:pt x="935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50" name="任意多边形: 形状 549"/>
          <p:cNvSpPr/>
          <p:nvPr/>
        </p:nvSpPr>
        <p:spPr>
          <a:xfrm>
            <a:off x="77994" y="2196669"/>
            <a:ext cx="2616008" cy="963408"/>
          </a:xfrm>
          <a:custGeom>
            <a:avLst/>
            <a:gdLst>
              <a:gd name="connsiteX0" fmla="*/ 823786 w 2616008"/>
              <a:gd name="connsiteY0" fmla="*/ 0 h 963408"/>
              <a:gd name="connsiteX1" fmla="*/ 1187516 w 2616008"/>
              <a:gd name="connsiteY1" fmla="*/ 183552 h 963408"/>
              <a:gd name="connsiteX2" fmla="*/ 1190505 w 2616008"/>
              <a:gd name="connsiteY2" fmla="*/ 190375 h 963408"/>
              <a:gd name="connsiteX3" fmla="*/ 1200665 w 2616008"/>
              <a:gd name="connsiteY3" fmla="*/ 185431 h 963408"/>
              <a:gd name="connsiteX4" fmla="*/ 1366212 w 2616008"/>
              <a:gd name="connsiteY4" fmla="*/ 155472 h 963408"/>
              <a:gd name="connsiteX5" fmla="*/ 1758092 w 2616008"/>
              <a:gd name="connsiteY5" fmla="*/ 388315 h 963408"/>
              <a:gd name="connsiteX6" fmla="*/ 1763151 w 2616008"/>
              <a:gd name="connsiteY6" fmla="*/ 410779 h 963408"/>
              <a:gd name="connsiteX7" fmla="*/ 1859978 w 2616008"/>
              <a:gd name="connsiteY7" fmla="*/ 431759 h 963408"/>
              <a:gd name="connsiteX8" fmla="*/ 2012010 w 2616008"/>
              <a:gd name="connsiteY8" fmla="*/ 509285 h 963408"/>
              <a:gd name="connsiteX9" fmla="*/ 2014999 w 2616008"/>
              <a:gd name="connsiteY9" fmla="*/ 513261 h 963408"/>
              <a:gd name="connsiteX10" fmla="*/ 2025160 w 2616008"/>
              <a:gd name="connsiteY10" fmla="*/ 510380 h 963408"/>
              <a:gd name="connsiteX11" fmla="*/ 2190707 w 2616008"/>
              <a:gd name="connsiteY11" fmla="*/ 492922 h 963408"/>
              <a:gd name="connsiteX12" fmla="*/ 2616008 w 2616008"/>
              <a:gd name="connsiteY12" fmla="*/ 715076 h 963408"/>
              <a:gd name="connsiteX13" fmla="*/ 2190707 w 2616008"/>
              <a:gd name="connsiteY13" fmla="*/ 937230 h 963408"/>
              <a:gd name="connsiteX14" fmla="*/ 2025160 w 2616008"/>
              <a:gd name="connsiteY14" fmla="*/ 919772 h 963408"/>
              <a:gd name="connsiteX15" fmla="*/ 2015320 w 2616008"/>
              <a:gd name="connsiteY15" fmla="*/ 916982 h 963408"/>
              <a:gd name="connsiteX16" fmla="*/ 1995629 w 2616008"/>
              <a:gd name="connsiteY16" fmla="*/ 925468 h 963408"/>
              <a:gd name="connsiteX17" fmla="*/ 1757839 w 2616008"/>
              <a:gd name="connsiteY17" fmla="*/ 963408 h 963408"/>
              <a:gd name="connsiteX18" fmla="*/ 1520048 w 2616008"/>
              <a:gd name="connsiteY18" fmla="*/ 925468 h 963408"/>
              <a:gd name="connsiteX19" fmla="*/ 1492196 w 2616008"/>
              <a:gd name="connsiteY19" fmla="*/ 913464 h 963408"/>
              <a:gd name="connsiteX20" fmla="*/ 1487586 w 2616008"/>
              <a:gd name="connsiteY20" fmla="*/ 915451 h 963408"/>
              <a:gd name="connsiteX21" fmla="*/ 1249796 w 2616008"/>
              <a:gd name="connsiteY21" fmla="*/ 953391 h 963408"/>
              <a:gd name="connsiteX22" fmla="*/ 1164083 w 2616008"/>
              <a:gd name="connsiteY22" fmla="*/ 948878 h 963408"/>
              <a:gd name="connsiteX23" fmla="*/ 1086522 w 2616008"/>
              <a:gd name="connsiteY23" fmla="*/ 936302 h 963408"/>
              <a:gd name="connsiteX24" fmla="*/ 1059816 w 2616008"/>
              <a:gd name="connsiteY24" fmla="*/ 945734 h 963408"/>
              <a:gd name="connsiteX25" fmla="*/ 933345 w 2616008"/>
              <a:gd name="connsiteY25" fmla="*/ 962873 h 963408"/>
              <a:gd name="connsiteX26" fmla="*/ 695554 w 2616008"/>
              <a:gd name="connsiteY26" fmla="*/ 897764 h 963408"/>
              <a:gd name="connsiteX27" fmla="*/ 667702 w 2616008"/>
              <a:gd name="connsiteY27" fmla="*/ 877164 h 963408"/>
              <a:gd name="connsiteX28" fmla="*/ 663092 w 2616008"/>
              <a:gd name="connsiteY28" fmla="*/ 880574 h 963408"/>
              <a:gd name="connsiteX29" fmla="*/ 425302 w 2616008"/>
              <a:gd name="connsiteY29" fmla="*/ 945683 h 963408"/>
              <a:gd name="connsiteX30" fmla="*/ 0 w 2616008"/>
              <a:gd name="connsiteY30" fmla="*/ 564445 h 963408"/>
              <a:gd name="connsiteX31" fmla="*/ 425302 w 2616008"/>
              <a:gd name="connsiteY31" fmla="*/ 183207 h 963408"/>
              <a:gd name="connsiteX32" fmla="*/ 460516 w 2616008"/>
              <a:gd name="connsiteY32" fmla="*/ 185595 h 963408"/>
              <a:gd name="connsiteX33" fmla="*/ 471119 w 2616008"/>
              <a:gd name="connsiteY33" fmla="*/ 168084 h 963408"/>
              <a:gd name="connsiteX34" fmla="*/ 823786 w 2616008"/>
              <a:gd name="connsiteY34" fmla="*/ 0 h 963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616008" h="963408">
                <a:moveTo>
                  <a:pt x="823786" y="0"/>
                </a:moveTo>
                <a:cubicBezTo>
                  <a:pt x="977932" y="0"/>
                  <a:pt x="1112924" y="73508"/>
                  <a:pt x="1187516" y="183552"/>
                </a:cubicBezTo>
                <a:lnTo>
                  <a:pt x="1190505" y="190375"/>
                </a:lnTo>
                <a:lnTo>
                  <a:pt x="1200665" y="185431"/>
                </a:lnTo>
                <a:cubicBezTo>
                  <a:pt x="1251548" y="166140"/>
                  <a:pt x="1307491" y="155472"/>
                  <a:pt x="1366212" y="155472"/>
                </a:cubicBezTo>
                <a:cubicBezTo>
                  <a:pt x="1542378" y="155472"/>
                  <a:pt x="1693527" y="251483"/>
                  <a:pt x="1758092" y="388315"/>
                </a:cubicBezTo>
                <a:lnTo>
                  <a:pt x="1763151" y="410779"/>
                </a:lnTo>
                <a:lnTo>
                  <a:pt x="1859978" y="431759"/>
                </a:lnTo>
                <a:cubicBezTo>
                  <a:pt x="1922318" y="450483"/>
                  <a:pt x="1974714" y="477223"/>
                  <a:pt x="2012010" y="509285"/>
                </a:cubicBezTo>
                <a:lnTo>
                  <a:pt x="2014999" y="513261"/>
                </a:lnTo>
                <a:lnTo>
                  <a:pt x="2025160" y="510380"/>
                </a:lnTo>
                <a:cubicBezTo>
                  <a:pt x="2076042" y="499139"/>
                  <a:pt x="2131985" y="492922"/>
                  <a:pt x="2190707" y="492922"/>
                </a:cubicBezTo>
                <a:cubicBezTo>
                  <a:pt x="2425594" y="492922"/>
                  <a:pt x="2616008" y="592384"/>
                  <a:pt x="2616008" y="715076"/>
                </a:cubicBezTo>
                <a:cubicBezTo>
                  <a:pt x="2616008" y="837768"/>
                  <a:pt x="2425594" y="937230"/>
                  <a:pt x="2190707" y="937230"/>
                </a:cubicBezTo>
                <a:cubicBezTo>
                  <a:pt x="2131985" y="937230"/>
                  <a:pt x="2076042" y="931014"/>
                  <a:pt x="2025160" y="919772"/>
                </a:cubicBezTo>
                <a:lnTo>
                  <a:pt x="2015320" y="916982"/>
                </a:lnTo>
                <a:lnTo>
                  <a:pt x="1995629" y="925468"/>
                </a:lnTo>
                <a:cubicBezTo>
                  <a:pt x="1927750" y="949422"/>
                  <a:pt x="1845922" y="963408"/>
                  <a:pt x="1757839" y="963408"/>
                </a:cubicBezTo>
                <a:cubicBezTo>
                  <a:pt x="1669756" y="963408"/>
                  <a:pt x="1587927" y="949422"/>
                  <a:pt x="1520048" y="925468"/>
                </a:cubicBezTo>
                <a:lnTo>
                  <a:pt x="1492196" y="913464"/>
                </a:lnTo>
                <a:lnTo>
                  <a:pt x="1487586" y="915451"/>
                </a:lnTo>
                <a:cubicBezTo>
                  <a:pt x="1419707" y="939405"/>
                  <a:pt x="1337878" y="953391"/>
                  <a:pt x="1249796" y="953391"/>
                </a:cubicBezTo>
                <a:cubicBezTo>
                  <a:pt x="1220435" y="953391"/>
                  <a:pt x="1191769" y="951837"/>
                  <a:pt x="1164083" y="948878"/>
                </a:cubicBezTo>
                <a:lnTo>
                  <a:pt x="1086522" y="936302"/>
                </a:lnTo>
                <a:lnTo>
                  <a:pt x="1059816" y="945734"/>
                </a:lnTo>
                <a:cubicBezTo>
                  <a:pt x="1019864" y="956872"/>
                  <a:pt x="977386" y="962873"/>
                  <a:pt x="933345" y="962873"/>
                </a:cubicBezTo>
                <a:cubicBezTo>
                  <a:pt x="845262" y="962873"/>
                  <a:pt x="763433" y="938871"/>
                  <a:pt x="695554" y="897764"/>
                </a:cubicBezTo>
                <a:lnTo>
                  <a:pt x="667702" y="877164"/>
                </a:lnTo>
                <a:lnTo>
                  <a:pt x="663092" y="880574"/>
                </a:lnTo>
                <a:cubicBezTo>
                  <a:pt x="595213" y="921681"/>
                  <a:pt x="513384" y="945683"/>
                  <a:pt x="425302" y="945683"/>
                </a:cubicBezTo>
                <a:cubicBezTo>
                  <a:pt x="190414" y="945683"/>
                  <a:pt x="0" y="774997"/>
                  <a:pt x="0" y="564445"/>
                </a:cubicBezTo>
                <a:cubicBezTo>
                  <a:pt x="0" y="353893"/>
                  <a:pt x="190414" y="183207"/>
                  <a:pt x="425302" y="183207"/>
                </a:cubicBezTo>
                <a:lnTo>
                  <a:pt x="460516" y="185595"/>
                </a:lnTo>
                <a:lnTo>
                  <a:pt x="471119" y="168084"/>
                </a:lnTo>
                <a:cubicBezTo>
                  <a:pt x="547550" y="66674"/>
                  <a:pt x="676981" y="0"/>
                  <a:pt x="8237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551" name="任意多边形: 形状 550"/>
          <p:cNvSpPr/>
          <p:nvPr/>
        </p:nvSpPr>
        <p:spPr>
          <a:xfrm>
            <a:off x="7601116" y="1163597"/>
            <a:ext cx="1155847" cy="490396"/>
          </a:xfrm>
          <a:custGeom>
            <a:avLst/>
            <a:gdLst>
              <a:gd name="connsiteX0" fmla="*/ 935392 w 2034226"/>
              <a:gd name="connsiteY0" fmla="*/ 0 h 1077025"/>
              <a:gd name="connsiteX1" fmla="*/ 1348399 w 2034226"/>
              <a:gd name="connsiteY1" fmla="*/ 205313 h 1077025"/>
              <a:gd name="connsiteX2" fmla="*/ 1351793 w 2034226"/>
              <a:gd name="connsiteY2" fmla="*/ 212945 h 1077025"/>
              <a:gd name="connsiteX3" fmla="*/ 1363330 w 2034226"/>
              <a:gd name="connsiteY3" fmla="*/ 207415 h 1077025"/>
              <a:gd name="connsiteX4" fmla="*/ 1551305 w 2034226"/>
              <a:gd name="connsiteY4" fmla="*/ 173904 h 1077025"/>
              <a:gd name="connsiteX5" fmla="*/ 2034226 w 2034226"/>
              <a:gd name="connsiteY5" fmla="*/ 600339 h 1077025"/>
              <a:gd name="connsiteX6" fmla="*/ 1551305 w 2034226"/>
              <a:gd name="connsiteY6" fmla="*/ 1026774 h 1077025"/>
              <a:gd name="connsiteX7" fmla="*/ 1363330 w 2034226"/>
              <a:gd name="connsiteY7" fmla="*/ 993263 h 1077025"/>
              <a:gd name="connsiteX8" fmla="*/ 1352157 w 2034226"/>
              <a:gd name="connsiteY8" fmla="*/ 987907 h 1077025"/>
              <a:gd name="connsiteX9" fmla="*/ 1329799 w 2034226"/>
              <a:gd name="connsiteY9" fmla="*/ 1004197 h 1077025"/>
              <a:gd name="connsiteX10" fmla="*/ 1059793 w 2034226"/>
              <a:gd name="connsiteY10" fmla="*/ 1077025 h 1077025"/>
              <a:gd name="connsiteX11" fmla="*/ 789787 w 2034226"/>
              <a:gd name="connsiteY11" fmla="*/ 1004197 h 1077025"/>
              <a:gd name="connsiteX12" fmla="*/ 758161 w 2034226"/>
              <a:gd name="connsiteY12" fmla="*/ 981155 h 1077025"/>
              <a:gd name="connsiteX13" fmla="*/ 752927 w 2034226"/>
              <a:gd name="connsiteY13" fmla="*/ 984969 h 1077025"/>
              <a:gd name="connsiteX14" fmla="*/ 482921 w 2034226"/>
              <a:gd name="connsiteY14" fmla="*/ 1057797 h 1077025"/>
              <a:gd name="connsiteX15" fmla="*/ 0 w 2034226"/>
              <a:gd name="connsiteY15" fmla="*/ 631362 h 1077025"/>
              <a:gd name="connsiteX16" fmla="*/ 482921 w 2034226"/>
              <a:gd name="connsiteY16" fmla="*/ 204927 h 1077025"/>
              <a:gd name="connsiteX17" fmla="*/ 522906 w 2034226"/>
              <a:gd name="connsiteY17" fmla="*/ 207598 h 1077025"/>
              <a:gd name="connsiteX18" fmla="*/ 534946 w 2034226"/>
              <a:gd name="connsiteY18" fmla="*/ 188011 h 1077025"/>
              <a:gd name="connsiteX19" fmla="*/ 935392 w 2034226"/>
              <a:gd name="connsiteY19" fmla="*/ 0 h 107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34226" h="1077025">
                <a:moveTo>
                  <a:pt x="935392" y="0"/>
                </a:moveTo>
                <a:cubicBezTo>
                  <a:pt x="1110421" y="0"/>
                  <a:pt x="1263701" y="82223"/>
                  <a:pt x="1348399" y="205313"/>
                </a:cubicBezTo>
                <a:lnTo>
                  <a:pt x="1351793" y="212945"/>
                </a:lnTo>
                <a:lnTo>
                  <a:pt x="1363330" y="207415"/>
                </a:lnTo>
                <a:cubicBezTo>
                  <a:pt x="1421106" y="185837"/>
                  <a:pt x="1484628" y="173904"/>
                  <a:pt x="1551305" y="173904"/>
                </a:cubicBezTo>
                <a:cubicBezTo>
                  <a:pt x="1818015" y="173904"/>
                  <a:pt x="2034226" y="364825"/>
                  <a:pt x="2034226" y="600339"/>
                </a:cubicBezTo>
                <a:cubicBezTo>
                  <a:pt x="2034226" y="835853"/>
                  <a:pt x="1818015" y="1026774"/>
                  <a:pt x="1551305" y="1026774"/>
                </a:cubicBezTo>
                <a:cubicBezTo>
                  <a:pt x="1484628" y="1026774"/>
                  <a:pt x="1421106" y="1014842"/>
                  <a:pt x="1363330" y="993263"/>
                </a:cubicBezTo>
                <a:lnTo>
                  <a:pt x="1352157" y="987907"/>
                </a:lnTo>
                <a:lnTo>
                  <a:pt x="1329799" y="1004197"/>
                </a:lnTo>
                <a:cubicBezTo>
                  <a:pt x="1252724" y="1050177"/>
                  <a:pt x="1159809" y="1077025"/>
                  <a:pt x="1059793" y="1077025"/>
                </a:cubicBezTo>
                <a:cubicBezTo>
                  <a:pt x="959777" y="1077025"/>
                  <a:pt x="866862" y="1050177"/>
                  <a:pt x="789787" y="1004197"/>
                </a:cubicBezTo>
                <a:lnTo>
                  <a:pt x="758161" y="981155"/>
                </a:lnTo>
                <a:lnTo>
                  <a:pt x="752927" y="984969"/>
                </a:lnTo>
                <a:cubicBezTo>
                  <a:pt x="675852" y="1030949"/>
                  <a:pt x="582937" y="1057797"/>
                  <a:pt x="482921" y="1057797"/>
                </a:cubicBezTo>
                <a:cubicBezTo>
                  <a:pt x="216211" y="1057797"/>
                  <a:pt x="0" y="866876"/>
                  <a:pt x="0" y="631362"/>
                </a:cubicBezTo>
                <a:cubicBezTo>
                  <a:pt x="0" y="395848"/>
                  <a:pt x="216211" y="204927"/>
                  <a:pt x="482921" y="204927"/>
                </a:cubicBezTo>
                <a:lnTo>
                  <a:pt x="522906" y="207598"/>
                </a:lnTo>
                <a:lnTo>
                  <a:pt x="534946" y="188011"/>
                </a:lnTo>
                <a:cubicBezTo>
                  <a:pt x="621731" y="74578"/>
                  <a:pt x="768698" y="0"/>
                  <a:pt x="935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552" name="组合 551"/>
          <p:cNvGrpSpPr/>
          <p:nvPr/>
        </p:nvGrpSpPr>
        <p:grpSpPr>
          <a:xfrm>
            <a:off x="765160" y="4907680"/>
            <a:ext cx="7566940" cy="1957392"/>
            <a:chOff x="-2621560" y="6581776"/>
            <a:chExt cx="7566940" cy="1957392"/>
          </a:xfrm>
        </p:grpSpPr>
        <p:grpSp>
          <p:nvGrpSpPr>
            <p:cNvPr id="553" name="组合 552"/>
            <p:cNvGrpSpPr/>
            <p:nvPr/>
          </p:nvGrpSpPr>
          <p:grpSpPr>
            <a:xfrm>
              <a:off x="3848617" y="7869219"/>
              <a:ext cx="1096763" cy="669949"/>
              <a:chOff x="2277035" y="5522259"/>
              <a:chExt cx="1767906" cy="1335741"/>
            </a:xfrm>
          </p:grpSpPr>
          <p:sp>
            <p:nvSpPr>
              <p:cNvPr id="582" name="等腰三角形 581"/>
              <p:cNvSpPr/>
              <p:nvPr/>
            </p:nvSpPr>
            <p:spPr>
              <a:xfrm>
                <a:off x="2277035" y="5522259"/>
                <a:ext cx="1767906" cy="1335741"/>
              </a:xfrm>
              <a:prstGeom prst="triangle">
                <a:avLst/>
              </a:prstGeom>
              <a:solidFill>
                <a:srgbClr val="8583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83" name="等腰三角形 582"/>
              <p:cNvSpPr/>
              <p:nvPr/>
            </p:nvSpPr>
            <p:spPr>
              <a:xfrm>
                <a:off x="2803525" y="5522259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576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54" name="组合 553"/>
            <p:cNvGrpSpPr/>
            <p:nvPr/>
          </p:nvGrpSpPr>
          <p:grpSpPr>
            <a:xfrm>
              <a:off x="1919572" y="7201348"/>
              <a:ext cx="1767906" cy="1335741"/>
              <a:chOff x="3258556" y="7017684"/>
              <a:chExt cx="1767906" cy="1335741"/>
            </a:xfrm>
          </p:grpSpPr>
          <p:sp>
            <p:nvSpPr>
              <p:cNvPr id="578" name="等腰三角形 577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8583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79" name="任意多边形: 形状 578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80" name="等腰三角形 579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576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81" name="任意多边形: 形状 580"/>
              <p:cNvSpPr/>
              <p:nvPr/>
            </p:nvSpPr>
            <p:spPr>
              <a:xfrm>
                <a:off x="4055259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55" name="组合 554"/>
            <p:cNvGrpSpPr/>
            <p:nvPr/>
          </p:nvGrpSpPr>
          <p:grpSpPr>
            <a:xfrm>
              <a:off x="2713100" y="7646502"/>
              <a:ext cx="1767906" cy="890587"/>
              <a:chOff x="3258556" y="7017684"/>
              <a:chExt cx="1767906" cy="1335741"/>
            </a:xfrm>
          </p:grpSpPr>
          <p:sp>
            <p:nvSpPr>
              <p:cNvPr id="574" name="等腰三角形 573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8583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75" name="任意多边形: 形状 574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76" name="等腰三角形 575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576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77" name="任意多边形: 形状 576"/>
              <p:cNvSpPr/>
              <p:nvPr/>
            </p:nvSpPr>
            <p:spPr>
              <a:xfrm>
                <a:off x="4056847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56" name="组合 555"/>
            <p:cNvGrpSpPr/>
            <p:nvPr/>
          </p:nvGrpSpPr>
          <p:grpSpPr>
            <a:xfrm>
              <a:off x="-2621560" y="7068456"/>
              <a:ext cx="1647547" cy="1468633"/>
              <a:chOff x="3258556" y="7017684"/>
              <a:chExt cx="1767906" cy="1335741"/>
            </a:xfrm>
          </p:grpSpPr>
          <p:sp>
            <p:nvSpPr>
              <p:cNvPr id="570" name="等腰三角形 569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71" name="任意多边形: 形状 570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72" name="等腰三角形 571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73" name="任意多边形: 形状 572"/>
              <p:cNvSpPr/>
              <p:nvPr/>
            </p:nvSpPr>
            <p:spPr>
              <a:xfrm>
                <a:off x="4052084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57" name="组合 556"/>
            <p:cNvGrpSpPr/>
            <p:nvPr/>
          </p:nvGrpSpPr>
          <p:grpSpPr>
            <a:xfrm>
              <a:off x="-26941" y="7201348"/>
              <a:ext cx="1767906" cy="1335741"/>
              <a:chOff x="3258556" y="7017684"/>
              <a:chExt cx="1767906" cy="1335741"/>
            </a:xfrm>
          </p:grpSpPr>
          <p:sp>
            <p:nvSpPr>
              <p:cNvPr id="566" name="等腰三角形 565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67" name="任意多边形: 形状 566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68" name="等腰三角形 567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69" name="任意多边形: 形状 568"/>
              <p:cNvSpPr/>
              <p:nvPr/>
            </p:nvSpPr>
            <p:spPr>
              <a:xfrm>
                <a:off x="4055259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558" name="组合 557"/>
            <p:cNvGrpSpPr/>
            <p:nvPr/>
          </p:nvGrpSpPr>
          <p:grpSpPr>
            <a:xfrm>
              <a:off x="-1905241" y="6581776"/>
              <a:ext cx="2744455" cy="1955314"/>
              <a:chOff x="3258556" y="7017684"/>
              <a:chExt cx="1767906" cy="1335741"/>
            </a:xfrm>
          </p:grpSpPr>
          <p:sp>
            <p:nvSpPr>
              <p:cNvPr id="562" name="等腰三角形 561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63" name="任意多边形: 形状 562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64" name="等腰三角形 563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65" name="任意多边形: 形状 564"/>
              <p:cNvSpPr/>
              <p:nvPr/>
            </p:nvSpPr>
            <p:spPr>
              <a:xfrm>
                <a:off x="4056175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59" name="组合 558"/>
            <p:cNvGrpSpPr/>
            <p:nvPr/>
          </p:nvGrpSpPr>
          <p:grpSpPr>
            <a:xfrm>
              <a:off x="1311603" y="7869219"/>
              <a:ext cx="1096763" cy="669949"/>
              <a:chOff x="2277035" y="5522259"/>
              <a:chExt cx="1767906" cy="1335741"/>
            </a:xfrm>
          </p:grpSpPr>
          <p:sp>
            <p:nvSpPr>
              <p:cNvPr id="560" name="等腰三角形 559"/>
              <p:cNvSpPr/>
              <p:nvPr/>
            </p:nvSpPr>
            <p:spPr>
              <a:xfrm>
                <a:off x="2277035" y="5522259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61" name="等腰三角形 560"/>
              <p:cNvSpPr/>
              <p:nvPr/>
            </p:nvSpPr>
            <p:spPr>
              <a:xfrm>
                <a:off x="2803525" y="5522259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84" name="组合 583"/>
          <p:cNvGrpSpPr/>
          <p:nvPr/>
        </p:nvGrpSpPr>
        <p:grpSpPr>
          <a:xfrm>
            <a:off x="9676651" y="6524624"/>
            <a:ext cx="941863" cy="345071"/>
            <a:chOff x="5736594" y="5701244"/>
            <a:chExt cx="714484" cy="261766"/>
          </a:xfrm>
        </p:grpSpPr>
        <p:grpSp>
          <p:nvGrpSpPr>
            <p:cNvPr id="585" name="组合 584"/>
            <p:cNvGrpSpPr/>
            <p:nvPr/>
          </p:nvGrpSpPr>
          <p:grpSpPr>
            <a:xfrm>
              <a:off x="5736594" y="5713410"/>
              <a:ext cx="357855" cy="249254"/>
              <a:chOff x="5317710" y="1764271"/>
              <a:chExt cx="1296053" cy="902730"/>
            </a:xfrm>
          </p:grpSpPr>
          <p:grpSp>
            <p:nvGrpSpPr>
              <p:cNvPr id="598" name="组合 597"/>
              <p:cNvGrpSpPr/>
              <p:nvPr/>
            </p:nvGrpSpPr>
            <p:grpSpPr>
              <a:xfrm>
                <a:off x="5317710" y="1764271"/>
                <a:ext cx="1062362" cy="902729"/>
                <a:chOff x="5317710" y="1764271"/>
                <a:chExt cx="1062362" cy="902729"/>
              </a:xfrm>
            </p:grpSpPr>
            <p:sp>
              <p:nvSpPr>
                <p:cNvPr id="602" name="任意多边形: 形状 601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03" name="任意多边形: 形状 602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99" name="组合 598"/>
              <p:cNvGrpSpPr/>
              <p:nvPr/>
            </p:nvGrpSpPr>
            <p:grpSpPr>
              <a:xfrm>
                <a:off x="5970291" y="2120219"/>
                <a:ext cx="643472" cy="546782"/>
                <a:chOff x="5317710" y="1764271"/>
                <a:chExt cx="1062362" cy="902729"/>
              </a:xfrm>
            </p:grpSpPr>
            <p:sp>
              <p:nvSpPr>
                <p:cNvPr id="600" name="任意多边形: 形状 599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01" name="任意多边形: 形状 600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586" name="组合 585"/>
            <p:cNvGrpSpPr/>
            <p:nvPr/>
          </p:nvGrpSpPr>
          <p:grpSpPr>
            <a:xfrm>
              <a:off x="6121325" y="5701244"/>
              <a:ext cx="119965" cy="261766"/>
              <a:chOff x="4853032" y="4530155"/>
              <a:chExt cx="197161" cy="430208"/>
            </a:xfrm>
          </p:grpSpPr>
          <p:grpSp>
            <p:nvGrpSpPr>
              <p:cNvPr id="593" name="组合 592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595" name="等腰三角形 594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6" name="等腰三角形 595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7" name="等腰三角形 596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594" name="矩形 593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87" name="组合 586"/>
            <p:cNvGrpSpPr/>
            <p:nvPr/>
          </p:nvGrpSpPr>
          <p:grpSpPr>
            <a:xfrm>
              <a:off x="6331113" y="5701244"/>
              <a:ext cx="119965" cy="261766"/>
              <a:chOff x="4853032" y="4530155"/>
              <a:chExt cx="197161" cy="430208"/>
            </a:xfrm>
          </p:grpSpPr>
          <p:grpSp>
            <p:nvGrpSpPr>
              <p:cNvPr id="588" name="组合 587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590" name="等腰三角形 589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1" name="等腰三角形 590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2" name="等腰三角形 591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589" name="矩形 588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04" name="组合 603"/>
          <p:cNvGrpSpPr/>
          <p:nvPr/>
        </p:nvGrpSpPr>
        <p:grpSpPr>
          <a:xfrm>
            <a:off x="8494019" y="6524624"/>
            <a:ext cx="941863" cy="345071"/>
            <a:chOff x="5736594" y="5701244"/>
            <a:chExt cx="714484" cy="261766"/>
          </a:xfrm>
        </p:grpSpPr>
        <p:grpSp>
          <p:nvGrpSpPr>
            <p:cNvPr id="605" name="组合 604"/>
            <p:cNvGrpSpPr/>
            <p:nvPr/>
          </p:nvGrpSpPr>
          <p:grpSpPr>
            <a:xfrm>
              <a:off x="5736594" y="5713410"/>
              <a:ext cx="357855" cy="249254"/>
              <a:chOff x="5317710" y="1764271"/>
              <a:chExt cx="1296053" cy="902730"/>
            </a:xfrm>
          </p:grpSpPr>
          <p:grpSp>
            <p:nvGrpSpPr>
              <p:cNvPr id="618" name="组合 617"/>
              <p:cNvGrpSpPr/>
              <p:nvPr/>
            </p:nvGrpSpPr>
            <p:grpSpPr>
              <a:xfrm>
                <a:off x="5317710" y="1764271"/>
                <a:ext cx="1062362" cy="902729"/>
                <a:chOff x="5317710" y="1764271"/>
                <a:chExt cx="1062362" cy="902729"/>
              </a:xfrm>
            </p:grpSpPr>
            <p:sp>
              <p:nvSpPr>
                <p:cNvPr id="622" name="任意多边形: 形状 621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23" name="任意多边形: 形状 622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19" name="组合 618"/>
              <p:cNvGrpSpPr/>
              <p:nvPr/>
            </p:nvGrpSpPr>
            <p:grpSpPr>
              <a:xfrm>
                <a:off x="5970291" y="2120219"/>
                <a:ext cx="643472" cy="546782"/>
                <a:chOff x="5317710" y="1764271"/>
                <a:chExt cx="1062362" cy="902729"/>
              </a:xfrm>
            </p:grpSpPr>
            <p:sp>
              <p:nvSpPr>
                <p:cNvPr id="620" name="任意多边形: 形状 619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21" name="任意多边形: 形状 620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606" name="组合 605"/>
            <p:cNvGrpSpPr/>
            <p:nvPr/>
          </p:nvGrpSpPr>
          <p:grpSpPr>
            <a:xfrm>
              <a:off x="6121325" y="5701244"/>
              <a:ext cx="119965" cy="261766"/>
              <a:chOff x="4853032" y="4530155"/>
              <a:chExt cx="197161" cy="430208"/>
            </a:xfrm>
          </p:grpSpPr>
          <p:grpSp>
            <p:nvGrpSpPr>
              <p:cNvPr id="613" name="组合 612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615" name="等腰三角形 614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16" name="等腰三角形 615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17" name="等腰三角形 616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614" name="矩形 613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07" name="组合 606"/>
            <p:cNvGrpSpPr/>
            <p:nvPr/>
          </p:nvGrpSpPr>
          <p:grpSpPr>
            <a:xfrm>
              <a:off x="6331113" y="5701244"/>
              <a:ext cx="119965" cy="261766"/>
              <a:chOff x="4853032" y="4530155"/>
              <a:chExt cx="197161" cy="430208"/>
            </a:xfrm>
          </p:grpSpPr>
          <p:grpSp>
            <p:nvGrpSpPr>
              <p:cNvPr id="608" name="组合 607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610" name="等腰三角形 609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11" name="等腰三角形 610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12" name="等腰三角形 611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609" name="矩形 608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24" name="文本框 323"/>
          <p:cNvSpPr txBox="1"/>
          <p:nvPr/>
        </p:nvSpPr>
        <p:spPr>
          <a:xfrm>
            <a:off x="3914359" y="2748941"/>
            <a:ext cx="4384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accent5"/>
                </a:solidFill>
                <a:latin typeface="锐字真言体免费商用" panose="02010600030101010101" pitchFamily="2" charset="-122"/>
                <a:ea typeface="锐字真言体免费商用" panose="02010600030101010101" pitchFamily="2" charset="-122"/>
              </a:rPr>
              <a:t>预防溺水</a:t>
            </a:r>
            <a:endParaRPr lang="zh-CN" altLang="en-US" sz="6000" dirty="0">
              <a:solidFill>
                <a:schemeClr val="accent5"/>
              </a:solidFill>
              <a:latin typeface="锐字真言体免费商用" panose="02010600030101010101" pitchFamily="2" charset="-122"/>
              <a:ea typeface="锐字真言体免费商用" panose="02010600030101010101" pitchFamily="2" charset="-122"/>
            </a:endParaRPr>
          </a:p>
        </p:txBody>
      </p:sp>
      <p:sp>
        <p:nvSpPr>
          <p:cNvPr id="626" name="文本框 625"/>
          <p:cNvSpPr txBox="1"/>
          <p:nvPr/>
        </p:nvSpPr>
        <p:spPr>
          <a:xfrm>
            <a:off x="5193508" y="2313231"/>
            <a:ext cx="1804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第三部分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7" descr="学校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810" y="123190"/>
            <a:ext cx="1833880" cy="42608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6584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A1CCEC"/>
              </a:gs>
              <a:gs pos="36000">
                <a:srgbClr val="FAFCF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480631" y="549275"/>
            <a:ext cx="11230739" cy="5642279"/>
          </a:xfrm>
          <a:prstGeom prst="roundRect">
            <a:avLst>
              <a:gd name="adj" fmla="val 3499"/>
            </a:avLst>
          </a:prstGeom>
          <a:solidFill>
            <a:schemeClr val="bg1"/>
          </a:solidFill>
          <a:ln>
            <a:noFill/>
          </a:ln>
          <a:effectLst>
            <a:outerShdw blurRad="127000" dist="38100" dir="5400000" sx="102000" sy="102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0" name="任意多边形: 形状 9"/>
          <p:cNvSpPr/>
          <p:nvPr/>
        </p:nvSpPr>
        <p:spPr>
          <a:xfrm>
            <a:off x="-358571" y="5474157"/>
            <a:ext cx="6671876" cy="1137397"/>
          </a:xfrm>
          <a:custGeom>
            <a:avLst/>
            <a:gdLst>
              <a:gd name="connsiteX0" fmla="*/ 3335938 w 6671876"/>
              <a:gd name="connsiteY0" fmla="*/ 0 h 1137397"/>
              <a:gd name="connsiteX1" fmla="*/ 6599381 w 6671876"/>
              <a:gd name="connsiteY1" fmla="*/ 1055609 h 1137397"/>
              <a:gd name="connsiteX2" fmla="*/ 6671876 w 6671876"/>
              <a:gd name="connsiteY2" fmla="*/ 1137397 h 1137397"/>
              <a:gd name="connsiteX3" fmla="*/ 0 w 6671876"/>
              <a:gd name="connsiteY3" fmla="*/ 1137397 h 1137397"/>
              <a:gd name="connsiteX4" fmla="*/ 72495 w 6671876"/>
              <a:gd name="connsiteY4" fmla="*/ 1055609 h 1137397"/>
              <a:gd name="connsiteX5" fmla="*/ 3335938 w 6671876"/>
              <a:gd name="connsiteY5" fmla="*/ 0 h 1137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71876" h="1137397">
                <a:moveTo>
                  <a:pt x="3335938" y="0"/>
                </a:moveTo>
                <a:cubicBezTo>
                  <a:pt x="4745137" y="0"/>
                  <a:pt x="5970898" y="426841"/>
                  <a:pt x="6599381" y="1055609"/>
                </a:cubicBezTo>
                <a:lnTo>
                  <a:pt x="6671876" y="1137397"/>
                </a:lnTo>
                <a:lnTo>
                  <a:pt x="0" y="1137397"/>
                </a:lnTo>
                <a:lnTo>
                  <a:pt x="72495" y="1055609"/>
                </a:lnTo>
                <a:cubicBezTo>
                  <a:pt x="700979" y="426841"/>
                  <a:pt x="1926740" y="0"/>
                  <a:pt x="3335938" y="0"/>
                </a:cubicBezTo>
                <a:close/>
              </a:path>
            </a:pathLst>
          </a:custGeom>
          <a:solidFill>
            <a:srgbClr val="BAD2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: 形状 10"/>
          <p:cNvSpPr/>
          <p:nvPr/>
        </p:nvSpPr>
        <p:spPr>
          <a:xfrm>
            <a:off x="7185510" y="5590587"/>
            <a:ext cx="5019562" cy="1275257"/>
          </a:xfrm>
          <a:custGeom>
            <a:avLst/>
            <a:gdLst>
              <a:gd name="connsiteX0" fmla="*/ 5572125 w 5572125"/>
              <a:gd name="connsiteY0" fmla="*/ 0 h 1314450"/>
              <a:gd name="connsiteX1" fmla="*/ 2667000 w 5572125"/>
              <a:gd name="connsiteY1" fmla="*/ 266700 h 1314450"/>
              <a:gd name="connsiteX2" fmla="*/ 0 w 5572125"/>
              <a:gd name="connsiteY2" fmla="*/ 1314450 h 1314450"/>
              <a:gd name="connsiteX3" fmla="*/ 5572125 w 5572125"/>
              <a:gd name="connsiteY3" fmla="*/ 1295400 h 1314450"/>
              <a:gd name="connsiteX4" fmla="*/ 5572125 w 5572125"/>
              <a:gd name="connsiteY4" fmla="*/ 0 h 1314450"/>
              <a:gd name="connsiteX0-1" fmla="*/ 5572125 w 5572125"/>
              <a:gd name="connsiteY0-2" fmla="*/ 0 h 1331259"/>
              <a:gd name="connsiteX1-3" fmla="*/ 2667000 w 5572125"/>
              <a:gd name="connsiteY1-4" fmla="*/ 266700 h 1331259"/>
              <a:gd name="connsiteX2-5" fmla="*/ 0 w 5572125"/>
              <a:gd name="connsiteY2-6" fmla="*/ 1314450 h 1331259"/>
              <a:gd name="connsiteX3-7" fmla="*/ 5554196 w 5572125"/>
              <a:gd name="connsiteY3-8" fmla="*/ 1331259 h 1331259"/>
              <a:gd name="connsiteX4-9" fmla="*/ 5572125 w 5572125"/>
              <a:gd name="connsiteY4-10" fmla="*/ 0 h 1331259"/>
              <a:gd name="connsiteX0-11" fmla="*/ 5482478 w 5554196"/>
              <a:gd name="connsiteY0-12" fmla="*/ 0 h 1319671"/>
              <a:gd name="connsiteX1-13" fmla="*/ 2667000 w 5554196"/>
              <a:gd name="connsiteY1-14" fmla="*/ 255112 h 1319671"/>
              <a:gd name="connsiteX2-15" fmla="*/ 0 w 5554196"/>
              <a:gd name="connsiteY2-16" fmla="*/ 1302862 h 1319671"/>
              <a:gd name="connsiteX3-17" fmla="*/ 5554196 w 5554196"/>
              <a:gd name="connsiteY3-18" fmla="*/ 1319671 h 1319671"/>
              <a:gd name="connsiteX4-19" fmla="*/ 5482478 w 5554196"/>
              <a:gd name="connsiteY4-20" fmla="*/ 0 h 1319671"/>
              <a:gd name="connsiteX0-21" fmla="*/ 5482478 w 5482478"/>
              <a:gd name="connsiteY0-22" fmla="*/ 0 h 1308082"/>
              <a:gd name="connsiteX1-23" fmla="*/ 2667000 w 5482478"/>
              <a:gd name="connsiteY1-24" fmla="*/ 255112 h 1308082"/>
              <a:gd name="connsiteX2-25" fmla="*/ 0 w 5482478"/>
              <a:gd name="connsiteY2-26" fmla="*/ 1302862 h 1308082"/>
              <a:gd name="connsiteX3-27" fmla="*/ 5303185 w 5482478"/>
              <a:gd name="connsiteY3-28" fmla="*/ 1308082 h 1308082"/>
              <a:gd name="connsiteX4-29" fmla="*/ 5482478 w 5482478"/>
              <a:gd name="connsiteY4-30" fmla="*/ 0 h 1308082"/>
              <a:gd name="connsiteX0-31" fmla="*/ 5482478 w 5482479"/>
              <a:gd name="connsiteY0-32" fmla="*/ 0 h 1308082"/>
              <a:gd name="connsiteX1-33" fmla="*/ 2667000 w 5482479"/>
              <a:gd name="connsiteY1-34" fmla="*/ 255112 h 1308082"/>
              <a:gd name="connsiteX2-35" fmla="*/ 0 w 5482479"/>
              <a:gd name="connsiteY2-36" fmla="*/ 1302862 h 1308082"/>
              <a:gd name="connsiteX3-37" fmla="*/ 5482479 w 5482479"/>
              <a:gd name="connsiteY3-38" fmla="*/ 1308082 h 1308082"/>
              <a:gd name="connsiteX4-39" fmla="*/ 5482478 w 5482479"/>
              <a:gd name="connsiteY4-40" fmla="*/ 0 h 13080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482479" h="1308082">
                <a:moveTo>
                  <a:pt x="5482478" y="0"/>
                </a:moveTo>
                <a:cubicBezTo>
                  <a:pt x="4494259" y="23812"/>
                  <a:pt x="3580746" y="37968"/>
                  <a:pt x="2667000" y="255112"/>
                </a:cubicBezTo>
                <a:cubicBezTo>
                  <a:pt x="1753254" y="472256"/>
                  <a:pt x="869156" y="888524"/>
                  <a:pt x="0" y="1302862"/>
                </a:cubicBezTo>
                <a:lnTo>
                  <a:pt x="5482479" y="1308082"/>
                </a:lnTo>
                <a:cubicBezTo>
                  <a:pt x="5482479" y="872055"/>
                  <a:pt x="5482478" y="436027"/>
                  <a:pt x="5482478" y="0"/>
                </a:cubicBezTo>
                <a:close/>
              </a:path>
            </a:pathLst>
          </a:custGeom>
          <a:solidFill>
            <a:srgbClr val="D5E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-84335" y="6340952"/>
            <a:ext cx="12360671" cy="529747"/>
            <a:chOff x="-84335" y="5963736"/>
            <a:chExt cx="12360671" cy="894263"/>
          </a:xfrm>
        </p:grpSpPr>
        <p:sp>
          <p:nvSpPr>
            <p:cNvPr id="13" name="矩形 12"/>
            <p:cNvSpPr/>
            <p:nvPr/>
          </p:nvSpPr>
          <p:spPr>
            <a:xfrm>
              <a:off x="0" y="5963736"/>
              <a:ext cx="12192000" cy="89426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-84335" y="6385952"/>
              <a:ext cx="12360671" cy="49831"/>
              <a:chOff x="249923" y="6209746"/>
              <a:chExt cx="12360671" cy="49831"/>
            </a:xfrm>
          </p:grpSpPr>
          <p:sp>
            <p:nvSpPr>
              <p:cNvPr id="15" name="矩形 14"/>
              <p:cNvSpPr/>
              <p:nvPr/>
            </p:nvSpPr>
            <p:spPr>
              <a:xfrm rot="10800000" flipV="1">
                <a:off x="249923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 15"/>
              <p:cNvSpPr/>
              <p:nvPr/>
            </p:nvSpPr>
            <p:spPr>
              <a:xfrm rot="10800000" flipV="1">
                <a:off x="1300884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 16"/>
              <p:cNvSpPr/>
              <p:nvPr/>
            </p:nvSpPr>
            <p:spPr>
              <a:xfrm rot="10800000" flipV="1">
                <a:off x="2351845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 17"/>
              <p:cNvSpPr/>
              <p:nvPr/>
            </p:nvSpPr>
            <p:spPr>
              <a:xfrm rot="10800000" flipV="1">
                <a:off x="3402806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 18"/>
              <p:cNvSpPr/>
              <p:nvPr/>
            </p:nvSpPr>
            <p:spPr>
              <a:xfrm rot="10800000" flipV="1">
                <a:off x="4453767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 19"/>
              <p:cNvSpPr/>
              <p:nvPr/>
            </p:nvSpPr>
            <p:spPr>
              <a:xfrm rot="10800000" flipV="1">
                <a:off x="5504728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 20"/>
              <p:cNvSpPr/>
              <p:nvPr/>
            </p:nvSpPr>
            <p:spPr>
              <a:xfrm rot="10800000" flipV="1">
                <a:off x="6555689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 rot="10800000" flipV="1">
                <a:off x="7606650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矩形 22"/>
              <p:cNvSpPr/>
              <p:nvPr/>
            </p:nvSpPr>
            <p:spPr>
              <a:xfrm rot="10800000" flipV="1">
                <a:off x="8657611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矩形 23"/>
              <p:cNvSpPr/>
              <p:nvPr/>
            </p:nvSpPr>
            <p:spPr>
              <a:xfrm rot="10800000" flipV="1">
                <a:off x="9708572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矩形 24"/>
              <p:cNvSpPr/>
              <p:nvPr/>
            </p:nvSpPr>
            <p:spPr>
              <a:xfrm rot="10800000" flipV="1">
                <a:off x="10759533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 rot="10800000" flipV="1">
                <a:off x="11810494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5805842" y="5308833"/>
            <a:ext cx="2807143" cy="1546214"/>
            <a:chOff x="22777" y="4320579"/>
            <a:chExt cx="2982171" cy="1642622"/>
          </a:xfrm>
        </p:grpSpPr>
        <p:sp>
          <p:nvSpPr>
            <p:cNvPr id="28" name="矩形: 圆角 27"/>
            <p:cNvSpPr/>
            <p:nvPr/>
          </p:nvSpPr>
          <p:spPr>
            <a:xfrm>
              <a:off x="91159" y="4657168"/>
              <a:ext cx="454333" cy="274387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22777" y="4792744"/>
              <a:ext cx="582032" cy="1168951"/>
              <a:chOff x="6831076" y="-595313"/>
              <a:chExt cx="1241416" cy="1573239"/>
            </a:xfrm>
          </p:grpSpPr>
          <p:sp>
            <p:nvSpPr>
              <p:cNvPr id="178" name="矩形 177"/>
              <p:cNvSpPr/>
              <p:nvPr/>
            </p:nvSpPr>
            <p:spPr>
              <a:xfrm>
                <a:off x="6831076" y="-595313"/>
                <a:ext cx="1241416" cy="8527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79" name="矩形 178"/>
              <p:cNvSpPr/>
              <p:nvPr/>
            </p:nvSpPr>
            <p:spPr>
              <a:xfrm>
                <a:off x="6895044" y="-510043"/>
                <a:ext cx="1113481" cy="148635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80" name="组合 179"/>
              <p:cNvGrpSpPr/>
              <p:nvPr/>
            </p:nvGrpSpPr>
            <p:grpSpPr>
              <a:xfrm>
                <a:off x="7029337" y="-342621"/>
                <a:ext cx="844895" cy="145418"/>
                <a:chOff x="7021531" y="-342621"/>
                <a:chExt cx="844895" cy="145418"/>
              </a:xfrm>
            </p:grpSpPr>
            <p:sp>
              <p:nvSpPr>
                <p:cNvPr id="202" name="矩形 201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3" name="矩形 202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4" name="矩形 203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5" name="矩形 204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1" name="组合 180"/>
              <p:cNvGrpSpPr/>
              <p:nvPr/>
            </p:nvGrpSpPr>
            <p:grpSpPr>
              <a:xfrm>
                <a:off x="7029337" y="-81064"/>
                <a:ext cx="844895" cy="145418"/>
                <a:chOff x="7021531" y="-342621"/>
                <a:chExt cx="844895" cy="145418"/>
              </a:xfrm>
            </p:grpSpPr>
            <p:sp>
              <p:nvSpPr>
                <p:cNvPr id="198" name="矩形 197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9" name="矩形 198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0" name="矩形 199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1" name="矩形 200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2" name="组合 181"/>
              <p:cNvGrpSpPr/>
              <p:nvPr/>
            </p:nvGrpSpPr>
            <p:grpSpPr>
              <a:xfrm>
                <a:off x="7029337" y="180493"/>
                <a:ext cx="844895" cy="145418"/>
                <a:chOff x="7021531" y="-342621"/>
                <a:chExt cx="844895" cy="145418"/>
              </a:xfrm>
            </p:grpSpPr>
            <p:sp>
              <p:nvSpPr>
                <p:cNvPr id="194" name="矩形 193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5" name="矩形 194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6" name="矩形 195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7" name="矩形 196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3" name="组合 182"/>
              <p:cNvGrpSpPr/>
              <p:nvPr/>
            </p:nvGrpSpPr>
            <p:grpSpPr>
              <a:xfrm>
                <a:off x="7029337" y="442050"/>
                <a:ext cx="844895" cy="145418"/>
                <a:chOff x="7021531" y="-342621"/>
                <a:chExt cx="844895" cy="145418"/>
              </a:xfrm>
            </p:grpSpPr>
            <p:sp>
              <p:nvSpPr>
                <p:cNvPr id="190" name="矩形 189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1" name="矩形 190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2" name="矩形 191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3" name="矩形 192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4" name="组合 183"/>
              <p:cNvGrpSpPr/>
              <p:nvPr/>
            </p:nvGrpSpPr>
            <p:grpSpPr>
              <a:xfrm>
                <a:off x="7029337" y="703607"/>
                <a:ext cx="844895" cy="145418"/>
                <a:chOff x="7021531" y="-342621"/>
                <a:chExt cx="844895" cy="145418"/>
              </a:xfrm>
            </p:grpSpPr>
            <p:sp>
              <p:nvSpPr>
                <p:cNvPr id="186" name="矩形 185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7" name="矩形 186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8" name="矩形 187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9" name="矩形 188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85" name="矩形 184"/>
              <p:cNvSpPr/>
              <p:nvPr/>
            </p:nvSpPr>
            <p:spPr>
              <a:xfrm>
                <a:off x="6885295" y="-508430"/>
                <a:ext cx="546394" cy="1486356"/>
              </a:xfrm>
              <a:prstGeom prst="rect">
                <a:avLst/>
              </a:prstGeom>
              <a:solidFill>
                <a:schemeClr val="accent4">
                  <a:lumMod val="75000"/>
                  <a:alpha val="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750708" y="4320579"/>
              <a:ext cx="510354" cy="1642622"/>
              <a:chOff x="430877" y="4320579"/>
              <a:chExt cx="510354" cy="1642622"/>
            </a:xfrm>
          </p:grpSpPr>
          <p:grpSp>
            <p:nvGrpSpPr>
              <p:cNvPr id="148" name="组合 147"/>
              <p:cNvGrpSpPr/>
              <p:nvPr/>
            </p:nvGrpSpPr>
            <p:grpSpPr>
              <a:xfrm>
                <a:off x="430877" y="4494569"/>
                <a:ext cx="510354" cy="1468632"/>
                <a:chOff x="6831076" y="-595313"/>
                <a:chExt cx="1241416" cy="1573239"/>
              </a:xfrm>
            </p:grpSpPr>
            <p:sp>
              <p:nvSpPr>
                <p:cNvPr id="150" name="矩形 149"/>
                <p:cNvSpPr/>
                <p:nvPr/>
              </p:nvSpPr>
              <p:spPr>
                <a:xfrm>
                  <a:off x="6831076" y="-595313"/>
                  <a:ext cx="1241416" cy="85271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1" name="矩形 150"/>
                <p:cNvSpPr/>
                <p:nvPr/>
              </p:nvSpPr>
              <p:spPr>
                <a:xfrm>
                  <a:off x="6895044" y="-510043"/>
                  <a:ext cx="1113481" cy="1486356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52" name="组合 151"/>
                <p:cNvGrpSpPr/>
                <p:nvPr/>
              </p:nvGrpSpPr>
              <p:grpSpPr>
                <a:xfrm>
                  <a:off x="7029337" y="-342621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174" name="矩形 173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5" name="矩形 174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6" name="矩形 175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7" name="矩形 176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53" name="组合 152"/>
                <p:cNvGrpSpPr/>
                <p:nvPr/>
              </p:nvGrpSpPr>
              <p:grpSpPr>
                <a:xfrm>
                  <a:off x="7029337" y="-81064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170" name="矩形 169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1" name="矩形 170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2" name="矩形 171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3" name="矩形 172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54" name="组合 153"/>
                <p:cNvGrpSpPr/>
                <p:nvPr/>
              </p:nvGrpSpPr>
              <p:grpSpPr>
                <a:xfrm>
                  <a:off x="7029337" y="180493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166" name="矩形 165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7" name="矩形 166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8" name="矩形 167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9" name="矩形 168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55" name="组合 154"/>
                <p:cNvGrpSpPr/>
                <p:nvPr/>
              </p:nvGrpSpPr>
              <p:grpSpPr>
                <a:xfrm>
                  <a:off x="7029337" y="442050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162" name="矩形 161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3" name="矩形 162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4" name="矩形 163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5" name="矩形 164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56" name="组合 155"/>
                <p:cNvGrpSpPr/>
                <p:nvPr/>
              </p:nvGrpSpPr>
              <p:grpSpPr>
                <a:xfrm>
                  <a:off x="7029337" y="703607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158" name="矩形 157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59" name="矩形 158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0" name="矩形 159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1" name="矩形 160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57" name="矩形 156"/>
                <p:cNvSpPr/>
                <p:nvPr/>
              </p:nvSpPr>
              <p:spPr>
                <a:xfrm>
                  <a:off x="6885295" y="-508430"/>
                  <a:ext cx="546394" cy="1486356"/>
                </a:xfrm>
                <a:prstGeom prst="rect">
                  <a:avLst/>
                </a:prstGeom>
                <a:solidFill>
                  <a:schemeClr val="accent4">
                    <a:lumMod val="75000"/>
                    <a:alpha val="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49" name="椭圆 148"/>
              <p:cNvSpPr/>
              <p:nvPr/>
            </p:nvSpPr>
            <p:spPr>
              <a:xfrm>
                <a:off x="520140" y="4320579"/>
                <a:ext cx="317065" cy="317065"/>
              </a:xfrm>
              <a:prstGeom prst="ellipse">
                <a:avLst/>
              </a:prstGeom>
              <a:solidFill>
                <a:srgbClr val="BF9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235604" y="5318811"/>
              <a:ext cx="510354" cy="644390"/>
              <a:chOff x="6831076" y="-595313"/>
              <a:chExt cx="1241416" cy="1573239"/>
            </a:xfrm>
          </p:grpSpPr>
          <p:sp>
            <p:nvSpPr>
              <p:cNvPr id="120" name="矩形 119"/>
              <p:cNvSpPr/>
              <p:nvPr/>
            </p:nvSpPr>
            <p:spPr>
              <a:xfrm>
                <a:off x="6831076" y="-595313"/>
                <a:ext cx="1241416" cy="85271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矩形 120"/>
              <p:cNvSpPr/>
              <p:nvPr/>
            </p:nvSpPr>
            <p:spPr>
              <a:xfrm>
                <a:off x="6895044" y="-510043"/>
                <a:ext cx="1113481" cy="148635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22" name="组合 121"/>
              <p:cNvGrpSpPr/>
              <p:nvPr/>
            </p:nvGrpSpPr>
            <p:grpSpPr>
              <a:xfrm>
                <a:off x="7029337" y="-342621"/>
                <a:ext cx="844895" cy="145418"/>
                <a:chOff x="7021531" y="-342621"/>
                <a:chExt cx="844895" cy="145418"/>
              </a:xfrm>
            </p:grpSpPr>
            <p:sp>
              <p:nvSpPr>
                <p:cNvPr id="144" name="矩形 143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5" name="矩形 144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6" name="矩形 145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7" name="矩形 146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3" name="组合 122"/>
              <p:cNvGrpSpPr/>
              <p:nvPr/>
            </p:nvGrpSpPr>
            <p:grpSpPr>
              <a:xfrm>
                <a:off x="7029337" y="-81064"/>
                <a:ext cx="844895" cy="145418"/>
                <a:chOff x="7021531" y="-342621"/>
                <a:chExt cx="844895" cy="145418"/>
              </a:xfrm>
            </p:grpSpPr>
            <p:sp>
              <p:nvSpPr>
                <p:cNvPr id="140" name="矩形 139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1" name="矩形 140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2" name="矩形 141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3" name="矩形 142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4" name="组合 123"/>
              <p:cNvGrpSpPr/>
              <p:nvPr/>
            </p:nvGrpSpPr>
            <p:grpSpPr>
              <a:xfrm>
                <a:off x="7029337" y="180493"/>
                <a:ext cx="844895" cy="145418"/>
                <a:chOff x="7021531" y="-342621"/>
                <a:chExt cx="844895" cy="145418"/>
              </a:xfrm>
            </p:grpSpPr>
            <p:sp>
              <p:nvSpPr>
                <p:cNvPr id="136" name="矩形 135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7" name="矩形 136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8" name="矩形 137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9" name="矩形 138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5" name="组合 124"/>
              <p:cNvGrpSpPr/>
              <p:nvPr/>
            </p:nvGrpSpPr>
            <p:grpSpPr>
              <a:xfrm>
                <a:off x="7029337" y="442050"/>
                <a:ext cx="844895" cy="145418"/>
                <a:chOff x="7021531" y="-342621"/>
                <a:chExt cx="844895" cy="145418"/>
              </a:xfrm>
            </p:grpSpPr>
            <p:sp>
              <p:nvSpPr>
                <p:cNvPr id="132" name="矩形 131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3" name="矩形 132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4" name="矩形 133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5" name="矩形 134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6" name="组合 125"/>
              <p:cNvGrpSpPr/>
              <p:nvPr/>
            </p:nvGrpSpPr>
            <p:grpSpPr>
              <a:xfrm>
                <a:off x="7029337" y="703607"/>
                <a:ext cx="844895" cy="145418"/>
                <a:chOff x="7021531" y="-342621"/>
                <a:chExt cx="844895" cy="145418"/>
              </a:xfrm>
            </p:grpSpPr>
            <p:sp>
              <p:nvSpPr>
                <p:cNvPr id="128" name="矩形 127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9" name="矩形 128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0" name="矩形 129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1" name="矩形 130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27" name="矩形 126"/>
              <p:cNvSpPr/>
              <p:nvPr/>
            </p:nvSpPr>
            <p:spPr>
              <a:xfrm>
                <a:off x="6885295" y="-508430"/>
                <a:ext cx="546394" cy="1486356"/>
              </a:xfrm>
              <a:prstGeom prst="rect">
                <a:avLst/>
              </a:prstGeom>
              <a:solidFill>
                <a:schemeClr val="accent4">
                  <a:lumMod val="75000"/>
                  <a:alpha val="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1283583" y="4642389"/>
              <a:ext cx="469663" cy="1320811"/>
              <a:chOff x="6567489" y="-1166624"/>
              <a:chExt cx="762000" cy="2142937"/>
            </a:xfrm>
          </p:grpSpPr>
          <p:grpSp>
            <p:nvGrpSpPr>
              <p:cNvPr id="94" name="组合 93"/>
              <p:cNvGrpSpPr/>
              <p:nvPr/>
            </p:nvGrpSpPr>
            <p:grpSpPr>
              <a:xfrm>
                <a:off x="6567489" y="-846387"/>
                <a:ext cx="762000" cy="1822700"/>
                <a:chOff x="6567489" y="-846387"/>
                <a:chExt cx="762000" cy="1822700"/>
              </a:xfrm>
            </p:grpSpPr>
            <p:sp>
              <p:nvSpPr>
                <p:cNvPr id="118" name="矩形 117"/>
                <p:cNvSpPr/>
                <p:nvPr/>
              </p:nvSpPr>
              <p:spPr>
                <a:xfrm>
                  <a:off x="6567489" y="-222487"/>
                  <a:ext cx="762000" cy="119880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9" name="矩形 118"/>
                <p:cNvSpPr/>
                <p:nvPr/>
              </p:nvSpPr>
              <p:spPr>
                <a:xfrm>
                  <a:off x="6648452" y="-846387"/>
                  <a:ext cx="600074" cy="119880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5" name="组合 94"/>
              <p:cNvGrpSpPr/>
              <p:nvPr/>
            </p:nvGrpSpPr>
            <p:grpSpPr>
              <a:xfrm>
                <a:off x="6753404" y="-724278"/>
                <a:ext cx="390170" cy="1578482"/>
                <a:chOff x="6753404" y="-794065"/>
                <a:chExt cx="390170" cy="1578482"/>
              </a:xfrm>
            </p:grpSpPr>
            <p:grpSp>
              <p:nvGrpSpPr>
                <p:cNvPr id="97" name="组合 96"/>
                <p:cNvGrpSpPr/>
                <p:nvPr/>
              </p:nvGrpSpPr>
              <p:grpSpPr>
                <a:xfrm>
                  <a:off x="6753404" y="-77533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16" name="矩形 115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7" name="矩形 116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8" name="组合 97"/>
                <p:cNvGrpSpPr/>
                <p:nvPr/>
              </p:nvGrpSpPr>
              <p:grpSpPr>
                <a:xfrm>
                  <a:off x="6753404" y="161311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14" name="矩形 113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5" name="矩形 114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9" name="组合 98"/>
                <p:cNvGrpSpPr/>
                <p:nvPr/>
              </p:nvGrpSpPr>
              <p:grpSpPr>
                <a:xfrm>
                  <a:off x="6753404" y="400155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12" name="矩形 111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3" name="矩形 112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00" name="组合 99"/>
                <p:cNvGrpSpPr/>
                <p:nvPr/>
              </p:nvGrpSpPr>
              <p:grpSpPr>
                <a:xfrm>
                  <a:off x="6753404" y="638999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10" name="矩形 109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1" name="矩形 110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01" name="组合 100"/>
                <p:cNvGrpSpPr/>
                <p:nvPr/>
              </p:nvGrpSpPr>
              <p:grpSpPr>
                <a:xfrm>
                  <a:off x="6753404" y="-316377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08" name="矩形 107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9" name="矩形 108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02" name="组合 101"/>
                <p:cNvGrpSpPr/>
                <p:nvPr/>
              </p:nvGrpSpPr>
              <p:grpSpPr>
                <a:xfrm>
                  <a:off x="6753404" y="-555221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06" name="矩形 105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7" name="矩形 106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03" name="组合 102"/>
                <p:cNvGrpSpPr/>
                <p:nvPr/>
              </p:nvGrpSpPr>
              <p:grpSpPr>
                <a:xfrm>
                  <a:off x="6753404" y="-794065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04" name="矩形 103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5" name="矩形 104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96" name="等腰三角形 95"/>
              <p:cNvSpPr/>
              <p:nvPr/>
            </p:nvSpPr>
            <p:spPr>
              <a:xfrm>
                <a:off x="6648452" y="-1166624"/>
                <a:ext cx="600073" cy="319088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2575804" y="5177385"/>
              <a:ext cx="429144" cy="785815"/>
              <a:chOff x="6831076" y="-1295256"/>
              <a:chExt cx="1241416" cy="2273182"/>
            </a:xfrm>
          </p:grpSpPr>
          <p:sp>
            <p:nvSpPr>
              <p:cNvPr id="65" name="矩形 64"/>
              <p:cNvSpPr/>
              <p:nvPr/>
            </p:nvSpPr>
            <p:spPr>
              <a:xfrm>
                <a:off x="6831076" y="-1059024"/>
                <a:ext cx="1241416" cy="54898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6895044" y="-510043"/>
                <a:ext cx="1113481" cy="148635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7" name="组合 66"/>
              <p:cNvGrpSpPr/>
              <p:nvPr/>
            </p:nvGrpSpPr>
            <p:grpSpPr>
              <a:xfrm>
                <a:off x="7029337" y="-342621"/>
                <a:ext cx="844895" cy="145418"/>
                <a:chOff x="7021531" y="-342621"/>
                <a:chExt cx="844895" cy="145418"/>
              </a:xfrm>
            </p:grpSpPr>
            <p:sp>
              <p:nvSpPr>
                <p:cNvPr id="90" name="矩形 89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1" name="矩形 90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2" name="矩形 91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3" name="矩形 92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8" name="组合 67"/>
              <p:cNvGrpSpPr/>
              <p:nvPr/>
            </p:nvGrpSpPr>
            <p:grpSpPr>
              <a:xfrm>
                <a:off x="7029337" y="-81064"/>
                <a:ext cx="844895" cy="145418"/>
                <a:chOff x="7021531" y="-342621"/>
                <a:chExt cx="844895" cy="145418"/>
              </a:xfrm>
            </p:grpSpPr>
            <p:sp>
              <p:nvSpPr>
                <p:cNvPr id="86" name="矩形 85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7" name="矩形 86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8" name="矩形 87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9" name="矩形 88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9" name="组合 68"/>
              <p:cNvGrpSpPr/>
              <p:nvPr/>
            </p:nvGrpSpPr>
            <p:grpSpPr>
              <a:xfrm>
                <a:off x="7029337" y="180493"/>
                <a:ext cx="844895" cy="145418"/>
                <a:chOff x="7021531" y="-342621"/>
                <a:chExt cx="844895" cy="145418"/>
              </a:xfrm>
            </p:grpSpPr>
            <p:sp>
              <p:nvSpPr>
                <p:cNvPr id="82" name="矩形 81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3" name="矩形 82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4" name="矩形 83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5" name="矩形 84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0" name="组合 69"/>
              <p:cNvGrpSpPr/>
              <p:nvPr/>
            </p:nvGrpSpPr>
            <p:grpSpPr>
              <a:xfrm>
                <a:off x="7029337" y="442050"/>
                <a:ext cx="844895" cy="145418"/>
                <a:chOff x="7021531" y="-342621"/>
                <a:chExt cx="844895" cy="145418"/>
              </a:xfrm>
            </p:grpSpPr>
            <p:sp>
              <p:nvSpPr>
                <p:cNvPr id="78" name="矩形 77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9" name="矩形 78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0" name="矩形 79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1" name="矩形 80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1" name="组合 70"/>
              <p:cNvGrpSpPr/>
              <p:nvPr/>
            </p:nvGrpSpPr>
            <p:grpSpPr>
              <a:xfrm>
                <a:off x="7029337" y="703607"/>
                <a:ext cx="844895" cy="145418"/>
                <a:chOff x="7021531" y="-342621"/>
                <a:chExt cx="844895" cy="145418"/>
              </a:xfrm>
            </p:grpSpPr>
            <p:sp>
              <p:nvSpPr>
                <p:cNvPr id="74" name="矩形 73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5" name="矩形 74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6" name="矩形 75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7" name="矩形 76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2" name="矩形 71"/>
              <p:cNvSpPr/>
              <p:nvPr/>
            </p:nvSpPr>
            <p:spPr>
              <a:xfrm>
                <a:off x="6885295" y="-508430"/>
                <a:ext cx="546394" cy="1486356"/>
              </a:xfrm>
              <a:prstGeom prst="rect">
                <a:avLst/>
              </a:prstGeom>
              <a:solidFill>
                <a:schemeClr val="accent4">
                  <a:lumMod val="75000"/>
                  <a:alpha val="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7029335" y="-1295256"/>
                <a:ext cx="853267" cy="54898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1780405" y="4931555"/>
              <a:ext cx="765154" cy="1031645"/>
              <a:chOff x="1780405" y="4931555"/>
              <a:chExt cx="765154" cy="1031645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1780405" y="4993525"/>
                <a:ext cx="765154" cy="969675"/>
                <a:chOff x="6831076" y="-595313"/>
                <a:chExt cx="1241416" cy="1573239"/>
              </a:xfrm>
            </p:grpSpPr>
            <p:sp>
              <p:nvSpPr>
                <p:cNvPr id="37" name="矩形 36"/>
                <p:cNvSpPr/>
                <p:nvPr/>
              </p:nvSpPr>
              <p:spPr>
                <a:xfrm>
                  <a:off x="6831076" y="-595313"/>
                  <a:ext cx="1241416" cy="85271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" name="矩形 37"/>
                <p:cNvSpPr/>
                <p:nvPr/>
              </p:nvSpPr>
              <p:spPr>
                <a:xfrm>
                  <a:off x="6895044" y="-510043"/>
                  <a:ext cx="1113481" cy="1486356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39" name="组合 38"/>
                <p:cNvGrpSpPr/>
                <p:nvPr/>
              </p:nvGrpSpPr>
              <p:grpSpPr>
                <a:xfrm>
                  <a:off x="7029337" y="-342621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61" name="矩形 60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2" name="矩形 61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3" name="矩形 62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4" name="矩形 63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0" name="组合 39"/>
                <p:cNvGrpSpPr/>
                <p:nvPr/>
              </p:nvGrpSpPr>
              <p:grpSpPr>
                <a:xfrm>
                  <a:off x="7029337" y="-81064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57" name="矩形 56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8" name="矩形 57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0" name="矩形 59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1" name="组合 40"/>
                <p:cNvGrpSpPr/>
                <p:nvPr/>
              </p:nvGrpSpPr>
              <p:grpSpPr>
                <a:xfrm>
                  <a:off x="7029337" y="180493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53" name="矩形 52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4" name="矩形 53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5" name="矩形 54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6" name="矩形 55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2" name="组合 41"/>
                <p:cNvGrpSpPr/>
                <p:nvPr/>
              </p:nvGrpSpPr>
              <p:grpSpPr>
                <a:xfrm>
                  <a:off x="7029337" y="442050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49" name="矩形 48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0" name="矩形 49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2" name="矩形 51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3" name="组合 42"/>
                <p:cNvGrpSpPr/>
                <p:nvPr/>
              </p:nvGrpSpPr>
              <p:grpSpPr>
                <a:xfrm>
                  <a:off x="7029337" y="703607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45" name="矩形 44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6" name="矩形 45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7" name="矩形 46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" name="矩形 47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44" name="矩形 43"/>
                <p:cNvSpPr/>
                <p:nvPr/>
              </p:nvSpPr>
              <p:spPr>
                <a:xfrm>
                  <a:off x="6885295" y="-508430"/>
                  <a:ext cx="546394" cy="1486356"/>
                </a:xfrm>
                <a:prstGeom prst="rect">
                  <a:avLst/>
                </a:prstGeom>
                <a:solidFill>
                  <a:schemeClr val="accent4">
                    <a:lumMod val="75000"/>
                    <a:alpha val="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6" name="矩形 35"/>
              <p:cNvSpPr/>
              <p:nvPr/>
            </p:nvSpPr>
            <p:spPr>
              <a:xfrm>
                <a:off x="2310167" y="4931555"/>
                <a:ext cx="117752" cy="7310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06" name="组合 205"/>
          <p:cNvGrpSpPr/>
          <p:nvPr/>
        </p:nvGrpSpPr>
        <p:grpSpPr>
          <a:xfrm>
            <a:off x="1011439" y="6080885"/>
            <a:ext cx="967965" cy="426400"/>
            <a:chOff x="8873765" y="7025419"/>
            <a:chExt cx="2010214" cy="885523"/>
          </a:xfrm>
        </p:grpSpPr>
        <p:sp>
          <p:nvSpPr>
            <p:cNvPr id="207" name="任意多边形: 形状 206"/>
            <p:cNvSpPr/>
            <p:nvPr/>
          </p:nvSpPr>
          <p:spPr>
            <a:xfrm>
              <a:off x="9331088" y="7025419"/>
              <a:ext cx="1161957" cy="420750"/>
            </a:xfrm>
            <a:custGeom>
              <a:avLst/>
              <a:gdLst>
                <a:gd name="connsiteX0" fmla="*/ 580978 w 1161957"/>
                <a:gd name="connsiteY0" fmla="*/ 0 h 420750"/>
                <a:gd name="connsiteX1" fmla="*/ 1115901 w 1161957"/>
                <a:gd name="connsiteY1" fmla="*/ 321678 h 420750"/>
                <a:gd name="connsiteX2" fmla="*/ 1161957 w 1161957"/>
                <a:gd name="connsiteY2" fmla="*/ 420750 h 420750"/>
                <a:gd name="connsiteX3" fmla="*/ 0 w 1161957"/>
                <a:gd name="connsiteY3" fmla="*/ 420750 h 420750"/>
                <a:gd name="connsiteX4" fmla="*/ 46056 w 1161957"/>
                <a:gd name="connsiteY4" fmla="*/ 321678 h 420750"/>
                <a:gd name="connsiteX5" fmla="*/ 580978 w 1161957"/>
                <a:gd name="connsiteY5" fmla="*/ 0 h 42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957" h="420750">
                  <a:moveTo>
                    <a:pt x="580978" y="0"/>
                  </a:moveTo>
                  <a:cubicBezTo>
                    <a:pt x="807673" y="0"/>
                    <a:pt x="1006200" y="128825"/>
                    <a:pt x="1115901" y="321678"/>
                  </a:cubicBezTo>
                  <a:lnTo>
                    <a:pt x="1161957" y="420750"/>
                  </a:lnTo>
                  <a:lnTo>
                    <a:pt x="0" y="420750"/>
                  </a:lnTo>
                  <a:lnTo>
                    <a:pt x="46056" y="321678"/>
                  </a:lnTo>
                  <a:cubicBezTo>
                    <a:pt x="155756" y="128825"/>
                    <a:pt x="354283" y="0"/>
                    <a:pt x="5809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8" name="任意多边形: 形状 207"/>
            <p:cNvSpPr/>
            <p:nvPr/>
          </p:nvSpPr>
          <p:spPr>
            <a:xfrm>
              <a:off x="9369883" y="7104749"/>
              <a:ext cx="1084367" cy="393807"/>
            </a:xfrm>
            <a:custGeom>
              <a:avLst/>
              <a:gdLst>
                <a:gd name="connsiteX0" fmla="*/ 542183 w 1084367"/>
                <a:gd name="connsiteY0" fmla="*/ 0 h 393807"/>
                <a:gd name="connsiteX1" fmla="*/ 1081526 w 1084367"/>
                <a:gd name="connsiteY1" fmla="*/ 383805 h 393807"/>
                <a:gd name="connsiteX2" fmla="*/ 1084367 w 1084367"/>
                <a:gd name="connsiteY2" fmla="*/ 393807 h 393807"/>
                <a:gd name="connsiteX3" fmla="*/ 0 w 1084367"/>
                <a:gd name="connsiteY3" fmla="*/ 393807 h 393807"/>
                <a:gd name="connsiteX4" fmla="*/ 2841 w 1084367"/>
                <a:gd name="connsiteY4" fmla="*/ 383805 h 393807"/>
                <a:gd name="connsiteX5" fmla="*/ 542183 w 1084367"/>
                <a:gd name="connsiteY5" fmla="*/ 0 h 39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4367" h="393807">
                  <a:moveTo>
                    <a:pt x="542183" y="0"/>
                  </a:moveTo>
                  <a:cubicBezTo>
                    <a:pt x="787238" y="0"/>
                    <a:pt x="996769" y="159044"/>
                    <a:pt x="1081526" y="383805"/>
                  </a:cubicBezTo>
                  <a:lnTo>
                    <a:pt x="1084367" y="393807"/>
                  </a:lnTo>
                  <a:lnTo>
                    <a:pt x="0" y="393807"/>
                  </a:lnTo>
                  <a:lnTo>
                    <a:pt x="2841" y="383805"/>
                  </a:lnTo>
                  <a:cubicBezTo>
                    <a:pt x="87597" y="159044"/>
                    <a:pt x="297128" y="0"/>
                    <a:pt x="54218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9" name="任意多边形: 形状 208"/>
            <p:cNvSpPr/>
            <p:nvPr/>
          </p:nvSpPr>
          <p:spPr>
            <a:xfrm>
              <a:off x="8873765" y="7421514"/>
              <a:ext cx="2010214" cy="290124"/>
            </a:xfrm>
            <a:custGeom>
              <a:avLst/>
              <a:gdLst>
                <a:gd name="connsiteX0" fmla="*/ 225360 w 2010214"/>
                <a:gd name="connsiteY0" fmla="*/ 0 h 290124"/>
                <a:gd name="connsiteX1" fmla="*/ 1963447 w 2010214"/>
                <a:gd name="connsiteY1" fmla="*/ 9525 h 290124"/>
                <a:gd name="connsiteX2" fmla="*/ 2010214 w 2010214"/>
                <a:gd name="connsiteY2" fmla="*/ 56292 h 290124"/>
                <a:gd name="connsiteX3" fmla="*/ 2010214 w 2010214"/>
                <a:gd name="connsiteY3" fmla="*/ 243357 h 290124"/>
                <a:gd name="connsiteX4" fmla="*/ 1963447 w 2010214"/>
                <a:gd name="connsiteY4" fmla="*/ 290124 h 290124"/>
                <a:gd name="connsiteX5" fmla="*/ 1732392 w 2010214"/>
                <a:gd name="connsiteY5" fmla="*/ 290124 h 290124"/>
                <a:gd name="connsiteX6" fmla="*/ 1725783 w 2010214"/>
                <a:gd name="connsiteY6" fmla="*/ 257390 h 290124"/>
                <a:gd name="connsiteX7" fmla="*/ 1548017 w 2010214"/>
                <a:gd name="connsiteY7" fmla="*/ 139559 h 290124"/>
                <a:gd name="connsiteX8" fmla="*/ 1370251 w 2010214"/>
                <a:gd name="connsiteY8" fmla="*/ 257390 h 290124"/>
                <a:gd name="connsiteX9" fmla="*/ 1363642 w 2010214"/>
                <a:gd name="connsiteY9" fmla="*/ 290124 h 290124"/>
                <a:gd name="connsiteX10" fmla="*/ 648953 w 2010214"/>
                <a:gd name="connsiteY10" fmla="*/ 290124 h 290124"/>
                <a:gd name="connsiteX11" fmla="*/ 642344 w 2010214"/>
                <a:gd name="connsiteY11" fmla="*/ 257390 h 290124"/>
                <a:gd name="connsiteX12" fmla="*/ 464578 w 2010214"/>
                <a:gd name="connsiteY12" fmla="*/ 139559 h 290124"/>
                <a:gd name="connsiteX13" fmla="*/ 286812 w 2010214"/>
                <a:gd name="connsiteY13" fmla="*/ 257390 h 290124"/>
                <a:gd name="connsiteX14" fmla="*/ 280203 w 2010214"/>
                <a:gd name="connsiteY14" fmla="*/ 290124 h 290124"/>
                <a:gd name="connsiteX15" fmla="*/ 49148 w 2010214"/>
                <a:gd name="connsiteY15" fmla="*/ 290124 h 290124"/>
                <a:gd name="connsiteX16" fmla="*/ 2381 w 2010214"/>
                <a:gd name="connsiteY16" fmla="*/ 243357 h 290124"/>
                <a:gd name="connsiteX17" fmla="*/ 0 w 2010214"/>
                <a:gd name="connsiteY17" fmla="*/ 89629 h 290124"/>
                <a:gd name="connsiteX18" fmla="*/ 225360 w 2010214"/>
                <a:gd name="connsiteY18" fmla="*/ 0 h 29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0214" h="290124">
                  <a:moveTo>
                    <a:pt x="225360" y="0"/>
                  </a:moveTo>
                  <a:lnTo>
                    <a:pt x="1963447" y="9525"/>
                  </a:lnTo>
                  <a:cubicBezTo>
                    <a:pt x="1989276" y="9525"/>
                    <a:pt x="2010214" y="30463"/>
                    <a:pt x="2010214" y="56292"/>
                  </a:cubicBezTo>
                  <a:lnTo>
                    <a:pt x="2010214" y="243357"/>
                  </a:lnTo>
                  <a:cubicBezTo>
                    <a:pt x="2010214" y="269186"/>
                    <a:pt x="1989276" y="290124"/>
                    <a:pt x="1963447" y="290124"/>
                  </a:cubicBezTo>
                  <a:lnTo>
                    <a:pt x="1732392" y="290124"/>
                  </a:lnTo>
                  <a:lnTo>
                    <a:pt x="1725783" y="257390"/>
                  </a:lnTo>
                  <a:cubicBezTo>
                    <a:pt x="1696495" y="188146"/>
                    <a:pt x="1627930" y="139559"/>
                    <a:pt x="1548017" y="139559"/>
                  </a:cubicBezTo>
                  <a:cubicBezTo>
                    <a:pt x="1468104" y="139559"/>
                    <a:pt x="1399539" y="188146"/>
                    <a:pt x="1370251" y="257390"/>
                  </a:cubicBezTo>
                  <a:lnTo>
                    <a:pt x="1363642" y="290124"/>
                  </a:lnTo>
                  <a:lnTo>
                    <a:pt x="648953" y="290124"/>
                  </a:lnTo>
                  <a:lnTo>
                    <a:pt x="642344" y="257390"/>
                  </a:lnTo>
                  <a:cubicBezTo>
                    <a:pt x="613056" y="188146"/>
                    <a:pt x="544491" y="139559"/>
                    <a:pt x="464578" y="139559"/>
                  </a:cubicBezTo>
                  <a:cubicBezTo>
                    <a:pt x="384665" y="139559"/>
                    <a:pt x="316100" y="188146"/>
                    <a:pt x="286812" y="257390"/>
                  </a:cubicBezTo>
                  <a:lnTo>
                    <a:pt x="280203" y="290124"/>
                  </a:lnTo>
                  <a:lnTo>
                    <a:pt x="49148" y="290124"/>
                  </a:lnTo>
                  <a:cubicBezTo>
                    <a:pt x="23319" y="290124"/>
                    <a:pt x="2381" y="269186"/>
                    <a:pt x="2381" y="243357"/>
                  </a:cubicBezTo>
                  <a:cubicBezTo>
                    <a:pt x="1587" y="192114"/>
                    <a:pt x="794" y="140872"/>
                    <a:pt x="0" y="89629"/>
                  </a:cubicBezTo>
                  <a:cubicBezTo>
                    <a:pt x="0" y="28081"/>
                    <a:pt x="199531" y="0"/>
                    <a:pt x="22536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210" name="矩形: 圆角 209"/>
            <p:cNvSpPr/>
            <p:nvPr/>
          </p:nvSpPr>
          <p:spPr>
            <a:xfrm rot="16200000">
              <a:off x="9693701" y="7298717"/>
              <a:ext cx="456581" cy="4571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1" name="椭圆 210"/>
            <p:cNvSpPr/>
            <p:nvPr/>
          </p:nvSpPr>
          <p:spPr>
            <a:xfrm>
              <a:off x="9181399" y="7597056"/>
              <a:ext cx="313886" cy="3138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2" name="椭圆 211"/>
            <p:cNvSpPr/>
            <p:nvPr/>
          </p:nvSpPr>
          <p:spPr>
            <a:xfrm>
              <a:off x="10264838" y="7597056"/>
              <a:ext cx="313886" cy="3138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14" name="组合 213"/>
          <p:cNvGrpSpPr/>
          <p:nvPr/>
        </p:nvGrpSpPr>
        <p:grpSpPr>
          <a:xfrm>
            <a:off x="3567540" y="6226217"/>
            <a:ext cx="1291057" cy="551098"/>
            <a:chOff x="2232484" y="5636171"/>
            <a:chExt cx="2059640" cy="879174"/>
          </a:xfrm>
        </p:grpSpPr>
        <p:grpSp>
          <p:nvGrpSpPr>
            <p:cNvPr id="215" name="组合 214"/>
            <p:cNvGrpSpPr/>
            <p:nvPr/>
          </p:nvGrpSpPr>
          <p:grpSpPr>
            <a:xfrm>
              <a:off x="3132988" y="5686184"/>
              <a:ext cx="1045615" cy="478020"/>
              <a:chOff x="3137177" y="5748500"/>
              <a:chExt cx="1110561" cy="491142"/>
            </a:xfrm>
          </p:grpSpPr>
          <p:sp>
            <p:nvSpPr>
              <p:cNvPr id="221" name="任意多边形: 形状 220"/>
              <p:cNvSpPr/>
              <p:nvPr/>
            </p:nvSpPr>
            <p:spPr>
              <a:xfrm>
                <a:off x="3137177" y="5748500"/>
                <a:ext cx="1110561" cy="491142"/>
              </a:xfrm>
              <a:custGeom>
                <a:avLst/>
                <a:gdLst>
                  <a:gd name="connsiteX0" fmla="*/ 613644 w 1227288"/>
                  <a:gd name="connsiteY0" fmla="*/ 0 h 264685"/>
                  <a:gd name="connsiteX1" fmla="*/ 1226412 w 1227288"/>
                  <a:gd name="connsiteY1" fmla="*/ 260155 h 264685"/>
                  <a:gd name="connsiteX2" fmla="*/ 1227288 w 1227288"/>
                  <a:gd name="connsiteY2" fmla="*/ 264685 h 264685"/>
                  <a:gd name="connsiteX3" fmla="*/ 0 w 1227288"/>
                  <a:gd name="connsiteY3" fmla="*/ 264685 h 264685"/>
                  <a:gd name="connsiteX4" fmla="*/ 877 w 1227288"/>
                  <a:gd name="connsiteY4" fmla="*/ 260155 h 264685"/>
                  <a:gd name="connsiteX5" fmla="*/ 613644 w 1227288"/>
                  <a:gd name="connsiteY5" fmla="*/ 0 h 264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7288" h="264685">
                    <a:moveTo>
                      <a:pt x="613644" y="0"/>
                    </a:moveTo>
                    <a:cubicBezTo>
                      <a:pt x="915904" y="0"/>
                      <a:pt x="1168088" y="111685"/>
                      <a:pt x="1226412" y="260155"/>
                    </a:cubicBezTo>
                    <a:lnTo>
                      <a:pt x="1227288" y="264685"/>
                    </a:lnTo>
                    <a:lnTo>
                      <a:pt x="0" y="264685"/>
                    </a:lnTo>
                    <a:lnTo>
                      <a:pt x="877" y="260155"/>
                    </a:lnTo>
                    <a:cubicBezTo>
                      <a:pt x="59200" y="111685"/>
                      <a:pt x="311384" y="0"/>
                      <a:pt x="6136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22" name="任意多边形: 形状 221"/>
              <p:cNvSpPr/>
              <p:nvPr/>
            </p:nvSpPr>
            <p:spPr>
              <a:xfrm>
                <a:off x="3191456" y="5799156"/>
                <a:ext cx="988837" cy="428095"/>
              </a:xfrm>
              <a:custGeom>
                <a:avLst/>
                <a:gdLst>
                  <a:gd name="connsiteX0" fmla="*/ 613644 w 1227288"/>
                  <a:gd name="connsiteY0" fmla="*/ 0 h 264685"/>
                  <a:gd name="connsiteX1" fmla="*/ 1226412 w 1227288"/>
                  <a:gd name="connsiteY1" fmla="*/ 260155 h 264685"/>
                  <a:gd name="connsiteX2" fmla="*/ 1227288 w 1227288"/>
                  <a:gd name="connsiteY2" fmla="*/ 264685 h 264685"/>
                  <a:gd name="connsiteX3" fmla="*/ 0 w 1227288"/>
                  <a:gd name="connsiteY3" fmla="*/ 264685 h 264685"/>
                  <a:gd name="connsiteX4" fmla="*/ 877 w 1227288"/>
                  <a:gd name="connsiteY4" fmla="*/ 260155 h 264685"/>
                  <a:gd name="connsiteX5" fmla="*/ 613644 w 1227288"/>
                  <a:gd name="connsiteY5" fmla="*/ 0 h 264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7288" h="264685">
                    <a:moveTo>
                      <a:pt x="613644" y="0"/>
                    </a:moveTo>
                    <a:cubicBezTo>
                      <a:pt x="915904" y="0"/>
                      <a:pt x="1168088" y="111685"/>
                      <a:pt x="1226412" y="260155"/>
                    </a:cubicBezTo>
                    <a:lnTo>
                      <a:pt x="1227288" y="264685"/>
                    </a:lnTo>
                    <a:lnTo>
                      <a:pt x="0" y="264685"/>
                    </a:lnTo>
                    <a:lnTo>
                      <a:pt x="877" y="260155"/>
                    </a:lnTo>
                    <a:cubicBezTo>
                      <a:pt x="59200" y="111685"/>
                      <a:pt x="311384" y="0"/>
                      <a:pt x="61364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6" name="任意多边形: 形状 215"/>
            <p:cNvSpPr/>
            <p:nvPr/>
          </p:nvSpPr>
          <p:spPr>
            <a:xfrm>
              <a:off x="2232484" y="6154271"/>
              <a:ext cx="2059640" cy="161770"/>
            </a:xfrm>
            <a:custGeom>
              <a:avLst/>
              <a:gdLst>
                <a:gd name="connsiteX0" fmla="*/ 38705 w 2059640"/>
                <a:gd name="connsiteY0" fmla="*/ 0 h 161770"/>
                <a:gd name="connsiteX1" fmla="*/ 2020935 w 2059640"/>
                <a:gd name="connsiteY1" fmla="*/ 0 h 161770"/>
                <a:gd name="connsiteX2" fmla="*/ 2059640 w 2059640"/>
                <a:gd name="connsiteY2" fmla="*/ 38705 h 161770"/>
                <a:gd name="connsiteX3" fmla="*/ 2059640 w 2059640"/>
                <a:gd name="connsiteY3" fmla="*/ 123065 h 161770"/>
                <a:gd name="connsiteX4" fmla="*/ 2020935 w 2059640"/>
                <a:gd name="connsiteY4" fmla="*/ 161770 h 161770"/>
                <a:gd name="connsiteX5" fmla="*/ 1781817 w 2059640"/>
                <a:gd name="connsiteY5" fmla="*/ 161770 h 161770"/>
                <a:gd name="connsiteX6" fmla="*/ 1775208 w 2059640"/>
                <a:gd name="connsiteY6" fmla="*/ 129036 h 161770"/>
                <a:gd name="connsiteX7" fmla="*/ 1597442 w 2059640"/>
                <a:gd name="connsiteY7" fmla="*/ 11205 h 161770"/>
                <a:gd name="connsiteX8" fmla="*/ 1419676 w 2059640"/>
                <a:gd name="connsiteY8" fmla="*/ 129036 h 161770"/>
                <a:gd name="connsiteX9" fmla="*/ 1413068 w 2059640"/>
                <a:gd name="connsiteY9" fmla="*/ 161770 h 161770"/>
                <a:gd name="connsiteX10" fmla="*/ 698378 w 2059640"/>
                <a:gd name="connsiteY10" fmla="*/ 161770 h 161770"/>
                <a:gd name="connsiteX11" fmla="*/ 691769 w 2059640"/>
                <a:gd name="connsiteY11" fmla="*/ 129036 h 161770"/>
                <a:gd name="connsiteX12" fmla="*/ 514003 w 2059640"/>
                <a:gd name="connsiteY12" fmla="*/ 11205 h 161770"/>
                <a:gd name="connsiteX13" fmla="*/ 336237 w 2059640"/>
                <a:gd name="connsiteY13" fmla="*/ 129036 h 161770"/>
                <a:gd name="connsiteX14" fmla="*/ 329629 w 2059640"/>
                <a:gd name="connsiteY14" fmla="*/ 161770 h 161770"/>
                <a:gd name="connsiteX15" fmla="*/ 38705 w 2059640"/>
                <a:gd name="connsiteY15" fmla="*/ 161770 h 161770"/>
                <a:gd name="connsiteX16" fmla="*/ 0 w 2059640"/>
                <a:gd name="connsiteY16" fmla="*/ 123065 h 161770"/>
                <a:gd name="connsiteX17" fmla="*/ 0 w 2059640"/>
                <a:gd name="connsiteY17" fmla="*/ 38705 h 161770"/>
                <a:gd name="connsiteX18" fmla="*/ 38705 w 2059640"/>
                <a:gd name="connsiteY18" fmla="*/ 0 h 16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59640" h="161770">
                  <a:moveTo>
                    <a:pt x="38705" y="0"/>
                  </a:moveTo>
                  <a:lnTo>
                    <a:pt x="2020935" y="0"/>
                  </a:lnTo>
                  <a:cubicBezTo>
                    <a:pt x="2042311" y="0"/>
                    <a:pt x="2059640" y="17329"/>
                    <a:pt x="2059640" y="38705"/>
                  </a:cubicBezTo>
                  <a:lnTo>
                    <a:pt x="2059640" y="123065"/>
                  </a:lnTo>
                  <a:cubicBezTo>
                    <a:pt x="2059640" y="144441"/>
                    <a:pt x="2042311" y="161770"/>
                    <a:pt x="2020935" y="161770"/>
                  </a:cubicBezTo>
                  <a:lnTo>
                    <a:pt x="1781817" y="161770"/>
                  </a:lnTo>
                  <a:lnTo>
                    <a:pt x="1775208" y="129036"/>
                  </a:lnTo>
                  <a:cubicBezTo>
                    <a:pt x="1745920" y="59792"/>
                    <a:pt x="1677355" y="11205"/>
                    <a:pt x="1597442" y="11205"/>
                  </a:cubicBezTo>
                  <a:cubicBezTo>
                    <a:pt x="1517529" y="11205"/>
                    <a:pt x="1448964" y="59792"/>
                    <a:pt x="1419676" y="129036"/>
                  </a:cubicBezTo>
                  <a:lnTo>
                    <a:pt x="1413068" y="161770"/>
                  </a:lnTo>
                  <a:lnTo>
                    <a:pt x="698378" y="161770"/>
                  </a:lnTo>
                  <a:lnTo>
                    <a:pt x="691769" y="129036"/>
                  </a:lnTo>
                  <a:cubicBezTo>
                    <a:pt x="662481" y="59792"/>
                    <a:pt x="593916" y="11205"/>
                    <a:pt x="514003" y="11205"/>
                  </a:cubicBezTo>
                  <a:cubicBezTo>
                    <a:pt x="434090" y="11205"/>
                    <a:pt x="365525" y="59792"/>
                    <a:pt x="336237" y="129036"/>
                  </a:cubicBezTo>
                  <a:lnTo>
                    <a:pt x="329629" y="161770"/>
                  </a:lnTo>
                  <a:lnTo>
                    <a:pt x="38705" y="161770"/>
                  </a:lnTo>
                  <a:cubicBezTo>
                    <a:pt x="17329" y="161770"/>
                    <a:pt x="0" y="144441"/>
                    <a:pt x="0" y="123065"/>
                  </a:cubicBezTo>
                  <a:lnTo>
                    <a:pt x="0" y="38705"/>
                  </a:lnTo>
                  <a:cubicBezTo>
                    <a:pt x="0" y="17329"/>
                    <a:pt x="17329" y="0"/>
                    <a:pt x="387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7" name="矩形: 圆角 216"/>
            <p:cNvSpPr/>
            <p:nvPr/>
          </p:nvSpPr>
          <p:spPr>
            <a:xfrm rot="16200000">
              <a:off x="3119826" y="5912661"/>
              <a:ext cx="429059" cy="5416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8" name="矩形 217"/>
            <p:cNvSpPr/>
            <p:nvPr/>
          </p:nvSpPr>
          <p:spPr>
            <a:xfrm>
              <a:off x="2284973" y="5636171"/>
              <a:ext cx="1364625" cy="5203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9" name="椭圆 218"/>
            <p:cNvSpPr/>
            <p:nvPr/>
          </p:nvSpPr>
          <p:spPr>
            <a:xfrm>
              <a:off x="2589543" y="6201459"/>
              <a:ext cx="313886" cy="3138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0" name="椭圆 219"/>
            <p:cNvSpPr/>
            <p:nvPr/>
          </p:nvSpPr>
          <p:spPr>
            <a:xfrm>
              <a:off x="3672982" y="6201459"/>
              <a:ext cx="313886" cy="3138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31" name="组合 230"/>
          <p:cNvGrpSpPr/>
          <p:nvPr/>
        </p:nvGrpSpPr>
        <p:grpSpPr>
          <a:xfrm>
            <a:off x="8573331" y="5897574"/>
            <a:ext cx="3546039" cy="917278"/>
            <a:chOff x="-2621560" y="6581776"/>
            <a:chExt cx="7566940" cy="1957392"/>
          </a:xfrm>
        </p:grpSpPr>
        <p:grpSp>
          <p:nvGrpSpPr>
            <p:cNvPr id="232" name="组合 231"/>
            <p:cNvGrpSpPr/>
            <p:nvPr/>
          </p:nvGrpSpPr>
          <p:grpSpPr>
            <a:xfrm>
              <a:off x="3848617" y="7869219"/>
              <a:ext cx="1096763" cy="669949"/>
              <a:chOff x="2277035" y="5522259"/>
              <a:chExt cx="1767906" cy="1335741"/>
            </a:xfrm>
          </p:grpSpPr>
          <p:sp>
            <p:nvSpPr>
              <p:cNvPr id="261" name="等腰三角形 260"/>
              <p:cNvSpPr/>
              <p:nvPr/>
            </p:nvSpPr>
            <p:spPr>
              <a:xfrm>
                <a:off x="2277035" y="5522259"/>
                <a:ext cx="1767906" cy="1335741"/>
              </a:xfrm>
              <a:prstGeom prst="triangle">
                <a:avLst/>
              </a:prstGeom>
              <a:solidFill>
                <a:srgbClr val="8583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62" name="等腰三角形 261"/>
              <p:cNvSpPr/>
              <p:nvPr/>
            </p:nvSpPr>
            <p:spPr>
              <a:xfrm>
                <a:off x="2803525" y="5522259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576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3" name="组合 232"/>
            <p:cNvGrpSpPr/>
            <p:nvPr/>
          </p:nvGrpSpPr>
          <p:grpSpPr>
            <a:xfrm>
              <a:off x="1919572" y="7201348"/>
              <a:ext cx="1767906" cy="1335741"/>
              <a:chOff x="3258556" y="7017684"/>
              <a:chExt cx="1767906" cy="1335741"/>
            </a:xfrm>
          </p:grpSpPr>
          <p:sp>
            <p:nvSpPr>
              <p:cNvPr id="257" name="等腰三角形 256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8583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8" name="任意多边形: 形状 257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9" name="等腰三角形 258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576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60" name="任意多边形: 形状 259"/>
              <p:cNvSpPr/>
              <p:nvPr/>
            </p:nvSpPr>
            <p:spPr>
              <a:xfrm>
                <a:off x="4055259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4" name="组合 233"/>
            <p:cNvGrpSpPr/>
            <p:nvPr/>
          </p:nvGrpSpPr>
          <p:grpSpPr>
            <a:xfrm>
              <a:off x="2713100" y="7646502"/>
              <a:ext cx="1767906" cy="890587"/>
              <a:chOff x="3258556" y="7017684"/>
              <a:chExt cx="1767906" cy="1335741"/>
            </a:xfrm>
          </p:grpSpPr>
          <p:sp>
            <p:nvSpPr>
              <p:cNvPr id="253" name="等腰三角形 252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8583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4" name="任意多边形: 形状 253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5" name="等腰三角形 254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576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6" name="任意多边形: 形状 255"/>
              <p:cNvSpPr/>
              <p:nvPr/>
            </p:nvSpPr>
            <p:spPr>
              <a:xfrm>
                <a:off x="4056847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5" name="组合 234"/>
            <p:cNvGrpSpPr/>
            <p:nvPr/>
          </p:nvGrpSpPr>
          <p:grpSpPr>
            <a:xfrm>
              <a:off x="-2621560" y="7068456"/>
              <a:ext cx="1647547" cy="1468633"/>
              <a:chOff x="3258556" y="7017684"/>
              <a:chExt cx="1767906" cy="1335741"/>
            </a:xfrm>
          </p:grpSpPr>
          <p:sp>
            <p:nvSpPr>
              <p:cNvPr id="249" name="等腰三角形 248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0" name="任意多边形: 形状 249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1" name="等腰三角形 250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2" name="任意多边形: 形状 251"/>
              <p:cNvSpPr/>
              <p:nvPr/>
            </p:nvSpPr>
            <p:spPr>
              <a:xfrm>
                <a:off x="4052084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6" name="组合 235"/>
            <p:cNvGrpSpPr/>
            <p:nvPr/>
          </p:nvGrpSpPr>
          <p:grpSpPr>
            <a:xfrm>
              <a:off x="-26941" y="7201348"/>
              <a:ext cx="1767906" cy="1335741"/>
              <a:chOff x="3258556" y="7017684"/>
              <a:chExt cx="1767906" cy="1335741"/>
            </a:xfrm>
          </p:grpSpPr>
          <p:sp>
            <p:nvSpPr>
              <p:cNvPr id="245" name="等腰三角形 244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6" name="任意多边形: 形状 245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7" name="等腰三角形 246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8" name="任意多边形: 形状 247"/>
              <p:cNvSpPr/>
              <p:nvPr/>
            </p:nvSpPr>
            <p:spPr>
              <a:xfrm>
                <a:off x="4055259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237" name="组合 236"/>
            <p:cNvGrpSpPr/>
            <p:nvPr/>
          </p:nvGrpSpPr>
          <p:grpSpPr>
            <a:xfrm>
              <a:off x="-1905241" y="6581776"/>
              <a:ext cx="2744455" cy="1955314"/>
              <a:chOff x="3258556" y="7017684"/>
              <a:chExt cx="1767906" cy="1335741"/>
            </a:xfrm>
          </p:grpSpPr>
          <p:sp>
            <p:nvSpPr>
              <p:cNvPr id="241" name="等腰三角形 240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2" name="任意多边形: 形状 241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3" name="等腰三角形 242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4" name="任意多边形: 形状 243"/>
              <p:cNvSpPr/>
              <p:nvPr/>
            </p:nvSpPr>
            <p:spPr>
              <a:xfrm>
                <a:off x="4056175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8" name="组合 237"/>
            <p:cNvGrpSpPr/>
            <p:nvPr/>
          </p:nvGrpSpPr>
          <p:grpSpPr>
            <a:xfrm>
              <a:off x="1311603" y="7869219"/>
              <a:ext cx="1096763" cy="669949"/>
              <a:chOff x="2277035" y="5522259"/>
              <a:chExt cx="1767906" cy="1335741"/>
            </a:xfrm>
          </p:grpSpPr>
          <p:sp>
            <p:nvSpPr>
              <p:cNvPr id="239" name="等腰三角形 238"/>
              <p:cNvSpPr/>
              <p:nvPr/>
            </p:nvSpPr>
            <p:spPr>
              <a:xfrm>
                <a:off x="2277035" y="5522259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0" name="等腰三角形 239"/>
              <p:cNvSpPr/>
              <p:nvPr/>
            </p:nvSpPr>
            <p:spPr>
              <a:xfrm>
                <a:off x="2803525" y="5522259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63" name="组合 262"/>
          <p:cNvGrpSpPr/>
          <p:nvPr/>
        </p:nvGrpSpPr>
        <p:grpSpPr>
          <a:xfrm>
            <a:off x="2299245" y="6524624"/>
            <a:ext cx="941863" cy="345071"/>
            <a:chOff x="5736594" y="5701244"/>
            <a:chExt cx="714484" cy="261766"/>
          </a:xfrm>
        </p:grpSpPr>
        <p:grpSp>
          <p:nvGrpSpPr>
            <p:cNvPr id="264" name="组合 263"/>
            <p:cNvGrpSpPr/>
            <p:nvPr/>
          </p:nvGrpSpPr>
          <p:grpSpPr>
            <a:xfrm>
              <a:off x="5736594" y="5713410"/>
              <a:ext cx="357855" cy="249254"/>
              <a:chOff x="5317710" y="1764271"/>
              <a:chExt cx="1296053" cy="902730"/>
            </a:xfrm>
          </p:grpSpPr>
          <p:grpSp>
            <p:nvGrpSpPr>
              <p:cNvPr id="277" name="组合 276"/>
              <p:cNvGrpSpPr/>
              <p:nvPr/>
            </p:nvGrpSpPr>
            <p:grpSpPr>
              <a:xfrm>
                <a:off x="5317710" y="1764271"/>
                <a:ext cx="1062362" cy="902729"/>
                <a:chOff x="5317710" y="1764271"/>
                <a:chExt cx="1062362" cy="902729"/>
              </a:xfrm>
            </p:grpSpPr>
            <p:sp>
              <p:nvSpPr>
                <p:cNvPr id="281" name="任意多边形: 形状 280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2" name="任意多边形: 形状 281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78" name="组合 277"/>
              <p:cNvGrpSpPr/>
              <p:nvPr/>
            </p:nvGrpSpPr>
            <p:grpSpPr>
              <a:xfrm>
                <a:off x="5970291" y="2120219"/>
                <a:ext cx="643472" cy="546782"/>
                <a:chOff x="5317710" y="1764271"/>
                <a:chExt cx="1062362" cy="902729"/>
              </a:xfrm>
            </p:grpSpPr>
            <p:sp>
              <p:nvSpPr>
                <p:cNvPr id="279" name="任意多边形: 形状 278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0" name="任意多边形: 形状 279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265" name="组合 264"/>
            <p:cNvGrpSpPr/>
            <p:nvPr/>
          </p:nvGrpSpPr>
          <p:grpSpPr>
            <a:xfrm>
              <a:off x="6121325" y="5701244"/>
              <a:ext cx="119965" cy="261766"/>
              <a:chOff x="4853032" y="4530155"/>
              <a:chExt cx="197161" cy="430208"/>
            </a:xfrm>
          </p:grpSpPr>
          <p:grpSp>
            <p:nvGrpSpPr>
              <p:cNvPr id="272" name="组合 271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274" name="等腰三角形 273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5" name="等腰三角形 274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6" name="等腰三角形 275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73" name="矩形 272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6" name="组合 265"/>
            <p:cNvGrpSpPr/>
            <p:nvPr/>
          </p:nvGrpSpPr>
          <p:grpSpPr>
            <a:xfrm>
              <a:off x="6331113" y="5701244"/>
              <a:ext cx="119965" cy="261766"/>
              <a:chOff x="4853032" y="4530155"/>
              <a:chExt cx="197161" cy="430208"/>
            </a:xfrm>
          </p:grpSpPr>
          <p:grpSp>
            <p:nvGrpSpPr>
              <p:cNvPr id="267" name="组合 266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269" name="等腰三角形 268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0" name="等腰三角形 269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1" name="等腰三角形 270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68" name="矩形 267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83" name="组合 282"/>
          <p:cNvGrpSpPr/>
          <p:nvPr/>
        </p:nvGrpSpPr>
        <p:grpSpPr>
          <a:xfrm>
            <a:off x="1116613" y="6524624"/>
            <a:ext cx="941863" cy="345071"/>
            <a:chOff x="5736594" y="5701244"/>
            <a:chExt cx="714484" cy="261766"/>
          </a:xfrm>
        </p:grpSpPr>
        <p:grpSp>
          <p:nvGrpSpPr>
            <p:cNvPr id="284" name="组合 283"/>
            <p:cNvGrpSpPr/>
            <p:nvPr/>
          </p:nvGrpSpPr>
          <p:grpSpPr>
            <a:xfrm>
              <a:off x="5736594" y="5713410"/>
              <a:ext cx="357855" cy="249254"/>
              <a:chOff x="5317710" y="1764271"/>
              <a:chExt cx="1296053" cy="902730"/>
            </a:xfrm>
          </p:grpSpPr>
          <p:grpSp>
            <p:nvGrpSpPr>
              <p:cNvPr id="297" name="组合 296"/>
              <p:cNvGrpSpPr/>
              <p:nvPr/>
            </p:nvGrpSpPr>
            <p:grpSpPr>
              <a:xfrm>
                <a:off x="5317710" y="1764271"/>
                <a:ext cx="1062362" cy="902729"/>
                <a:chOff x="5317710" y="1764271"/>
                <a:chExt cx="1062362" cy="902729"/>
              </a:xfrm>
            </p:grpSpPr>
            <p:sp>
              <p:nvSpPr>
                <p:cNvPr id="301" name="任意多边形: 形状 300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2" name="任意多边形: 形状 301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98" name="组合 297"/>
              <p:cNvGrpSpPr/>
              <p:nvPr/>
            </p:nvGrpSpPr>
            <p:grpSpPr>
              <a:xfrm>
                <a:off x="5970291" y="2120219"/>
                <a:ext cx="643472" cy="546782"/>
                <a:chOff x="5317710" y="1764271"/>
                <a:chExt cx="1062362" cy="902729"/>
              </a:xfrm>
            </p:grpSpPr>
            <p:sp>
              <p:nvSpPr>
                <p:cNvPr id="299" name="任意多边形: 形状 298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0" name="任意多边形: 形状 299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285" name="组合 284"/>
            <p:cNvGrpSpPr/>
            <p:nvPr/>
          </p:nvGrpSpPr>
          <p:grpSpPr>
            <a:xfrm>
              <a:off x="6121325" y="5701244"/>
              <a:ext cx="119965" cy="261766"/>
              <a:chOff x="4853032" y="4530155"/>
              <a:chExt cx="197161" cy="430208"/>
            </a:xfrm>
          </p:grpSpPr>
          <p:grpSp>
            <p:nvGrpSpPr>
              <p:cNvPr id="292" name="组合 291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294" name="等腰三角形 293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5" name="等腰三角形 294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6" name="等腰三角形 295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93" name="矩形 292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6" name="组合 285"/>
            <p:cNvGrpSpPr/>
            <p:nvPr/>
          </p:nvGrpSpPr>
          <p:grpSpPr>
            <a:xfrm>
              <a:off x="6331113" y="5701244"/>
              <a:ext cx="119965" cy="261766"/>
              <a:chOff x="4853032" y="4530155"/>
              <a:chExt cx="197161" cy="430208"/>
            </a:xfrm>
          </p:grpSpPr>
          <p:grpSp>
            <p:nvGrpSpPr>
              <p:cNvPr id="287" name="组合 286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289" name="等腰三角形 288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0" name="等腰三角形 289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1" name="等腰三角形 290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88" name="矩形 287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41" name="文本框 340"/>
          <p:cNvSpPr txBox="1"/>
          <p:nvPr/>
        </p:nvSpPr>
        <p:spPr>
          <a:xfrm>
            <a:off x="3903875" y="859758"/>
            <a:ext cx="4384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5"/>
                </a:solidFill>
                <a:latin typeface="锐字真言体免费商用" panose="02010600030101010101" pitchFamily="2" charset="-122"/>
                <a:ea typeface="锐字真言体免费商用" panose="02010600030101010101" pitchFamily="2" charset="-122"/>
              </a:rPr>
              <a:t>悲剧不断在发生</a:t>
            </a:r>
            <a:endParaRPr lang="zh-CN" altLang="en-US" sz="2800" dirty="0">
              <a:solidFill>
                <a:schemeClr val="accent5"/>
              </a:solidFill>
              <a:latin typeface="锐字真言体免费商用" panose="02010600030101010101" pitchFamily="2" charset="-122"/>
              <a:ea typeface="锐字真言体免费商用" panose="02010600030101010101" pitchFamily="2" charset="-122"/>
            </a:endParaRPr>
          </a:p>
        </p:txBody>
      </p:sp>
      <p:grpSp>
        <p:nvGrpSpPr>
          <p:cNvPr id="303" name="组合 302"/>
          <p:cNvGrpSpPr/>
          <p:nvPr/>
        </p:nvGrpSpPr>
        <p:grpSpPr>
          <a:xfrm>
            <a:off x="2397823" y="1589738"/>
            <a:ext cx="7396355" cy="3732394"/>
            <a:chOff x="2092909" y="1810150"/>
            <a:chExt cx="7396355" cy="3732394"/>
          </a:xfrm>
        </p:grpSpPr>
        <p:grpSp>
          <p:nvGrpSpPr>
            <p:cNvPr id="229" name="组合 228"/>
            <p:cNvGrpSpPr/>
            <p:nvPr/>
          </p:nvGrpSpPr>
          <p:grpSpPr>
            <a:xfrm>
              <a:off x="2092909" y="1866773"/>
              <a:ext cx="261446" cy="2936243"/>
              <a:chOff x="2092909" y="1866773"/>
              <a:chExt cx="261446" cy="2936243"/>
            </a:xfrm>
          </p:grpSpPr>
          <p:sp>
            <p:nvSpPr>
              <p:cNvPr id="6" name="圆: 空心 5"/>
              <p:cNvSpPr/>
              <p:nvPr/>
            </p:nvSpPr>
            <p:spPr>
              <a:xfrm>
                <a:off x="2092909" y="1866773"/>
                <a:ext cx="261446" cy="261446"/>
              </a:xfrm>
              <a:prstGeom prst="donu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8" name="圆: 空心 307"/>
              <p:cNvSpPr/>
              <p:nvPr/>
            </p:nvSpPr>
            <p:spPr>
              <a:xfrm>
                <a:off x="2092909" y="2758372"/>
                <a:ext cx="261446" cy="261446"/>
              </a:xfrm>
              <a:prstGeom prst="donu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9" name="圆: 空心 308"/>
              <p:cNvSpPr/>
              <p:nvPr/>
            </p:nvSpPr>
            <p:spPr>
              <a:xfrm>
                <a:off x="2092909" y="3649971"/>
                <a:ext cx="261446" cy="261446"/>
              </a:xfrm>
              <a:prstGeom prst="donu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0" name="圆: 空心 309"/>
              <p:cNvSpPr/>
              <p:nvPr/>
            </p:nvSpPr>
            <p:spPr>
              <a:xfrm>
                <a:off x="2092909" y="4541570"/>
                <a:ext cx="261446" cy="261446"/>
              </a:xfrm>
              <a:prstGeom prst="donu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" name="直接连接符 8"/>
              <p:cNvCxnSpPr>
                <a:stCxn id="6" idx="4"/>
                <a:endCxn id="308" idx="0"/>
              </p:cNvCxnSpPr>
              <p:nvPr/>
            </p:nvCxnSpPr>
            <p:spPr>
              <a:xfrm>
                <a:off x="2223632" y="2128219"/>
                <a:ext cx="0" cy="630153"/>
              </a:xfrm>
              <a:prstGeom prst="line">
                <a:avLst/>
              </a:prstGeom>
              <a:ln w="38100">
                <a:solidFill>
                  <a:schemeClr val="accent3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直接连接符 223"/>
              <p:cNvCxnSpPr>
                <a:stCxn id="308" idx="4"/>
                <a:endCxn id="309" idx="0"/>
              </p:cNvCxnSpPr>
              <p:nvPr/>
            </p:nvCxnSpPr>
            <p:spPr>
              <a:xfrm>
                <a:off x="2223632" y="3019818"/>
                <a:ext cx="0" cy="630153"/>
              </a:xfrm>
              <a:prstGeom prst="line">
                <a:avLst/>
              </a:prstGeom>
              <a:ln w="38100">
                <a:solidFill>
                  <a:schemeClr val="accent3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直接连接符 225"/>
              <p:cNvCxnSpPr>
                <a:stCxn id="309" idx="4"/>
                <a:endCxn id="310" idx="0"/>
              </p:cNvCxnSpPr>
              <p:nvPr/>
            </p:nvCxnSpPr>
            <p:spPr>
              <a:xfrm>
                <a:off x="2223632" y="3911417"/>
                <a:ext cx="0" cy="630153"/>
              </a:xfrm>
              <a:prstGeom prst="line">
                <a:avLst/>
              </a:prstGeom>
              <a:ln w="38100">
                <a:solidFill>
                  <a:schemeClr val="accent3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0" name="组合 229"/>
            <p:cNvGrpSpPr/>
            <p:nvPr/>
          </p:nvGrpSpPr>
          <p:grpSpPr>
            <a:xfrm>
              <a:off x="2436080" y="1810150"/>
              <a:ext cx="6030643" cy="799418"/>
              <a:chOff x="2436080" y="1810150"/>
              <a:chExt cx="6030643" cy="799418"/>
            </a:xfrm>
          </p:grpSpPr>
          <p:grpSp>
            <p:nvGrpSpPr>
              <p:cNvPr id="228" name="组合 227"/>
              <p:cNvGrpSpPr/>
              <p:nvPr/>
            </p:nvGrpSpPr>
            <p:grpSpPr>
              <a:xfrm>
                <a:off x="2436080" y="1810150"/>
                <a:ext cx="2077076" cy="374691"/>
                <a:chOff x="2436080" y="1810150"/>
                <a:chExt cx="2077076" cy="374691"/>
              </a:xfrm>
            </p:grpSpPr>
            <p:sp>
              <p:nvSpPr>
                <p:cNvPr id="4" name="矩形: 圆角 3"/>
                <p:cNvSpPr/>
                <p:nvPr/>
              </p:nvSpPr>
              <p:spPr>
                <a:xfrm>
                  <a:off x="2536978" y="1810150"/>
                  <a:ext cx="1976178" cy="374691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27" name="等腰三角形 226"/>
                <p:cNvSpPr/>
                <p:nvPr/>
              </p:nvSpPr>
              <p:spPr>
                <a:xfrm rot="16200000">
                  <a:off x="2423393" y="1918201"/>
                  <a:ext cx="183964" cy="158590"/>
                </a:xfrm>
                <a:prstGeom prst="triangl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20" name="文本框 319"/>
              <p:cNvSpPr txBox="1"/>
              <p:nvPr/>
            </p:nvSpPr>
            <p:spPr>
              <a:xfrm>
                <a:off x="2597128" y="1828218"/>
                <a:ext cx="183281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2012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年</a:t>
                </a:r>
                <a:r>
                  <a:rPr lang="en-US" altLang="zh-CN" sz="1600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6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月</a:t>
                </a:r>
                <a:r>
                  <a:rPr lang="en-US" altLang="zh-CN" sz="1600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9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日下午</a:t>
                </a:r>
                <a:endParaRPr lang="zh-CN" altLang="en-US" sz="16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22" name="文本框 321"/>
              <p:cNvSpPr txBox="1"/>
              <p:nvPr/>
            </p:nvSpPr>
            <p:spPr>
              <a:xfrm>
                <a:off x="2597128" y="2271014"/>
                <a:ext cx="586959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zh-CN" altLang="en-US" sz="16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莱城区发生重大溺水事件，杨庄镇杨庄中学</a:t>
                </a:r>
                <a:r>
                  <a:rPr lang="en-US" altLang="zh-CN" sz="16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7</a:t>
                </a:r>
                <a:r>
                  <a:rPr lang="zh-CN" altLang="en-US" sz="16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名学生溺水死亡。</a:t>
                </a:r>
                <a:endParaRPr lang="zh-CN" altLang="en-US" sz="16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324" name="组合 323"/>
            <p:cNvGrpSpPr/>
            <p:nvPr/>
          </p:nvGrpSpPr>
          <p:grpSpPr>
            <a:xfrm>
              <a:off x="2436080" y="2710084"/>
              <a:ext cx="7053184" cy="799418"/>
              <a:chOff x="2436080" y="1810150"/>
              <a:chExt cx="7053184" cy="799418"/>
            </a:xfrm>
          </p:grpSpPr>
          <p:grpSp>
            <p:nvGrpSpPr>
              <p:cNvPr id="325" name="组合 324"/>
              <p:cNvGrpSpPr/>
              <p:nvPr/>
            </p:nvGrpSpPr>
            <p:grpSpPr>
              <a:xfrm>
                <a:off x="2436080" y="1810150"/>
                <a:ext cx="2077076" cy="374691"/>
                <a:chOff x="2436080" y="1810150"/>
                <a:chExt cx="2077076" cy="374691"/>
              </a:xfrm>
            </p:grpSpPr>
            <p:sp>
              <p:nvSpPr>
                <p:cNvPr id="328" name="矩形: 圆角 327"/>
                <p:cNvSpPr/>
                <p:nvPr/>
              </p:nvSpPr>
              <p:spPr>
                <a:xfrm>
                  <a:off x="2536978" y="1810150"/>
                  <a:ext cx="1976178" cy="374691"/>
                </a:xfrm>
                <a:prstGeom prst="round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9" name="等腰三角形 328"/>
                <p:cNvSpPr/>
                <p:nvPr/>
              </p:nvSpPr>
              <p:spPr>
                <a:xfrm rot="16200000">
                  <a:off x="2423393" y="1918201"/>
                  <a:ext cx="183964" cy="158590"/>
                </a:xfrm>
                <a:prstGeom prst="triangl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26" name="文本框 325"/>
              <p:cNvSpPr txBox="1"/>
              <p:nvPr/>
            </p:nvSpPr>
            <p:spPr>
              <a:xfrm>
                <a:off x="2597128" y="1828218"/>
                <a:ext cx="1832812" cy="337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2015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年</a:t>
                </a:r>
                <a:r>
                  <a:rPr lang="en-US" altLang="zh-CN" sz="1600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7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月</a:t>
                </a:r>
                <a:endParaRPr lang="zh-CN" altLang="en-US" sz="16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27" name="文本框 326"/>
              <p:cNvSpPr txBox="1"/>
              <p:nvPr/>
            </p:nvSpPr>
            <p:spPr>
              <a:xfrm>
                <a:off x="2597128" y="2271014"/>
                <a:ext cx="68921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钢城区艾山街道办事处南曹峪村</a:t>
                </a:r>
                <a:r>
                  <a:rPr lang="en-US" altLang="zh-CN" sz="16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3</a:t>
                </a:r>
                <a:r>
                  <a:rPr lang="zh-CN" altLang="en-US" sz="16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名小孩溺水身亡，张家洼</a:t>
                </a:r>
                <a:r>
                  <a:rPr lang="en-US" altLang="zh-CN" sz="16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2</a:t>
                </a:r>
                <a:r>
                  <a:rPr lang="zh-CN" altLang="en-US" sz="16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名学生溺水身亡。</a:t>
                </a:r>
                <a:endParaRPr lang="zh-CN" altLang="en-US" sz="16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330" name="组合 329"/>
            <p:cNvGrpSpPr/>
            <p:nvPr/>
          </p:nvGrpSpPr>
          <p:grpSpPr>
            <a:xfrm>
              <a:off x="2436080" y="3603189"/>
              <a:ext cx="7053184" cy="798049"/>
              <a:chOff x="2436080" y="1810150"/>
              <a:chExt cx="7053184" cy="798049"/>
            </a:xfrm>
          </p:grpSpPr>
          <p:grpSp>
            <p:nvGrpSpPr>
              <p:cNvPr id="331" name="组合 330"/>
              <p:cNvGrpSpPr/>
              <p:nvPr/>
            </p:nvGrpSpPr>
            <p:grpSpPr>
              <a:xfrm>
                <a:off x="2436080" y="1810150"/>
                <a:ext cx="2077076" cy="374691"/>
                <a:chOff x="2436080" y="1810150"/>
                <a:chExt cx="2077076" cy="374691"/>
              </a:xfrm>
            </p:grpSpPr>
            <p:sp>
              <p:nvSpPr>
                <p:cNvPr id="334" name="矩形: 圆角 333"/>
                <p:cNvSpPr/>
                <p:nvPr/>
              </p:nvSpPr>
              <p:spPr>
                <a:xfrm>
                  <a:off x="2536978" y="1810150"/>
                  <a:ext cx="1976178" cy="374691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/>
                    <a:t>2021</a:t>
                  </a:r>
                  <a:r>
                    <a:rPr lang="zh-CN" altLang="en-US"/>
                    <a:t>年</a:t>
                  </a:r>
                  <a:r>
                    <a:rPr lang="en-US" altLang="zh-CN"/>
                    <a:t>8</a:t>
                  </a:r>
                  <a:r>
                    <a:rPr lang="zh-CN" altLang="en-US"/>
                    <a:t>月</a:t>
                  </a:r>
                  <a:r>
                    <a:rPr lang="en-US" altLang="zh-CN"/>
                    <a:t>14</a:t>
                  </a:r>
                  <a:r>
                    <a:rPr lang="zh-CN" altLang="en-US"/>
                    <a:t>日</a:t>
                  </a:r>
                  <a:endParaRPr lang="zh-CN" altLang="en-US"/>
                </a:p>
              </p:txBody>
            </p:sp>
            <p:sp>
              <p:nvSpPr>
                <p:cNvPr id="335" name="等腰三角形 334"/>
                <p:cNvSpPr/>
                <p:nvPr/>
              </p:nvSpPr>
              <p:spPr>
                <a:xfrm rot="16200000">
                  <a:off x="2423393" y="1918201"/>
                  <a:ext cx="183964" cy="158590"/>
                </a:xfrm>
                <a:prstGeom prst="triangl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33" name="文本框 332"/>
              <p:cNvSpPr txBox="1"/>
              <p:nvPr/>
            </p:nvSpPr>
            <p:spPr>
              <a:xfrm>
                <a:off x="2597128" y="2271014"/>
                <a:ext cx="6892136" cy="337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17名游客来到福建一海滩，不慎被卷入海中。11人经抢救无效死亡。</a:t>
                </a:r>
                <a:endParaRPr lang="zh-CN" altLang="en-US" sz="16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336" name="组合 335"/>
            <p:cNvGrpSpPr/>
            <p:nvPr/>
          </p:nvGrpSpPr>
          <p:grpSpPr>
            <a:xfrm>
              <a:off x="2436080" y="4498115"/>
              <a:ext cx="7053184" cy="1044429"/>
              <a:chOff x="2436080" y="1810150"/>
              <a:chExt cx="7053184" cy="1044429"/>
            </a:xfrm>
          </p:grpSpPr>
          <p:grpSp>
            <p:nvGrpSpPr>
              <p:cNvPr id="337" name="组合 336"/>
              <p:cNvGrpSpPr/>
              <p:nvPr/>
            </p:nvGrpSpPr>
            <p:grpSpPr>
              <a:xfrm>
                <a:off x="2436080" y="1810150"/>
                <a:ext cx="2077076" cy="374691"/>
                <a:chOff x="2436080" y="1810150"/>
                <a:chExt cx="2077076" cy="374691"/>
              </a:xfrm>
            </p:grpSpPr>
            <p:sp>
              <p:nvSpPr>
                <p:cNvPr id="340" name="矩形: 圆角 339"/>
                <p:cNvSpPr/>
                <p:nvPr/>
              </p:nvSpPr>
              <p:spPr>
                <a:xfrm>
                  <a:off x="2536978" y="1810150"/>
                  <a:ext cx="1976178" cy="374691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2" name="等腰三角形 341"/>
                <p:cNvSpPr/>
                <p:nvPr/>
              </p:nvSpPr>
              <p:spPr>
                <a:xfrm rot="16200000">
                  <a:off x="2423393" y="1918201"/>
                  <a:ext cx="183964" cy="158590"/>
                </a:xfrm>
                <a:prstGeom prst="triangl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38" name="文本框 337"/>
              <p:cNvSpPr txBox="1"/>
              <p:nvPr/>
            </p:nvSpPr>
            <p:spPr>
              <a:xfrm>
                <a:off x="2597128" y="1828218"/>
                <a:ext cx="1832812" cy="337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2023年2月1日</a:t>
                </a:r>
                <a:endParaRPr lang="zh-CN" altLang="en-US" sz="16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39" name="文本框 338"/>
              <p:cNvSpPr txBox="1"/>
              <p:nvPr/>
            </p:nvSpPr>
            <p:spPr>
              <a:xfrm>
                <a:off x="2597128" y="2271014"/>
                <a:ext cx="6892136" cy="583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4名儿童不慎在一水塘中溺水,事发后,消防救援人员迅速赶赴现场施救，但当救上岸时</a:t>
                </a:r>
                <a:r>
                  <a:rPr lang="en-US" altLang="zh-CN" sz="16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4</a:t>
                </a:r>
                <a:r>
                  <a:rPr lang="zh-CN" altLang="en-US" sz="16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名儿童已无</a:t>
                </a:r>
                <a:r>
                  <a:rPr lang="zh-CN" altLang="en-US" sz="16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生命体征。</a:t>
                </a:r>
                <a:endParaRPr lang="zh-CN" altLang="en-US" sz="16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</p:grpSp>
      <p:pic>
        <p:nvPicPr>
          <p:cNvPr id="8" name="图片 7" descr="学校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810" y="123190"/>
            <a:ext cx="1833880" cy="42608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6584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A1CCEC"/>
              </a:gs>
              <a:gs pos="36000">
                <a:srgbClr val="FAFCF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480631" y="549275"/>
            <a:ext cx="11230739" cy="5642279"/>
          </a:xfrm>
          <a:prstGeom prst="roundRect">
            <a:avLst>
              <a:gd name="adj" fmla="val 3499"/>
            </a:avLst>
          </a:prstGeom>
          <a:solidFill>
            <a:schemeClr val="bg1"/>
          </a:solidFill>
          <a:ln>
            <a:noFill/>
          </a:ln>
          <a:effectLst>
            <a:outerShdw blurRad="127000" dist="38100" dir="5400000" sx="102000" sy="102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0" name="任意多边形: 形状 9"/>
          <p:cNvSpPr/>
          <p:nvPr/>
        </p:nvSpPr>
        <p:spPr>
          <a:xfrm>
            <a:off x="-358571" y="5474157"/>
            <a:ext cx="6671876" cy="1137397"/>
          </a:xfrm>
          <a:custGeom>
            <a:avLst/>
            <a:gdLst>
              <a:gd name="connsiteX0" fmla="*/ 3335938 w 6671876"/>
              <a:gd name="connsiteY0" fmla="*/ 0 h 1137397"/>
              <a:gd name="connsiteX1" fmla="*/ 6599381 w 6671876"/>
              <a:gd name="connsiteY1" fmla="*/ 1055609 h 1137397"/>
              <a:gd name="connsiteX2" fmla="*/ 6671876 w 6671876"/>
              <a:gd name="connsiteY2" fmla="*/ 1137397 h 1137397"/>
              <a:gd name="connsiteX3" fmla="*/ 0 w 6671876"/>
              <a:gd name="connsiteY3" fmla="*/ 1137397 h 1137397"/>
              <a:gd name="connsiteX4" fmla="*/ 72495 w 6671876"/>
              <a:gd name="connsiteY4" fmla="*/ 1055609 h 1137397"/>
              <a:gd name="connsiteX5" fmla="*/ 3335938 w 6671876"/>
              <a:gd name="connsiteY5" fmla="*/ 0 h 1137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71876" h="1137397">
                <a:moveTo>
                  <a:pt x="3335938" y="0"/>
                </a:moveTo>
                <a:cubicBezTo>
                  <a:pt x="4745137" y="0"/>
                  <a:pt x="5970898" y="426841"/>
                  <a:pt x="6599381" y="1055609"/>
                </a:cubicBezTo>
                <a:lnTo>
                  <a:pt x="6671876" y="1137397"/>
                </a:lnTo>
                <a:lnTo>
                  <a:pt x="0" y="1137397"/>
                </a:lnTo>
                <a:lnTo>
                  <a:pt x="72495" y="1055609"/>
                </a:lnTo>
                <a:cubicBezTo>
                  <a:pt x="700979" y="426841"/>
                  <a:pt x="1926740" y="0"/>
                  <a:pt x="3335938" y="0"/>
                </a:cubicBezTo>
                <a:close/>
              </a:path>
            </a:pathLst>
          </a:custGeom>
          <a:solidFill>
            <a:srgbClr val="BAD2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: 形状 10"/>
          <p:cNvSpPr/>
          <p:nvPr/>
        </p:nvSpPr>
        <p:spPr>
          <a:xfrm>
            <a:off x="7185510" y="5590587"/>
            <a:ext cx="5019562" cy="1275257"/>
          </a:xfrm>
          <a:custGeom>
            <a:avLst/>
            <a:gdLst>
              <a:gd name="connsiteX0" fmla="*/ 5572125 w 5572125"/>
              <a:gd name="connsiteY0" fmla="*/ 0 h 1314450"/>
              <a:gd name="connsiteX1" fmla="*/ 2667000 w 5572125"/>
              <a:gd name="connsiteY1" fmla="*/ 266700 h 1314450"/>
              <a:gd name="connsiteX2" fmla="*/ 0 w 5572125"/>
              <a:gd name="connsiteY2" fmla="*/ 1314450 h 1314450"/>
              <a:gd name="connsiteX3" fmla="*/ 5572125 w 5572125"/>
              <a:gd name="connsiteY3" fmla="*/ 1295400 h 1314450"/>
              <a:gd name="connsiteX4" fmla="*/ 5572125 w 5572125"/>
              <a:gd name="connsiteY4" fmla="*/ 0 h 1314450"/>
              <a:gd name="connsiteX0-1" fmla="*/ 5572125 w 5572125"/>
              <a:gd name="connsiteY0-2" fmla="*/ 0 h 1331259"/>
              <a:gd name="connsiteX1-3" fmla="*/ 2667000 w 5572125"/>
              <a:gd name="connsiteY1-4" fmla="*/ 266700 h 1331259"/>
              <a:gd name="connsiteX2-5" fmla="*/ 0 w 5572125"/>
              <a:gd name="connsiteY2-6" fmla="*/ 1314450 h 1331259"/>
              <a:gd name="connsiteX3-7" fmla="*/ 5554196 w 5572125"/>
              <a:gd name="connsiteY3-8" fmla="*/ 1331259 h 1331259"/>
              <a:gd name="connsiteX4-9" fmla="*/ 5572125 w 5572125"/>
              <a:gd name="connsiteY4-10" fmla="*/ 0 h 1331259"/>
              <a:gd name="connsiteX0-11" fmla="*/ 5482478 w 5554196"/>
              <a:gd name="connsiteY0-12" fmla="*/ 0 h 1319671"/>
              <a:gd name="connsiteX1-13" fmla="*/ 2667000 w 5554196"/>
              <a:gd name="connsiteY1-14" fmla="*/ 255112 h 1319671"/>
              <a:gd name="connsiteX2-15" fmla="*/ 0 w 5554196"/>
              <a:gd name="connsiteY2-16" fmla="*/ 1302862 h 1319671"/>
              <a:gd name="connsiteX3-17" fmla="*/ 5554196 w 5554196"/>
              <a:gd name="connsiteY3-18" fmla="*/ 1319671 h 1319671"/>
              <a:gd name="connsiteX4-19" fmla="*/ 5482478 w 5554196"/>
              <a:gd name="connsiteY4-20" fmla="*/ 0 h 1319671"/>
              <a:gd name="connsiteX0-21" fmla="*/ 5482478 w 5482478"/>
              <a:gd name="connsiteY0-22" fmla="*/ 0 h 1308082"/>
              <a:gd name="connsiteX1-23" fmla="*/ 2667000 w 5482478"/>
              <a:gd name="connsiteY1-24" fmla="*/ 255112 h 1308082"/>
              <a:gd name="connsiteX2-25" fmla="*/ 0 w 5482478"/>
              <a:gd name="connsiteY2-26" fmla="*/ 1302862 h 1308082"/>
              <a:gd name="connsiteX3-27" fmla="*/ 5303185 w 5482478"/>
              <a:gd name="connsiteY3-28" fmla="*/ 1308082 h 1308082"/>
              <a:gd name="connsiteX4-29" fmla="*/ 5482478 w 5482478"/>
              <a:gd name="connsiteY4-30" fmla="*/ 0 h 1308082"/>
              <a:gd name="connsiteX0-31" fmla="*/ 5482478 w 5482479"/>
              <a:gd name="connsiteY0-32" fmla="*/ 0 h 1308082"/>
              <a:gd name="connsiteX1-33" fmla="*/ 2667000 w 5482479"/>
              <a:gd name="connsiteY1-34" fmla="*/ 255112 h 1308082"/>
              <a:gd name="connsiteX2-35" fmla="*/ 0 w 5482479"/>
              <a:gd name="connsiteY2-36" fmla="*/ 1302862 h 1308082"/>
              <a:gd name="connsiteX3-37" fmla="*/ 5482479 w 5482479"/>
              <a:gd name="connsiteY3-38" fmla="*/ 1308082 h 1308082"/>
              <a:gd name="connsiteX4-39" fmla="*/ 5482478 w 5482479"/>
              <a:gd name="connsiteY4-40" fmla="*/ 0 h 13080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482479" h="1308082">
                <a:moveTo>
                  <a:pt x="5482478" y="0"/>
                </a:moveTo>
                <a:cubicBezTo>
                  <a:pt x="4494259" y="23812"/>
                  <a:pt x="3580746" y="37968"/>
                  <a:pt x="2667000" y="255112"/>
                </a:cubicBezTo>
                <a:cubicBezTo>
                  <a:pt x="1753254" y="472256"/>
                  <a:pt x="869156" y="888524"/>
                  <a:pt x="0" y="1302862"/>
                </a:cubicBezTo>
                <a:lnTo>
                  <a:pt x="5482479" y="1308082"/>
                </a:lnTo>
                <a:cubicBezTo>
                  <a:pt x="5482479" y="872055"/>
                  <a:pt x="5482478" y="436027"/>
                  <a:pt x="5482478" y="0"/>
                </a:cubicBezTo>
                <a:close/>
              </a:path>
            </a:pathLst>
          </a:custGeom>
          <a:solidFill>
            <a:srgbClr val="D5E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-84335" y="6340952"/>
            <a:ext cx="12360671" cy="529747"/>
            <a:chOff x="-84335" y="5963736"/>
            <a:chExt cx="12360671" cy="894263"/>
          </a:xfrm>
        </p:grpSpPr>
        <p:sp>
          <p:nvSpPr>
            <p:cNvPr id="13" name="矩形 12"/>
            <p:cNvSpPr/>
            <p:nvPr/>
          </p:nvSpPr>
          <p:spPr>
            <a:xfrm>
              <a:off x="0" y="5963736"/>
              <a:ext cx="12192000" cy="89426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-84335" y="6385952"/>
              <a:ext cx="12360671" cy="49831"/>
              <a:chOff x="249923" y="6209746"/>
              <a:chExt cx="12360671" cy="49831"/>
            </a:xfrm>
          </p:grpSpPr>
          <p:sp>
            <p:nvSpPr>
              <p:cNvPr id="15" name="矩形 14"/>
              <p:cNvSpPr/>
              <p:nvPr/>
            </p:nvSpPr>
            <p:spPr>
              <a:xfrm rot="10800000" flipV="1">
                <a:off x="249923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 15"/>
              <p:cNvSpPr/>
              <p:nvPr/>
            </p:nvSpPr>
            <p:spPr>
              <a:xfrm rot="10800000" flipV="1">
                <a:off x="1300884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 16"/>
              <p:cNvSpPr/>
              <p:nvPr/>
            </p:nvSpPr>
            <p:spPr>
              <a:xfrm rot="10800000" flipV="1">
                <a:off x="2351845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 17"/>
              <p:cNvSpPr/>
              <p:nvPr/>
            </p:nvSpPr>
            <p:spPr>
              <a:xfrm rot="10800000" flipV="1">
                <a:off x="3402806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 18"/>
              <p:cNvSpPr/>
              <p:nvPr/>
            </p:nvSpPr>
            <p:spPr>
              <a:xfrm rot="10800000" flipV="1">
                <a:off x="4453767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 19"/>
              <p:cNvSpPr/>
              <p:nvPr/>
            </p:nvSpPr>
            <p:spPr>
              <a:xfrm rot="10800000" flipV="1">
                <a:off x="5504728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 20"/>
              <p:cNvSpPr/>
              <p:nvPr/>
            </p:nvSpPr>
            <p:spPr>
              <a:xfrm rot="10800000" flipV="1">
                <a:off x="6555689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 rot="10800000" flipV="1">
                <a:off x="7606650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矩形 22"/>
              <p:cNvSpPr/>
              <p:nvPr/>
            </p:nvSpPr>
            <p:spPr>
              <a:xfrm rot="10800000" flipV="1">
                <a:off x="8657611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矩形 23"/>
              <p:cNvSpPr/>
              <p:nvPr/>
            </p:nvSpPr>
            <p:spPr>
              <a:xfrm rot="10800000" flipV="1">
                <a:off x="9708572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矩形 24"/>
              <p:cNvSpPr/>
              <p:nvPr/>
            </p:nvSpPr>
            <p:spPr>
              <a:xfrm rot="10800000" flipV="1">
                <a:off x="10759533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 rot="10800000" flipV="1">
                <a:off x="11810494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5805842" y="5308833"/>
            <a:ext cx="2807143" cy="1546214"/>
            <a:chOff x="22777" y="4320579"/>
            <a:chExt cx="2982171" cy="1642622"/>
          </a:xfrm>
        </p:grpSpPr>
        <p:sp>
          <p:nvSpPr>
            <p:cNvPr id="28" name="矩形: 圆角 27"/>
            <p:cNvSpPr/>
            <p:nvPr/>
          </p:nvSpPr>
          <p:spPr>
            <a:xfrm>
              <a:off x="91159" y="4657168"/>
              <a:ext cx="454333" cy="274387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22777" y="4792744"/>
              <a:ext cx="582032" cy="1168951"/>
              <a:chOff x="6831076" y="-595313"/>
              <a:chExt cx="1241416" cy="1573239"/>
            </a:xfrm>
          </p:grpSpPr>
          <p:sp>
            <p:nvSpPr>
              <p:cNvPr id="178" name="矩形 177"/>
              <p:cNvSpPr/>
              <p:nvPr/>
            </p:nvSpPr>
            <p:spPr>
              <a:xfrm>
                <a:off x="6831076" y="-595313"/>
                <a:ext cx="1241416" cy="8527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79" name="矩形 178"/>
              <p:cNvSpPr/>
              <p:nvPr/>
            </p:nvSpPr>
            <p:spPr>
              <a:xfrm>
                <a:off x="6895044" y="-510043"/>
                <a:ext cx="1113481" cy="148635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80" name="组合 179"/>
              <p:cNvGrpSpPr/>
              <p:nvPr/>
            </p:nvGrpSpPr>
            <p:grpSpPr>
              <a:xfrm>
                <a:off x="7029337" y="-342621"/>
                <a:ext cx="844895" cy="145418"/>
                <a:chOff x="7021531" y="-342621"/>
                <a:chExt cx="844895" cy="145418"/>
              </a:xfrm>
            </p:grpSpPr>
            <p:sp>
              <p:nvSpPr>
                <p:cNvPr id="202" name="矩形 201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3" name="矩形 202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4" name="矩形 203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5" name="矩形 204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1" name="组合 180"/>
              <p:cNvGrpSpPr/>
              <p:nvPr/>
            </p:nvGrpSpPr>
            <p:grpSpPr>
              <a:xfrm>
                <a:off x="7029337" y="-81064"/>
                <a:ext cx="844895" cy="145418"/>
                <a:chOff x="7021531" y="-342621"/>
                <a:chExt cx="844895" cy="145418"/>
              </a:xfrm>
            </p:grpSpPr>
            <p:sp>
              <p:nvSpPr>
                <p:cNvPr id="198" name="矩形 197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9" name="矩形 198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0" name="矩形 199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1" name="矩形 200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2" name="组合 181"/>
              <p:cNvGrpSpPr/>
              <p:nvPr/>
            </p:nvGrpSpPr>
            <p:grpSpPr>
              <a:xfrm>
                <a:off x="7029337" y="180493"/>
                <a:ext cx="844895" cy="145418"/>
                <a:chOff x="7021531" y="-342621"/>
                <a:chExt cx="844895" cy="145418"/>
              </a:xfrm>
            </p:grpSpPr>
            <p:sp>
              <p:nvSpPr>
                <p:cNvPr id="194" name="矩形 193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5" name="矩形 194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6" name="矩形 195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7" name="矩形 196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3" name="组合 182"/>
              <p:cNvGrpSpPr/>
              <p:nvPr/>
            </p:nvGrpSpPr>
            <p:grpSpPr>
              <a:xfrm>
                <a:off x="7029337" y="442050"/>
                <a:ext cx="844895" cy="145418"/>
                <a:chOff x="7021531" y="-342621"/>
                <a:chExt cx="844895" cy="145418"/>
              </a:xfrm>
            </p:grpSpPr>
            <p:sp>
              <p:nvSpPr>
                <p:cNvPr id="190" name="矩形 189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1" name="矩形 190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2" name="矩形 191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3" name="矩形 192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4" name="组合 183"/>
              <p:cNvGrpSpPr/>
              <p:nvPr/>
            </p:nvGrpSpPr>
            <p:grpSpPr>
              <a:xfrm>
                <a:off x="7029337" y="703607"/>
                <a:ext cx="844895" cy="145418"/>
                <a:chOff x="7021531" y="-342621"/>
                <a:chExt cx="844895" cy="145418"/>
              </a:xfrm>
            </p:grpSpPr>
            <p:sp>
              <p:nvSpPr>
                <p:cNvPr id="186" name="矩形 185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7" name="矩形 186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8" name="矩形 187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9" name="矩形 188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85" name="矩形 184"/>
              <p:cNvSpPr/>
              <p:nvPr/>
            </p:nvSpPr>
            <p:spPr>
              <a:xfrm>
                <a:off x="6885295" y="-508430"/>
                <a:ext cx="546394" cy="1486356"/>
              </a:xfrm>
              <a:prstGeom prst="rect">
                <a:avLst/>
              </a:prstGeom>
              <a:solidFill>
                <a:schemeClr val="accent4">
                  <a:lumMod val="75000"/>
                  <a:alpha val="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750708" y="4320579"/>
              <a:ext cx="510354" cy="1642622"/>
              <a:chOff x="430877" y="4320579"/>
              <a:chExt cx="510354" cy="1642622"/>
            </a:xfrm>
          </p:grpSpPr>
          <p:grpSp>
            <p:nvGrpSpPr>
              <p:cNvPr id="148" name="组合 147"/>
              <p:cNvGrpSpPr/>
              <p:nvPr/>
            </p:nvGrpSpPr>
            <p:grpSpPr>
              <a:xfrm>
                <a:off x="430877" y="4494569"/>
                <a:ext cx="510354" cy="1468632"/>
                <a:chOff x="6831076" y="-595313"/>
                <a:chExt cx="1241416" cy="1573239"/>
              </a:xfrm>
            </p:grpSpPr>
            <p:sp>
              <p:nvSpPr>
                <p:cNvPr id="150" name="矩形 149"/>
                <p:cNvSpPr/>
                <p:nvPr/>
              </p:nvSpPr>
              <p:spPr>
                <a:xfrm>
                  <a:off x="6831076" y="-595313"/>
                  <a:ext cx="1241416" cy="85271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1" name="矩形 150"/>
                <p:cNvSpPr/>
                <p:nvPr/>
              </p:nvSpPr>
              <p:spPr>
                <a:xfrm>
                  <a:off x="6895044" y="-510043"/>
                  <a:ext cx="1113481" cy="1486356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52" name="组合 151"/>
                <p:cNvGrpSpPr/>
                <p:nvPr/>
              </p:nvGrpSpPr>
              <p:grpSpPr>
                <a:xfrm>
                  <a:off x="7029337" y="-342621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174" name="矩形 173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5" name="矩形 174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6" name="矩形 175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7" name="矩形 176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53" name="组合 152"/>
                <p:cNvGrpSpPr/>
                <p:nvPr/>
              </p:nvGrpSpPr>
              <p:grpSpPr>
                <a:xfrm>
                  <a:off x="7029337" y="-81064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170" name="矩形 169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1" name="矩形 170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2" name="矩形 171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3" name="矩形 172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54" name="组合 153"/>
                <p:cNvGrpSpPr/>
                <p:nvPr/>
              </p:nvGrpSpPr>
              <p:grpSpPr>
                <a:xfrm>
                  <a:off x="7029337" y="180493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166" name="矩形 165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7" name="矩形 166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8" name="矩形 167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9" name="矩形 168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55" name="组合 154"/>
                <p:cNvGrpSpPr/>
                <p:nvPr/>
              </p:nvGrpSpPr>
              <p:grpSpPr>
                <a:xfrm>
                  <a:off x="7029337" y="442050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162" name="矩形 161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3" name="矩形 162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4" name="矩形 163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5" name="矩形 164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56" name="组合 155"/>
                <p:cNvGrpSpPr/>
                <p:nvPr/>
              </p:nvGrpSpPr>
              <p:grpSpPr>
                <a:xfrm>
                  <a:off x="7029337" y="703607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158" name="矩形 157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59" name="矩形 158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0" name="矩形 159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1" name="矩形 160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57" name="矩形 156"/>
                <p:cNvSpPr/>
                <p:nvPr/>
              </p:nvSpPr>
              <p:spPr>
                <a:xfrm>
                  <a:off x="6885295" y="-508430"/>
                  <a:ext cx="546394" cy="1486356"/>
                </a:xfrm>
                <a:prstGeom prst="rect">
                  <a:avLst/>
                </a:prstGeom>
                <a:solidFill>
                  <a:schemeClr val="accent4">
                    <a:lumMod val="75000"/>
                    <a:alpha val="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49" name="椭圆 148"/>
              <p:cNvSpPr/>
              <p:nvPr/>
            </p:nvSpPr>
            <p:spPr>
              <a:xfrm>
                <a:off x="520140" y="4320579"/>
                <a:ext cx="317065" cy="317065"/>
              </a:xfrm>
              <a:prstGeom prst="ellipse">
                <a:avLst/>
              </a:prstGeom>
              <a:solidFill>
                <a:srgbClr val="BF9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235604" y="5318811"/>
              <a:ext cx="510354" cy="644390"/>
              <a:chOff x="6831076" y="-595313"/>
              <a:chExt cx="1241416" cy="1573239"/>
            </a:xfrm>
          </p:grpSpPr>
          <p:sp>
            <p:nvSpPr>
              <p:cNvPr id="120" name="矩形 119"/>
              <p:cNvSpPr/>
              <p:nvPr/>
            </p:nvSpPr>
            <p:spPr>
              <a:xfrm>
                <a:off x="6831076" y="-595313"/>
                <a:ext cx="1241416" cy="85271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矩形 120"/>
              <p:cNvSpPr/>
              <p:nvPr/>
            </p:nvSpPr>
            <p:spPr>
              <a:xfrm>
                <a:off x="6895044" y="-510043"/>
                <a:ext cx="1113481" cy="148635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22" name="组合 121"/>
              <p:cNvGrpSpPr/>
              <p:nvPr/>
            </p:nvGrpSpPr>
            <p:grpSpPr>
              <a:xfrm>
                <a:off x="7029337" y="-342621"/>
                <a:ext cx="844895" cy="145418"/>
                <a:chOff x="7021531" y="-342621"/>
                <a:chExt cx="844895" cy="145418"/>
              </a:xfrm>
            </p:grpSpPr>
            <p:sp>
              <p:nvSpPr>
                <p:cNvPr id="144" name="矩形 143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5" name="矩形 144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6" name="矩形 145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7" name="矩形 146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3" name="组合 122"/>
              <p:cNvGrpSpPr/>
              <p:nvPr/>
            </p:nvGrpSpPr>
            <p:grpSpPr>
              <a:xfrm>
                <a:off x="7029337" y="-81064"/>
                <a:ext cx="844895" cy="145418"/>
                <a:chOff x="7021531" y="-342621"/>
                <a:chExt cx="844895" cy="145418"/>
              </a:xfrm>
            </p:grpSpPr>
            <p:sp>
              <p:nvSpPr>
                <p:cNvPr id="140" name="矩形 139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1" name="矩形 140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2" name="矩形 141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3" name="矩形 142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4" name="组合 123"/>
              <p:cNvGrpSpPr/>
              <p:nvPr/>
            </p:nvGrpSpPr>
            <p:grpSpPr>
              <a:xfrm>
                <a:off x="7029337" y="180493"/>
                <a:ext cx="844895" cy="145418"/>
                <a:chOff x="7021531" y="-342621"/>
                <a:chExt cx="844895" cy="145418"/>
              </a:xfrm>
            </p:grpSpPr>
            <p:sp>
              <p:nvSpPr>
                <p:cNvPr id="136" name="矩形 135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7" name="矩形 136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8" name="矩形 137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9" name="矩形 138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5" name="组合 124"/>
              <p:cNvGrpSpPr/>
              <p:nvPr/>
            </p:nvGrpSpPr>
            <p:grpSpPr>
              <a:xfrm>
                <a:off x="7029337" y="442050"/>
                <a:ext cx="844895" cy="145418"/>
                <a:chOff x="7021531" y="-342621"/>
                <a:chExt cx="844895" cy="145418"/>
              </a:xfrm>
            </p:grpSpPr>
            <p:sp>
              <p:nvSpPr>
                <p:cNvPr id="132" name="矩形 131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3" name="矩形 132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4" name="矩形 133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5" name="矩形 134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6" name="组合 125"/>
              <p:cNvGrpSpPr/>
              <p:nvPr/>
            </p:nvGrpSpPr>
            <p:grpSpPr>
              <a:xfrm>
                <a:off x="7029337" y="703607"/>
                <a:ext cx="844895" cy="145418"/>
                <a:chOff x="7021531" y="-342621"/>
                <a:chExt cx="844895" cy="145418"/>
              </a:xfrm>
            </p:grpSpPr>
            <p:sp>
              <p:nvSpPr>
                <p:cNvPr id="128" name="矩形 127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9" name="矩形 128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0" name="矩形 129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1" name="矩形 130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27" name="矩形 126"/>
              <p:cNvSpPr/>
              <p:nvPr/>
            </p:nvSpPr>
            <p:spPr>
              <a:xfrm>
                <a:off x="6885295" y="-508430"/>
                <a:ext cx="546394" cy="1486356"/>
              </a:xfrm>
              <a:prstGeom prst="rect">
                <a:avLst/>
              </a:prstGeom>
              <a:solidFill>
                <a:schemeClr val="accent4">
                  <a:lumMod val="75000"/>
                  <a:alpha val="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1283583" y="4642389"/>
              <a:ext cx="469663" cy="1320811"/>
              <a:chOff x="6567489" y="-1166624"/>
              <a:chExt cx="762000" cy="2142937"/>
            </a:xfrm>
          </p:grpSpPr>
          <p:grpSp>
            <p:nvGrpSpPr>
              <p:cNvPr id="94" name="组合 93"/>
              <p:cNvGrpSpPr/>
              <p:nvPr/>
            </p:nvGrpSpPr>
            <p:grpSpPr>
              <a:xfrm>
                <a:off x="6567489" y="-846387"/>
                <a:ext cx="762000" cy="1822700"/>
                <a:chOff x="6567489" y="-846387"/>
                <a:chExt cx="762000" cy="1822700"/>
              </a:xfrm>
            </p:grpSpPr>
            <p:sp>
              <p:nvSpPr>
                <p:cNvPr id="118" name="矩形 117"/>
                <p:cNvSpPr/>
                <p:nvPr/>
              </p:nvSpPr>
              <p:spPr>
                <a:xfrm>
                  <a:off x="6567489" y="-222487"/>
                  <a:ext cx="762000" cy="119880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9" name="矩形 118"/>
                <p:cNvSpPr/>
                <p:nvPr/>
              </p:nvSpPr>
              <p:spPr>
                <a:xfrm>
                  <a:off x="6648452" y="-846387"/>
                  <a:ext cx="600074" cy="119880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5" name="组合 94"/>
              <p:cNvGrpSpPr/>
              <p:nvPr/>
            </p:nvGrpSpPr>
            <p:grpSpPr>
              <a:xfrm>
                <a:off x="6753404" y="-724278"/>
                <a:ext cx="390170" cy="1578482"/>
                <a:chOff x="6753404" y="-794065"/>
                <a:chExt cx="390170" cy="1578482"/>
              </a:xfrm>
            </p:grpSpPr>
            <p:grpSp>
              <p:nvGrpSpPr>
                <p:cNvPr id="97" name="组合 96"/>
                <p:cNvGrpSpPr/>
                <p:nvPr/>
              </p:nvGrpSpPr>
              <p:grpSpPr>
                <a:xfrm>
                  <a:off x="6753404" y="-77533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16" name="矩形 115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7" name="矩形 116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8" name="组合 97"/>
                <p:cNvGrpSpPr/>
                <p:nvPr/>
              </p:nvGrpSpPr>
              <p:grpSpPr>
                <a:xfrm>
                  <a:off x="6753404" y="161311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14" name="矩形 113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5" name="矩形 114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9" name="组合 98"/>
                <p:cNvGrpSpPr/>
                <p:nvPr/>
              </p:nvGrpSpPr>
              <p:grpSpPr>
                <a:xfrm>
                  <a:off x="6753404" y="400155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12" name="矩形 111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3" name="矩形 112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00" name="组合 99"/>
                <p:cNvGrpSpPr/>
                <p:nvPr/>
              </p:nvGrpSpPr>
              <p:grpSpPr>
                <a:xfrm>
                  <a:off x="6753404" y="638999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10" name="矩形 109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1" name="矩形 110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01" name="组合 100"/>
                <p:cNvGrpSpPr/>
                <p:nvPr/>
              </p:nvGrpSpPr>
              <p:grpSpPr>
                <a:xfrm>
                  <a:off x="6753404" y="-316377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08" name="矩形 107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9" name="矩形 108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02" name="组合 101"/>
                <p:cNvGrpSpPr/>
                <p:nvPr/>
              </p:nvGrpSpPr>
              <p:grpSpPr>
                <a:xfrm>
                  <a:off x="6753404" y="-555221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06" name="矩形 105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7" name="矩形 106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03" name="组合 102"/>
                <p:cNvGrpSpPr/>
                <p:nvPr/>
              </p:nvGrpSpPr>
              <p:grpSpPr>
                <a:xfrm>
                  <a:off x="6753404" y="-794065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04" name="矩形 103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5" name="矩形 104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96" name="等腰三角形 95"/>
              <p:cNvSpPr/>
              <p:nvPr/>
            </p:nvSpPr>
            <p:spPr>
              <a:xfrm>
                <a:off x="6648452" y="-1166624"/>
                <a:ext cx="600073" cy="319088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2575804" y="5177385"/>
              <a:ext cx="429144" cy="785815"/>
              <a:chOff x="6831076" y="-1295256"/>
              <a:chExt cx="1241416" cy="2273182"/>
            </a:xfrm>
          </p:grpSpPr>
          <p:sp>
            <p:nvSpPr>
              <p:cNvPr id="65" name="矩形 64"/>
              <p:cNvSpPr/>
              <p:nvPr/>
            </p:nvSpPr>
            <p:spPr>
              <a:xfrm>
                <a:off x="6831076" y="-1059024"/>
                <a:ext cx="1241416" cy="54898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6895044" y="-510043"/>
                <a:ext cx="1113481" cy="148635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7" name="组合 66"/>
              <p:cNvGrpSpPr/>
              <p:nvPr/>
            </p:nvGrpSpPr>
            <p:grpSpPr>
              <a:xfrm>
                <a:off x="7029337" y="-342621"/>
                <a:ext cx="844895" cy="145418"/>
                <a:chOff x="7021531" y="-342621"/>
                <a:chExt cx="844895" cy="145418"/>
              </a:xfrm>
            </p:grpSpPr>
            <p:sp>
              <p:nvSpPr>
                <p:cNvPr id="90" name="矩形 89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1" name="矩形 90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2" name="矩形 91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3" name="矩形 92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8" name="组合 67"/>
              <p:cNvGrpSpPr/>
              <p:nvPr/>
            </p:nvGrpSpPr>
            <p:grpSpPr>
              <a:xfrm>
                <a:off x="7029337" y="-81064"/>
                <a:ext cx="844895" cy="145418"/>
                <a:chOff x="7021531" y="-342621"/>
                <a:chExt cx="844895" cy="145418"/>
              </a:xfrm>
            </p:grpSpPr>
            <p:sp>
              <p:nvSpPr>
                <p:cNvPr id="86" name="矩形 85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7" name="矩形 86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8" name="矩形 87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9" name="矩形 88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9" name="组合 68"/>
              <p:cNvGrpSpPr/>
              <p:nvPr/>
            </p:nvGrpSpPr>
            <p:grpSpPr>
              <a:xfrm>
                <a:off x="7029337" y="180493"/>
                <a:ext cx="844895" cy="145418"/>
                <a:chOff x="7021531" y="-342621"/>
                <a:chExt cx="844895" cy="145418"/>
              </a:xfrm>
            </p:grpSpPr>
            <p:sp>
              <p:nvSpPr>
                <p:cNvPr id="82" name="矩形 81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3" name="矩形 82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4" name="矩形 83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5" name="矩形 84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0" name="组合 69"/>
              <p:cNvGrpSpPr/>
              <p:nvPr/>
            </p:nvGrpSpPr>
            <p:grpSpPr>
              <a:xfrm>
                <a:off x="7029337" y="442050"/>
                <a:ext cx="844895" cy="145418"/>
                <a:chOff x="7021531" y="-342621"/>
                <a:chExt cx="844895" cy="145418"/>
              </a:xfrm>
            </p:grpSpPr>
            <p:sp>
              <p:nvSpPr>
                <p:cNvPr id="78" name="矩形 77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9" name="矩形 78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0" name="矩形 79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1" name="矩形 80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1" name="组合 70"/>
              <p:cNvGrpSpPr/>
              <p:nvPr/>
            </p:nvGrpSpPr>
            <p:grpSpPr>
              <a:xfrm>
                <a:off x="7029337" y="703607"/>
                <a:ext cx="844895" cy="145418"/>
                <a:chOff x="7021531" y="-342621"/>
                <a:chExt cx="844895" cy="145418"/>
              </a:xfrm>
            </p:grpSpPr>
            <p:sp>
              <p:nvSpPr>
                <p:cNvPr id="74" name="矩形 73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5" name="矩形 74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6" name="矩形 75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7" name="矩形 76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2" name="矩形 71"/>
              <p:cNvSpPr/>
              <p:nvPr/>
            </p:nvSpPr>
            <p:spPr>
              <a:xfrm>
                <a:off x="6885295" y="-508430"/>
                <a:ext cx="546394" cy="1486356"/>
              </a:xfrm>
              <a:prstGeom prst="rect">
                <a:avLst/>
              </a:prstGeom>
              <a:solidFill>
                <a:schemeClr val="accent4">
                  <a:lumMod val="75000"/>
                  <a:alpha val="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7029335" y="-1295256"/>
                <a:ext cx="853267" cy="54898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1780405" y="4931555"/>
              <a:ext cx="765154" cy="1031645"/>
              <a:chOff x="1780405" y="4931555"/>
              <a:chExt cx="765154" cy="1031645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1780405" y="4993525"/>
                <a:ext cx="765154" cy="969675"/>
                <a:chOff x="6831076" y="-595313"/>
                <a:chExt cx="1241416" cy="1573239"/>
              </a:xfrm>
            </p:grpSpPr>
            <p:sp>
              <p:nvSpPr>
                <p:cNvPr id="37" name="矩形 36"/>
                <p:cNvSpPr/>
                <p:nvPr/>
              </p:nvSpPr>
              <p:spPr>
                <a:xfrm>
                  <a:off x="6831076" y="-595313"/>
                  <a:ext cx="1241416" cy="85271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" name="矩形 37"/>
                <p:cNvSpPr/>
                <p:nvPr/>
              </p:nvSpPr>
              <p:spPr>
                <a:xfrm>
                  <a:off x="6895044" y="-510043"/>
                  <a:ext cx="1113481" cy="1486356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39" name="组合 38"/>
                <p:cNvGrpSpPr/>
                <p:nvPr/>
              </p:nvGrpSpPr>
              <p:grpSpPr>
                <a:xfrm>
                  <a:off x="7029337" y="-342621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61" name="矩形 60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2" name="矩形 61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3" name="矩形 62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4" name="矩形 63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0" name="组合 39"/>
                <p:cNvGrpSpPr/>
                <p:nvPr/>
              </p:nvGrpSpPr>
              <p:grpSpPr>
                <a:xfrm>
                  <a:off x="7029337" y="-81064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57" name="矩形 56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8" name="矩形 57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0" name="矩形 59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1" name="组合 40"/>
                <p:cNvGrpSpPr/>
                <p:nvPr/>
              </p:nvGrpSpPr>
              <p:grpSpPr>
                <a:xfrm>
                  <a:off x="7029337" y="180493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53" name="矩形 52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4" name="矩形 53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5" name="矩形 54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6" name="矩形 55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2" name="组合 41"/>
                <p:cNvGrpSpPr/>
                <p:nvPr/>
              </p:nvGrpSpPr>
              <p:grpSpPr>
                <a:xfrm>
                  <a:off x="7029337" y="442050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49" name="矩形 48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0" name="矩形 49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2" name="矩形 51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3" name="组合 42"/>
                <p:cNvGrpSpPr/>
                <p:nvPr/>
              </p:nvGrpSpPr>
              <p:grpSpPr>
                <a:xfrm>
                  <a:off x="7029337" y="703607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45" name="矩形 44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6" name="矩形 45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7" name="矩形 46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" name="矩形 47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44" name="矩形 43"/>
                <p:cNvSpPr/>
                <p:nvPr/>
              </p:nvSpPr>
              <p:spPr>
                <a:xfrm>
                  <a:off x="6885295" y="-508430"/>
                  <a:ext cx="546394" cy="1486356"/>
                </a:xfrm>
                <a:prstGeom prst="rect">
                  <a:avLst/>
                </a:prstGeom>
                <a:solidFill>
                  <a:schemeClr val="accent4">
                    <a:lumMod val="75000"/>
                    <a:alpha val="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6" name="矩形 35"/>
              <p:cNvSpPr/>
              <p:nvPr/>
            </p:nvSpPr>
            <p:spPr>
              <a:xfrm>
                <a:off x="2310167" y="4931555"/>
                <a:ext cx="117752" cy="7310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06" name="组合 205"/>
          <p:cNvGrpSpPr/>
          <p:nvPr/>
        </p:nvGrpSpPr>
        <p:grpSpPr>
          <a:xfrm>
            <a:off x="1011439" y="6080885"/>
            <a:ext cx="967965" cy="426400"/>
            <a:chOff x="8873765" y="7025419"/>
            <a:chExt cx="2010214" cy="885523"/>
          </a:xfrm>
        </p:grpSpPr>
        <p:sp>
          <p:nvSpPr>
            <p:cNvPr id="207" name="任意多边形: 形状 206"/>
            <p:cNvSpPr/>
            <p:nvPr/>
          </p:nvSpPr>
          <p:spPr>
            <a:xfrm>
              <a:off x="9331088" y="7025419"/>
              <a:ext cx="1161957" cy="420750"/>
            </a:xfrm>
            <a:custGeom>
              <a:avLst/>
              <a:gdLst>
                <a:gd name="connsiteX0" fmla="*/ 580978 w 1161957"/>
                <a:gd name="connsiteY0" fmla="*/ 0 h 420750"/>
                <a:gd name="connsiteX1" fmla="*/ 1115901 w 1161957"/>
                <a:gd name="connsiteY1" fmla="*/ 321678 h 420750"/>
                <a:gd name="connsiteX2" fmla="*/ 1161957 w 1161957"/>
                <a:gd name="connsiteY2" fmla="*/ 420750 h 420750"/>
                <a:gd name="connsiteX3" fmla="*/ 0 w 1161957"/>
                <a:gd name="connsiteY3" fmla="*/ 420750 h 420750"/>
                <a:gd name="connsiteX4" fmla="*/ 46056 w 1161957"/>
                <a:gd name="connsiteY4" fmla="*/ 321678 h 420750"/>
                <a:gd name="connsiteX5" fmla="*/ 580978 w 1161957"/>
                <a:gd name="connsiteY5" fmla="*/ 0 h 42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957" h="420750">
                  <a:moveTo>
                    <a:pt x="580978" y="0"/>
                  </a:moveTo>
                  <a:cubicBezTo>
                    <a:pt x="807673" y="0"/>
                    <a:pt x="1006200" y="128825"/>
                    <a:pt x="1115901" y="321678"/>
                  </a:cubicBezTo>
                  <a:lnTo>
                    <a:pt x="1161957" y="420750"/>
                  </a:lnTo>
                  <a:lnTo>
                    <a:pt x="0" y="420750"/>
                  </a:lnTo>
                  <a:lnTo>
                    <a:pt x="46056" y="321678"/>
                  </a:lnTo>
                  <a:cubicBezTo>
                    <a:pt x="155756" y="128825"/>
                    <a:pt x="354283" y="0"/>
                    <a:pt x="5809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8" name="任意多边形: 形状 207"/>
            <p:cNvSpPr/>
            <p:nvPr/>
          </p:nvSpPr>
          <p:spPr>
            <a:xfrm>
              <a:off x="9369883" y="7104749"/>
              <a:ext cx="1084367" cy="393807"/>
            </a:xfrm>
            <a:custGeom>
              <a:avLst/>
              <a:gdLst>
                <a:gd name="connsiteX0" fmla="*/ 542183 w 1084367"/>
                <a:gd name="connsiteY0" fmla="*/ 0 h 393807"/>
                <a:gd name="connsiteX1" fmla="*/ 1081526 w 1084367"/>
                <a:gd name="connsiteY1" fmla="*/ 383805 h 393807"/>
                <a:gd name="connsiteX2" fmla="*/ 1084367 w 1084367"/>
                <a:gd name="connsiteY2" fmla="*/ 393807 h 393807"/>
                <a:gd name="connsiteX3" fmla="*/ 0 w 1084367"/>
                <a:gd name="connsiteY3" fmla="*/ 393807 h 393807"/>
                <a:gd name="connsiteX4" fmla="*/ 2841 w 1084367"/>
                <a:gd name="connsiteY4" fmla="*/ 383805 h 393807"/>
                <a:gd name="connsiteX5" fmla="*/ 542183 w 1084367"/>
                <a:gd name="connsiteY5" fmla="*/ 0 h 39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4367" h="393807">
                  <a:moveTo>
                    <a:pt x="542183" y="0"/>
                  </a:moveTo>
                  <a:cubicBezTo>
                    <a:pt x="787238" y="0"/>
                    <a:pt x="996769" y="159044"/>
                    <a:pt x="1081526" y="383805"/>
                  </a:cubicBezTo>
                  <a:lnTo>
                    <a:pt x="1084367" y="393807"/>
                  </a:lnTo>
                  <a:lnTo>
                    <a:pt x="0" y="393807"/>
                  </a:lnTo>
                  <a:lnTo>
                    <a:pt x="2841" y="383805"/>
                  </a:lnTo>
                  <a:cubicBezTo>
                    <a:pt x="87597" y="159044"/>
                    <a:pt x="297128" y="0"/>
                    <a:pt x="54218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9" name="任意多边形: 形状 208"/>
            <p:cNvSpPr/>
            <p:nvPr/>
          </p:nvSpPr>
          <p:spPr>
            <a:xfrm>
              <a:off x="8873765" y="7421514"/>
              <a:ext cx="2010214" cy="290124"/>
            </a:xfrm>
            <a:custGeom>
              <a:avLst/>
              <a:gdLst>
                <a:gd name="connsiteX0" fmla="*/ 225360 w 2010214"/>
                <a:gd name="connsiteY0" fmla="*/ 0 h 290124"/>
                <a:gd name="connsiteX1" fmla="*/ 1963447 w 2010214"/>
                <a:gd name="connsiteY1" fmla="*/ 9525 h 290124"/>
                <a:gd name="connsiteX2" fmla="*/ 2010214 w 2010214"/>
                <a:gd name="connsiteY2" fmla="*/ 56292 h 290124"/>
                <a:gd name="connsiteX3" fmla="*/ 2010214 w 2010214"/>
                <a:gd name="connsiteY3" fmla="*/ 243357 h 290124"/>
                <a:gd name="connsiteX4" fmla="*/ 1963447 w 2010214"/>
                <a:gd name="connsiteY4" fmla="*/ 290124 h 290124"/>
                <a:gd name="connsiteX5" fmla="*/ 1732392 w 2010214"/>
                <a:gd name="connsiteY5" fmla="*/ 290124 h 290124"/>
                <a:gd name="connsiteX6" fmla="*/ 1725783 w 2010214"/>
                <a:gd name="connsiteY6" fmla="*/ 257390 h 290124"/>
                <a:gd name="connsiteX7" fmla="*/ 1548017 w 2010214"/>
                <a:gd name="connsiteY7" fmla="*/ 139559 h 290124"/>
                <a:gd name="connsiteX8" fmla="*/ 1370251 w 2010214"/>
                <a:gd name="connsiteY8" fmla="*/ 257390 h 290124"/>
                <a:gd name="connsiteX9" fmla="*/ 1363642 w 2010214"/>
                <a:gd name="connsiteY9" fmla="*/ 290124 h 290124"/>
                <a:gd name="connsiteX10" fmla="*/ 648953 w 2010214"/>
                <a:gd name="connsiteY10" fmla="*/ 290124 h 290124"/>
                <a:gd name="connsiteX11" fmla="*/ 642344 w 2010214"/>
                <a:gd name="connsiteY11" fmla="*/ 257390 h 290124"/>
                <a:gd name="connsiteX12" fmla="*/ 464578 w 2010214"/>
                <a:gd name="connsiteY12" fmla="*/ 139559 h 290124"/>
                <a:gd name="connsiteX13" fmla="*/ 286812 w 2010214"/>
                <a:gd name="connsiteY13" fmla="*/ 257390 h 290124"/>
                <a:gd name="connsiteX14" fmla="*/ 280203 w 2010214"/>
                <a:gd name="connsiteY14" fmla="*/ 290124 h 290124"/>
                <a:gd name="connsiteX15" fmla="*/ 49148 w 2010214"/>
                <a:gd name="connsiteY15" fmla="*/ 290124 h 290124"/>
                <a:gd name="connsiteX16" fmla="*/ 2381 w 2010214"/>
                <a:gd name="connsiteY16" fmla="*/ 243357 h 290124"/>
                <a:gd name="connsiteX17" fmla="*/ 0 w 2010214"/>
                <a:gd name="connsiteY17" fmla="*/ 89629 h 290124"/>
                <a:gd name="connsiteX18" fmla="*/ 225360 w 2010214"/>
                <a:gd name="connsiteY18" fmla="*/ 0 h 29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0214" h="290124">
                  <a:moveTo>
                    <a:pt x="225360" y="0"/>
                  </a:moveTo>
                  <a:lnTo>
                    <a:pt x="1963447" y="9525"/>
                  </a:lnTo>
                  <a:cubicBezTo>
                    <a:pt x="1989276" y="9525"/>
                    <a:pt x="2010214" y="30463"/>
                    <a:pt x="2010214" y="56292"/>
                  </a:cubicBezTo>
                  <a:lnTo>
                    <a:pt x="2010214" y="243357"/>
                  </a:lnTo>
                  <a:cubicBezTo>
                    <a:pt x="2010214" y="269186"/>
                    <a:pt x="1989276" y="290124"/>
                    <a:pt x="1963447" y="290124"/>
                  </a:cubicBezTo>
                  <a:lnTo>
                    <a:pt x="1732392" y="290124"/>
                  </a:lnTo>
                  <a:lnTo>
                    <a:pt x="1725783" y="257390"/>
                  </a:lnTo>
                  <a:cubicBezTo>
                    <a:pt x="1696495" y="188146"/>
                    <a:pt x="1627930" y="139559"/>
                    <a:pt x="1548017" y="139559"/>
                  </a:cubicBezTo>
                  <a:cubicBezTo>
                    <a:pt x="1468104" y="139559"/>
                    <a:pt x="1399539" y="188146"/>
                    <a:pt x="1370251" y="257390"/>
                  </a:cubicBezTo>
                  <a:lnTo>
                    <a:pt x="1363642" y="290124"/>
                  </a:lnTo>
                  <a:lnTo>
                    <a:pt x="648953" y="290124"/>
                  </a:lnTo>
                  <a:lnTo>
                    <a:pt x="642344" y="257390"/>
                  </a:lnTo>
                  <a:cubicBezTo>
                    <a:pt x="613056" y="188146"/>
                    <a:pt x="544491" y="139559"/>
                    <a:pt x="464578" y="139559"/>
                  </a:cubicBezTo>
                  <a:cubicBezTo>
                    <a:pt x="384665" y="139559"/>
                    <a:pt x="316100" y="188146"/>
                    <a:pt x="286812" y="257390"/>
                  </a:cubicBezTo>
                  <a:lnTo>
                    <a:pt x="280203" y="290124"/>
                  </a:lnTo>
                  <a:lnTo>
                    <a:pt x="49148" y="290124"/>
                  </a:lnTo>
                  <a:cubicBezTo>
                    <a:pt x="23319" y="290124"/>
                    <a:pt x="2381" y="269186"/>
                    <a:pt x="2381" y="243357"/>
                  </a:cubicBezTo>
                  <a:cubicBezTo>
                    <a:pt x="1587" y="192114"/>
                    <a:pt x="794" y="140872"/>
                    <a:pt x="0" y="89629"/>
                  </a:cubicBezTo>
                  <a:cubicBezTo>
                    <a:pt x="0" y="28081"/>
                    <a:pt x="199531" y="0"/>
                    <a:pt x="22536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210" name="矩形: 圆角 209"/>
            <p:cNvSpPr/>
            <p:nvPr/>
          </p:nvSpPr>
          <p:spPr>
            <a:xfrm rot="16200000">
              <a:off x="9693701" y="7298717"/>
              <a:ext cx="456581" cy="4571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1" name="椭圆 210"/>
            <p:cNvSpPr/>
            <p:nvPr/>
          </p:nvSpPr>
          <p:spPr>
            <a:xfrm>
              <a:off x="9181399" y="7597056"/>
              <a:ext cx="313886" cy="3138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2" name="椭圆 211"/>
            <p:cNvSpPr/>
            <p:nvPr/>
          </p:nvSpPr>
          <p:spPr>
            <a:xfrm>
              <a:off x="10264838" y="7597056"/>
              <a:ext cx="313886" cy="3138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14" name="组合 213"/>
          <p:cNvGrpSpPr/>
          <p:nvPr/>
        </p:nvGrpSpPr>
        <p:grpSpPr>
          <a:xfrm>
            <a:off x="3567540" y="6226217"/>
            <a:ext cx="1291057" cy="551098"/>
            <a:chOff x="2232484" y="5636171"/>
            <a:chExt cx="2059640" cy="879174"/>
          </a:xfrm>
        </p:grpSpPr>
        <p:grpSp>
          <p:nvGrpSpPr>
            <p:cNvPr id="215" name="组合 214"/>
            <p:cNvGrpSpPr/>
            <p:nvPr/>
          </p:nvGrpSpPr>
          <p:grpSpPr>
            <a:xfrm>
              <a:off x="3132988" y="5686184"/>
              <a:ext cx="1045615" cy="478020"/>
              <a:chOff x="3137177" y="5748500"/>
              <a:chExt cx="1110561" cy="491142"/>
            </a:xfrm>
          </p:grpSpPr>
          <p:sp>
            <p:nvSpPr>
              <p:cNvPr id="221" name="任意多边形: 形状 220"/>
              <p:cNvSpPr/>
              <p:nvPr/>
            </p:nvSpPr>
            <p:spPr>
              <a:xfrm>
                <a:off x="3137177" y="5748500"/>
                <a:ext cx="1110561" cy="491142"/>
              </a:xfrm>
              <a:custGeom>
                <a:avLst/>
                <a:gdLst>
                  <a:gd name="connsiteX0" fmla="*/ 613644 w 1227288"/>
                  <a:gd name="connsiteY0" fmla="*/ 0 h 264685"/>
                  <a:gd name="connsiteX1" fmla="*/ 1226412 w 1227288"/>
                  <a:gd name="connsiteY1" fmla="*/ 260155 h 264685"/>
                  <a:gd name="connsiteX2" fmla="*/ 1227288 w 1227288"/>
                  <a:gd name="connsiteY2" fmla="*/ 264685 h 264685"/>
                  <a:gd name="connsiteX3" fmla="*/ 0 w 1227288"/>
                  <a:gd name="connsiteY3" fmla="*/ 264685 h 264685"/>
                  <a:gd name="connsiteX4" fmla="*/ 877 w 1227288"/>
                  <a:gd name="connsiteY4" fmla="*/ 260155 h 264685"/>
                  <a:gd name="connsiteX5" fmla="*/ 613644 w 1227288"/>
                  <a:gd name="connsiteY5" fmla="*/ 0 h 264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7288" h="264685">
                    <a:moveTo>
                      <a:pt x="613644" y="0"/>
                    </a:moveTo>
                    <a:cubicBezTo>
                      <a:pt x="915904" y="0"/>
                      <a:pt x="1168088" y="111685"/>
                      <a:pt x="1226412" y="260155"/>
                    </a:cubicBezTo>
                    <a:lnTo>
                      <a:pt x="1227288" y="264685"/>
                    </a:lnTo>
                    <a:lnTo>
                      <a:pt x="0" y="264685"/>
                    </a:lnTo>
                    <a:lnTo>
                      <a:pt x="877" y="260155"/>
                    </a:lnTo>
                    <a:cubicBezTo>
                      <a:pt x="59200" y="111685"/>
                      <a:pt x="311384" y="0"/>
                      <a:pt x="6136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22" name="任意多边形: 形状 221"/>
              <p:cNvSpPr/>
              <p:nvPr/>
            </p:nvSpPr>
            <p:spPr>
              <a:xfrm>
                <a:off x="3191456" y="5799156"/>
                <a:ext cx="988837" cy="428095"/>
              </a:xfrm>
              <a:custGeom>
                <a:avLst/>
                <a:gdLst>
                  <a:gd name="connsiteX0" fmla="*/ 613644 w 1227288"/>
                  <a:gd name="connsiteY0" fmla="*/ 0 h 264685"/>
                  <a:gd name="connsiteX1" fmla="*/ 1226412 w 1227288"/>
                  <a:gd name="connsiteY1" fmla="*/ 260155 h 264685"/>
                  <a:gd name="connsiteX2" fmla="*/ 1227288 w 1227288"/>
                  <a:gd name="connsiteY2" fmla="*/ 264685 h 264685"/>
                  <a:gd name="connsiteX3" fmla="*/ 0 w 1227288"/>
                  <a:gd name="connsiteY3" fmla="*/ 264685 h 264685"/>
                  <a:gd name="connsiteX4" fmla="*/ 877 w 1227288"/>
                  <a:gd name="connsiteY4" fmla="*/ 260155 h 264685"/>
                  <a:gd name="connsiteX5" fmla="*/ 613644 w 1227288"/>
                  <a:gd name="connsiteY5" fmla="*/ 0 h 264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7288" h="264685">
                    <a:moveTo>
                      <a:pt x="613644" y="0"/>
                    </a:moveTo>
                    <a:cubicBezTo>
                      <a:pt x="915904" y="0"/>
                      <a:pt x="1168088" y="111685"/>
                      <a:pt x="1226412" y="260155"/>
                    </a:cubicBezTo>
                    <a:lnTo>
                      <a:pt x="1227288" y="264685"/>
                    </a:lnTo>
                    <a:lnTo>
                      <a:pt x="0" y="264685"/>
                    </a:lnTo>
                    <a:lnTo>
                      <a:pt x="877" y="260155"/>
                    </a:lnTo>
                    <a:cubicBezTo>
                      <a:pt x="59200" y="111685"/>
                      <a:pt x="311384" y="0"/>
                      <a:pt x="61364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6" name="任意多边形: 形状 215"/>
            <p:cNvSpPr/>
            <p:nvPr/>
          </p:nvSpPr>
          <p:spPr>
            <a:xfrm>
              <a:off x="2232484" y="6154271"/>
              <a:ext cx="2059640" cy="161770"/>
            </a:xfrm>
            <a:custGeom>
              <a:avLst/>
              <a:gdLst>
                <a:gd name="connsiteX0" fmla="*/ 38705 w 2059640"/>
                <a:gd name="connsiteY0" fmla="*/ 0 h 161770"/>
                <a:gd name="connsiteX1" fmla="*/ 2020935 w 2059640"/>
                <a:gd name="connsiteY1" fmla="*/ 0 h 161770"/>
                <a:gd name="connsiteX2" fmla="*/ 2059640 w 2059640"/>
                <a:gd name="connsiteY2" fmla="*/ 38705 h 161770"/>
                <a:gd name="connsiteX3" fmla="*/ 2059640 w 2059640"/>
                <a:gd name="connsiteY3" fmla="*/ 123065 h 161770"/>
                <a:gd name="connsiteX4" fmla="*/ 2020935 w 2059640"/>
                <a:gd name="connsiteY4" fmla="*/ 161770 h 161770"/>
                <a:gd name="connsiteX5" fmla="*/ 1781817 w 2059640"/>
                <a:gd name="connsiteY5" fmla="*/ 161770 h 161770"/>
                <a:gd name="connsiteX6" fmla="*/ 1775208 w 2059640"/>
                <a:gd name="connsiteY6" fmla="*/ 129036 h 161770"/>
                <a:gd name="connsiteX7" fmla="*/ 1597442 w 2059640"/>
                <a:gd name="connsiteY7" fmla="*/ 11205 h 161770"/>
                <a:gd name="connsiteX8" fmla="*/ 1419676 w 2059640"/>
                <a:gd name="connsiteY8" fmla="*/ 129036 h 161770"/>
                <a:gd name="connsiteX9" fmla="*/ 1413068 w 2059640"/>
                <a:gd name="connsiteY9" fmla="*/ 161770 h 161770"/>
                <a:gd name="connsiteX10" fmla="*/ 698378 w 2059640"/>
                <a:gd name="connsiteY10" fmla="*/ 161770 h 161770"/>
                <a:gd name="connsiteX11" fmla="*/ 691769 w 2059640"/>
                <a:gd name="connsiteY11" fmla="*/ 129036 h 161770"/>
                <a:gd name="connsiteX12" fmla="*/ 514003 w 2059640"/>
                <a:gd name="connsiteY12" fmla="*/ 11205 h 161770"/>
                <a:gd name="connsiteX13" fmla="*/ 336237 w 2059640"/>
                <a:gd name="connsiteY13" fmla="*/ 129036 h 161770"/>
                <a:gd name="connsiteX14" fmla="*/ 329629 w 2059640"/>
                <a:gd name="connsiteY14" fmla="*/ 161770 h 161770"/>
                <a:gd name="connsiteX15" fmla="*/ 38705 w 2059640"/>
                <a:gd name="connsiteY15" fmla="*/ 161770 h 161770"/>
                <a:gd name="connsiteX16" fmla="*/ 0 w 2059640"/>
                <a:gd name="connsiteY16" fmla="*/ 123065 h 161770"/>
                <a:gd name="connsiteX17" fmla="*/ 0 w 2059640"/>
                <a:gd name="connsiteY17" fmla="*/ 38705 h 161770"/>
                <a:gd name="connsiteX18" fmla="*/ 38705 w 2059640"/>
                <a:gd name="connsiteY18" fmla="*/ 0 h 16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59640" h="161770">
                  <a:moveTo>
                    <a:pt x="38705" y="0"/>
                  </a:moveTo>
                  <a:lnTo>
                    <a:pt x="2020935" y="0"/>
                  </a:lnTo>
                  <a:cubicBezTo>
                    <a:pt x="2042311" y="0"/>
                    <a:pt x="2059640" y="17329"/>
                    <a:pt x="2059640" y="38705"/>
                  </a:cubicBezTo>
                  <a:lnTo>
                    <a:pt x="2059640" y="123065"/>
                  </a:lnTo>
                  <a:cubicBezTo>
                    <a:pt x="2059640" y="144441"/>
                    <a:pt x="2042311" y="161770"/>
                    <a:pt x="2020935" y="161770"/>
                  </a:cubicBezTo>
                  <a:lnTo>
                    <a:pt x="1781817" y="161770"/>
                  </a:lnTo>
                  <a:lnTo>
                    <a:pt x="1775208" y="129036"/>
                  </a:lnTo>
                  <a:cubicBezTo>
                    <a:pt x="1745920" y="59792"/>
                    <a:pt x="1677355" y="11205"/>
                    <a:pt x="1597442" y="11205"/>
                  </a:cubicBezTo>
                  <a:cubicBezTo>
                    <a:pt x="1517529" y="11205"/>
                    <a:pt x="1448964" y="59792"/>
                    <a:pt x="1419676" y="129036"/>
                  </a:cubicBezTo>
                  <a:lnTo>
                    <a:pt x="1413068" y="161770"/>
                  </a:lnTo>
                  <a:lnTo>
                    <a:pt x="698378" y="161770"/>
                  </a:lnTo>
                  <a:lnTo>
                    <a:pt x="691769" y="129036"/>
                  </a:lnTo>
                  <a:cubicBezTo>
                    <a:pt x="662481" y="59792"/>
                    <a:pt x="593916" y="11205"/>
                    <a:pt x="514003" y="11205"/>
                  </a:cubicBezTo>
                  <a:cubicBezTo>
                    <a:pt x="434090" y="11205"/>
                    <a:pt x="365525" y="59792"/>
                    <a:pt x="336237" y="129036"/>
                  </a:cubicBezTo>
                  <a:lnTo>
                    <a:pt x="329629" y="161770"/>
                  </a:lnTo>
                  <a:lnTo>
                    <a:pt x="38705" y="161770"/>
                  </a:lnTo>
                  <a:cubicBezTo>
                    <a:pt x="17329" y="161770"/>
                    <a:pt x="0" y="144441"/>
                    <a:pt x="0" y="123065"/>
                  </a:cubicBezTo>
                  <a:lnTo>
                    <a:pt x="0" y="38705"/>
                  </a:lnTo>
                  <a:cubicBezTo>
                    <a:pt x="0" y="17329"/>
                    <a:pt x="17329" y="0"/>
                    <a:pt x="387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7" name="矩形: 圆角 216"/>
            <p:cNvSpPr/>
            <p:nvPr/>
          </p:nvSpPr>
          <p:spPr>
            <a:xfrm rot="16200000">
              <a:off x="3119826" y="5912661"/>
              <a:ext cx="429059" cy="5416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8" name="矩形 217"/>
            <p:cNvSpPr/>
            <p:nvPr/>
          </p:nvSpPr>
          <p:spPr>
            <a:xfrm>
              <a:off x="2284973" y="5636171"/>
              <a:ext cx="1364625" cy="5203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9" name="椭圆 218"/>
            <p:cNvSpPr/>
            <p:nvPr/>
          </p:nvSpPr>
          <p:spPr>
            <a:xfrm>
              <a:off x="2589543" y="6201459"/>
              <a:ext cx="313886" cy="3138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0" name="椭圆 219"/>
            <p:cNvSpPr/>
            <p:nvPr/>
          </p:nvSpPr>
          <p:spPr>
            <a:xfrm>
              <a:off x="3672982" y="6201459"/>
              <a:ext cx="313886" cy="3138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31" name="组合 230"/>
          <p:cNvGrpSpPr/>
          <p:nvPr/>
        </p:nvGrpSpPr>
        <p:grpSpPr>
          <a:xfrm>
            <a:off x="8573331" y="5897574"/>
            <a:ext cx="3546039" cy="917278"/>
            <a:chOff x="-2621560" y="6581776"/>
            <a:chExt cx="7566940" cy="1957392"/>
          </a:xfrm>
        </p:grpSpPr>
        <p:grpSp>
          <p:nvGrpSpPr>
            <p:cNvPr id="232" name="组合 231"/>
            <p:cNvGrpSpPr/>
            <p:nvPr/>
          </p:nvGrpSpPr>
          <p:grpSpPr>
            <a:xfrm>
              <a:off x="3848617" y="7869219"/>
              <a:ext cx="1096763" cy="669949"/>
              <a:chOff x="2277035" y="5522259"/>
              <a:chExt cx="1767906" cy="1335741"/>
            </a:xfrm>
          </p:grpSpPr>
          <p:sp>
            <p:nvSpPr>
              <p:cNvPr id="261" name="等腰三角形 260"/>
              <p:cNvSpPr/>
              <p:nvPr/>
            </p:nvSpPr>
            <p:spPr>
              <a:xfrm>
                <a:off x="2277035" y="5522259"/>
                <a:ext cx="1767906" cy="1335741"/>
              </a:xfrm>
              <a:prstGeom prst="triangle">
                <a:avLst/>
              </a:prstGeom>
              <a:solidFill>
                <a:srgbClr val="8583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62" name="等腰三角形 261"/>
              <p:cNvSpPr/>
              <p:nvPr/>
            </p:nvSpPr>
            <p:spPr>
              <a:xfrm>
                <a:off x="2803525" y="5522259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576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3" name="组合 232"/>
            <p:cNvGrpSpPr/>
            <p:nvPr/>
          </p:nvGrpSpPr>
          <p:grpSpPr>
            <a:xfrm>
              <a:off x="1919572" y="7201348"/>
              <a:ext cx="1767906" cy="1335741"/>
              <a:chOff x="3258556" y="7017684"/>
              <a:chExt cx="1767906" cy="1335741"/>
            </a:xfrm>
          </p:grpSpPr>
          <p:sp>
            <p:nvSpPr>
              <p:cNvPr id="257" name="等腰三角形 256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8583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8" name="任意多边形: 形状 257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9" name="等腰三角形 258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576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60" name="任意多边形: 形状 259"/>
              <p:cNvSpPr/>
              <p:nvPr/>
            </p:nvSpPr>
            <p:spPr>
              <a:xfrm>
                <a:off x="4055259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4" name="组合 233"/>
            <p:cNvGrpSpPr/>
            <p:nvPr/>
          </p:nvGrpSpPr>
          <p:grpSpPr>
            <a:xfrm>
              <a:off x="2713100" y="7646502"/>
              <a:ext cx="1767906" cy="890587"/>
              <a:chOff x="3258556" y="7017684"/>
              <a:chExt cx="1767906" cy="1335741"/>
            </a:xfrm>
          </p:grpSpPr>
          <p:sp>
            <p:nvSpPr>
              <p:cNvPr id="253" name="等腰三角形 252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8583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4" name="任意多边形: 形状 253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5" name="等腰三角形 254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576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6" name="任意多边形: 形状 255"/>
              <p:cNvSpPr/>
              <p:nvPr/>
            </p:nvSpPr>
            <p:spPr>
              <a:xfrm>
                <a:off x="4056847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5" name="组合 234"/>
            <p:cNvGrpSpPr/>
            <p:nvPr/>
          </p:nvGrpSpPr>
          <p:grpSpPr>
            <a:xfrm>
              <a:off x="-2621560" y="7068456"/>
              <a:ext cx="1647547" cy="1468633"/>
              <a:chOff x="3258556" y="7017684"/>
              <a:chExt cx="1767906" cy="1335741"/>
            </a:xfrm>
          </p:grpSpPr>
          <p:sp>
            <p:nvSpPr>
              <p:cNvPr id="249" name="等腰三角形 248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0" name="任意多边形: 形状 249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1" name="等腰三角形 250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2" name="任意多边形: 形状 251"/>
              <p:cNvSpPr/>
              <p:nvPr/>
            </p:nvSpPr>
            <p:spPr>
              <a:xfrm>
                <a:off x="4052084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6" name="组合 235"/>
            <p:cNvGrpSpPr/>
            <p:nvPr/>
          </p:nvGrpSpPr>
          <p:grpSpPr>
            <a:xfrm>
              <a:off x="-26941" y="7201348"/>
              <a:ext cx="1767906" cy="1335741"/>
              <a:chOff x="3258556" y="7017684"/>
              <a:chExt cx="1767906" cy="1335741"/>
            </a:xfrm>
          </p:grpSpPr>
          <p:sp>
            <p:nvSpPr>
              <p:cNvPr id="245" name="等腰三角形 244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6" name="任意多边形: 形状 245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7" name="等腰三角形 246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8" name="任意多边形: 形状 247"/>
              <p:cNvSpPr/>
              <p:nvPr/>
            </p:nvSpPr>
            <p:spPr>
              <a:xfrm>
                <a:off x="4055259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237" name="组合 236"/>
            <p:cNvGrpSpPr/>
            <p:nvPr/>
          </p:nvGrpSpPr>
          <p:grpSpPr>
            <a:xfrm>
              <a:off x="-1905241" y="6581776"/>
              <a:ext cx="2744455" cy="1955314"/>
              <a:chOff x="3258556" y="7017684"/>
              <a:chExt cx="1767906" cy="1335741"/>
            </a:xfrm>
          </p:grpSpPr>
          <p:sp>
            <p:nvSpPr>
              <p:cNvPr id="241" name="等腰三角形 240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2" name="任意多边形: 形状 241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3" name="等腰三角形 242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4" name="任意多边形: 形状 243"/>
              <p:cNvSpPr/>
              <p:nvPr/>
            </p:nvSpPr>
            <p:spPr>
              <a:xfrm>
                <a:off x="4056175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8" name="组合 237"/>
            <p:cNvGrpSpPr/>
            <p:nvPr/>
          </p:nvGrpSpPr>
          <p:grpSpPr>
            <a:xfrm>
              <a:off x="1311603" y="7869219"/>
              <a:ext cx="1096763" cy="669949"/>
              <a:chOff x="2277035" y="5522259"/>
              <a:chExt cx="1767906" cy="1335741"/>
            </a:xfrm>
          </p:grpSpPr>
          <p:sp>
            <p:nvSpPr>
              <p:cNvPr id="239" name="等腰三角形 238"/>
              <p:cNvSpPr/>
              <p:nvPr/>
            </p:nvSpPr>
            <p:spPr>
              <a:xfrm>
                <a:off x="2277035" y="5522259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0" name="等腰三角形 239"/>
              <p:cNvSpPr/>
              <p:nvPr/>
            </p:nvSpPr>
            <p:spPr>
              <a:xfrm>
                <a:off x="2803525" y="5522259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63" name="组合 262"/>
          <p:cNvGrpSpPr/>
          <p:nvPr/>
        </p:nvGrpSpPr>
        <p:grpSpPr>
          <a:xfrm>
            <a:off x="2299245" y="6524624"/>
            <a:ext cx="941863" cy="345071"/>
            <a:chOff x="5736594" y="5701244"/>
            <a:chExt cx="714484" cy="261766"/>
          </a:xfrm>
        </p:grpSpPr>
        <p:grpSp>
          <p:nvGrpSpPr>
            <p:cNvPr id="264" name="组合 263"/>
            <p:cNvGrpSpPr/>
            <p:nvPr/>
          </p:nvGrpSpPr>
          <p:grpSpPr>
            <a:xfrm>
              <a:off x="5736594" y="5713410"/>
              <a:ext cx="357855" cy="249254"/>
              <a:chOff x="5317710" y="1764271"/>
              <a:chExt cx="1296053" cy="902730"/>
            </a:xfrm>
          </p:grpSpPr>
          <p:grpSp>
            <p:nvGrpSpPr>
              <p:cNvPr id="277" name="组合 276"/>
              <p:cNvGrpSpPr/>
              <p:nvPr/>
            </p:nvGrpSpPr>
            <p:grpSpPr>
              <a:xfrm>
                <a:off x="5317710" y="1764271"/>
                <a:ext cx="1062362" cy="902729"/>
                <a:chOff x="5317710" y="1764271"/>
                <a:chExt cx="1062362" cy="902729"/>
              </a:xfrm>
            </p:grpSpPr>
            <p:sp>
              <p:nvSpPr>
                <p:cNvPr id="281" name="任意多边形: 形状 280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2" name="任意多边形: 形状 281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78" name="组合 277"/>
              <p:cNvGrpSpPr/>
              <p:nvPr/>
            </p:nvGrpSpPr>
            <p:grpSpPr>
              <a:xfrm>
                <a:off x="5970291" y="2120219"/>
                <a:ext cx="643472" cy="546782"/>
                <a:chOff x="5317710" y="1764271"/>
                <a:chExt cx="1062362" cy="902729"/>
              </a:xfrm>
            </p:grpSpPr>
            <p:sp>
              <p:nvSpPr>
                <p:cNvPr id="279" name="任意多边形: 形状 278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0" name="任意多边形: 形状 279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265" name="组合 264"/>
            <p:cNvGrpSpPr/>
            <p:nvPr/>
          </p:nvGrpSpPr>
          <p:grpSpPr>
            <a:xfrm>
              <a:off x="6121325" y="5701244"/>
              <a:ext cx="119965" cy="261766"/>
              <a:chOff x="4853032" y="4530155"/>
              <a:chExt cx="197161" cy="430208"/>
            </a:xfrm>
          </p:grpSpPr>
          <p:grpSp>
            <p:nvGrpSpPr>
              <p:cNvPr id="272" name="组合 271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274" name="等腰三角形 273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5" name="等腰三角形 274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6" name="等腰三角形 275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73" name="矩形 272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6" name="组合 265"/>
            <p:cNvGrpSpPr/>
            <p:nvPr/>
          </p:nvGrpSpPr>
          <p:grpSpPr>
            <a:xfrm>
              <a:off x="6331113" y="5701244"/>
              <a:ext cx="119965" cy="261766"/>
              <a:chOff x="4853032" y="4530155"/>
              <a:chExt cx="197161" cy="430208"/>
            </a:xfrm>
          </p:grpSpPr>
          <p:grpSp>
            <p:nvGrpSpPr>
              <p:cNvPr id="267" name="组合 266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269" name="等腰三角形 268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0" name="等腰三角形 269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1" name="等腰三角形 270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68" name="矩形 267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83" name="组合 282"/>
          <p:cNvGrpSpPr/>
          <p:nvPr/>
        </p:nvGrpSpPr>
        <p:grpSpPr>
          <a:xfrm>
            <a:off x="1116613" y="6524624"/>
            <a:ext cx="941863" cy="345071"/>
            <a:chOff x="5736594" y="5701244"/>
            <a:chExt cx="714484" cy="261766"/>
          </a:xfrm>
        </p:grpSpPr>
        <p:grpSp>
          <p:nvGrpSpPr>
            <p:cNvPr id="284" name="组合 283"/>
            <p:cNvGrpSpPr/>
            <p:nvPr/>
          </p:nvGrpSpPr>
          <p:grpSpPr>
            <a:xfrm>
              <a:off x="5736594" y="5713410"/>
              <a:ext cx="357855" cy="249254"/>
              <a:chOff x="5317710" y="1764271"/>
              <a:chExt cx="1296053" cy="902730"/>
            </a:xfrm>
          </p:grpSpPr>
          <p:grpSp>
            <p:nvGrpSpPr>
              <p:cNvPr id="297" name="组合 296"/>
              <p:cNvGrpSpPr/>
              <p:nvPr/>
            </p:nvGrpSpPr>
            <p:grpSpPr>
              <a:xfrm>
                <a:off x="5317710" y="1764271"/>
                <a:ext cx="1062362" cy="902729"/>
                <a:chOff x="5317710" y="1764271"/>
                <a:chExt cx="1062362" cy="902729"/>
              </a:xfrm>
            </p:grpSpPr>
            <p:sp>
              <p:nvSpPr>
                <p:cNvPr id="301" name="任意多边形: 形状 300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2" name="任意多边形: 形状 301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98" name="组合 297"/>
              <p:cNvGrpSpPr/>
              <p:nvPr/>
            </p:nvGrpSpPr>
            <p:grpSpPr>
              <a:xfrm>
                <a:off x="5970291" y="2120219"/>
                <a:ext cx="643472" cy="546782"/>
                <a:chOff x="5317710" y="1764271"/>
                <a:chExt cx="1062362" cy="902729"/>
              </a:xfrm>
            </p:grpSpPr>
            <p:sp>
              <p:nvSpPr>
                <p:cNvPr id="299" name="任意多边形: 形状 298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0" name="任意多边形: 形状 299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285" name="组合 284"/>
            <p:cNvGrpSpPr/>
            <p:nvPr/>
          </p:nvGrpSpPr>
          <p:grpSpPr>
            <a:xfrm>
              <a:off x="6121325" y="5701244"/>
              <a:ext cx="119965" cy="261766"/>
              <a:chOff x="4853032" y="4530155"/>
              <a:chExt cx="197161" cy="430208"/>
            </a:xfrm>
          </p:grpSpPr>
          <p:grpSp>
            <p:nvGrpSpPr>
              <p:cNvPr id="292" name="组合 291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294" name="等腰三角形 293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5" name="等腰三角形 294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6" name="等腰三角形 295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93" name="矩形 292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6" name="组合 285"/>
            <p:cNvGrpSpPr/>
            <p:nvPr/>
          </p:nvGrpSpPr>
          <p:grpSpPr>
            <a:xfrm>
              <a:off x="6331113" y="5701244"/>
              <a:ext cx="119965" cy="261766"/>
              <a:chOff x="4853032" y="4530155"/>
              <a:chExt cx="197161" cy="430208"/>
            </a:xfrm>
          </p:grpSpPr>
          <p:grpSp>
            <p:nvGrpSpPr>
              <p:cNvPr id="287" name="组合 286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289" name="等腰三角形 288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0" name="等腰三角形 289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1" name="等腰三角形 290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88" name="矩形 287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12" name="组合 311"/>
          <p:cNvGrpSpPr/>
          <p:nvPr/>
        </p:nvGrpSpPr>
        <p:grpSpPr>
          <a:xfrm>
            <a:off x="1699330" y="1140194"/>
            <a:ext cx="8793341" cy="3884170"/>
            <a:chOff x="1654602" y="788414"/>
            <a:chExt cx="8793341" cy="3884170"/>
          </a:xfrm>
        </p:grpSpPr>
        <p:sp>
          <p:nvSpPr>
            <p:cNvPr id="323" name="WordArt 4"/>
            <p:cNvSpPr>
              <a:spLocks noChangeArrowheads="1" noChangeShapeType="1" noTextEdit="1"/>
            </p:cNvSpPr>
            <p:nvPr/>
          </p:nvSpPr>
          <p:spPr bwMode="auto">
            <a:xfrm>
              <a:off x="1752600" y="1572768"/>
              <a:ext cx="8686800" cy="2288499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1944"/>
                </a:avLst>
              </a:prstTxWarp>
            </a:bodyPr>
            <a:lstStyle/>
            <a:p>
              <a:pPr algn="ctr"/>
              <a:r>
                <a:rPr lang="zh-CN" altLang="en-US" sz="3600" b="1" kern="10" dirty="0">
                  <a:ln w="9525">
                    <a:noFill/>
                    <a:round/>
                  </a:ln>
                  <a:solidFill>
                    <a:schemeClr val="accent1"/>
                  </a:solidFill>
                  <a:latin typeface="锐字真言体免费商用" panose="02010600030101010101" pitchFamily="2" charset="-122"/>
                  <a:ea typeface="锐字真言体免费商用" panose="02010600030101010101" pitchFamily="2" charset="-122"/>
                </a:rPr>
                <a:t>每一起溺水事件都给家庭带来了无尽的痛苦</a:t>
              </a:r>
              <a:endParaRPr lang="zh-CN" altLang="en-US" sz="3600" b="1" kern="10" dirty="0">
                <a:ln w="9525">
                  <a:noFill/>
                  <a:round/>
                </a:ln>
                <a:solidFill>
                  <a:schemeClr val="accent1"/>
                </a:solidFill>
                <a:latin typeface="锐字真言体免费商用" panose="02010600030101010101" pitchFamily="2" charset="-122"/>
                <a:ea typeface="锐字真言体免费商用" panose="02010600030101010101" pitchFamily="2" charset="-122"/>
              </a:endParaRPr>
            </a:p>
          </p:txBody>
        </p:sp>
        <p:sp>
          <p:nvSpPr>
            <p:cNvPr id="213" name="任意多边形: 形状 212"/>
            <p:cNvSpPr/>
            <p:nvPr/>
          </p:nvSpPr>
          <p:spPr>
            <a:xfrm>
              <a:off x="1654602" y="988395"/>
              <a:ext cx="8631936" cy="1682496"/>
            </a:xfrm>
            <a:custGeom>
              <a:avLst/>
              <a:gdLst>
                <a:gd name="connsiteX0" fmla="*/ 0 w 8631936"/>
                <a:gd name="connsiteY0" fmla="*/ 1682496 h 1682496"/>
                <a:gd name="connsiteX1" fmla="*/ 8631936 w 8631936"/>
                <a:gd name="connsiteY1" fmla="*/ 457200 h 1682496"/>
                <a:gd name="connsiteX2" fmla="*/ 6793992 w 8631936"/>
                <a:gd name="connsiteY2" fmla="*/ 0 h 168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31936" h="1682496">
                  <a:moveTo>
                    <a:pt x="0" y="1682496"/>
                  </a:moveTo>
                  <a:lnTo>
                    <a:pt x="8631936" y="457200"/>
                  </a:lnTo>
                  <a:lnTo>
                    <a:pt x="6793992" y="0"/>
                  </a:lnTo>
                </a:path>
              </a:pathLst>
            </a:custGeom>
            <a:noFill/>
            <a:ln w="762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6" name="任意多边形: 形状 305"/>
            <p:cNvSpPr/>
            <p:nvPr/>
          </p:nvSpPr>
          <p:spPr>
            <a:xfrm>
              <a:off x="1941869" y="3652713"/>
              <a:ext cx="2301240" cy="1005840"/>
            </a:xfrm>
            <a:custGeom>
              <a:avLst/>
              <a:gdLst>
                <a:gd name="connsiteX0" fmla="*/ 2301240 w 2301240"/>
                <a:gd name="connsiteY0" fmla="*/ 0 h 1005840"/>
                <a:gd name="connsiteX1" fmla="*/ 1996440 w 2301240"/>
                <a:gd name="connsiteY1" fmla="*/ 1005840 h 1005840"/>
                <a:gd name="connsiteX2" fmla="*/ 0 w 2301240"/>
                <a:gd name="connsiteY2" fmla="*/ 342900 h 1005840"/>
                <a:gd name="connsiteX3" fmla="*/ 2301240 w 2301240"/>
                <a:gd name="connsiteY3" fmla="*/ 0 h 100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1240" h="1005840">
                  <a:moveTo>
                    <a:pt x="2301240" y="0"/>
                  </a:moveTo>
                  <a:lnTo>
                    <a:pt x="1996440" y="1005840"/>
                  </a:lnTo>
                  <a:lnTo>
                    <a:pt x="0" y="342900"/>
                  </a:lnTo>
                  <a:lnTo>
                    <a:pt x="230124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3" name="任意多边形: 形状 342"/>
            <p:cNvSpPr/>
            <p:nvPr/>
          </p:nvSpPr>
          <p:spPr>
            <a:xfrm rot="10800000">
              <a:off x="8130034" y="788414"/>
              <a:ext cx="2317909" cy="974884"/>
            </a:xfrm>
            <a:custGeom>
              <a:avLst/>
              <a:gdLst>
                <a:gd name="connsiteX0" fmla="*/ 2301240 w 2301240"/>
                <a:gd name="connsiteY0" fmla="*/ 0 h 1005840"/>
                <a:gd name="connsiteX1" fmla="*/ 1996440 w 2301240"/>
                <a:gd name="connsiteY1" fmla="*/ 1005840 h 1005840"/>
                <a:gd name="connsiteX2" fmla="*/ 0 w 2301240"/>
                <a:gd name="connsiteY2" fmla="*/ 342900 h 1005840"/>
                <a:gd name="connsiteX3" fmla="*/ 2301240 w 2301240"/>
                <a:gd name="connsiteY3" fmla="*/ 0 h 1005840"/>
                <a:gd name="connsiteX0-1" fmla="*/ 2317909 w 2317909"/>
                <a:gd name="connsiteY0-2" fmla="*/ 0 h 974884"/>
                <a:gd name="connsiteX1-3" fmla="*/ 1996440 w 2317909"/>
                <a:gd name="connsiteY1-4" fmla="*/ 974884 h 974884"/>
                <a:gd name="connsiteX2-5" fmla="*/ 0 w 2317909"/>
                <a:gd name="connsiteY2-6" fmla="*/ 311944 h 974884"/>
                <a:gd name="connsiteX3-7" fmla="*/ 2317909 w 2317909"/>
                <a:gd name="connsiteY3-8" fmla="*/ 0 h 9748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317909" h="974884">
                  <a:moveTo>
                    <a:pt x="2317909" y="0"/>
                  </a:moveTo>
                  <a:lnTo>
                    <a:pt x="1996440" y="974884"/>
                  </a:lnTo>
                  <a:lnTo>
                    <a:pt x="0" y="311944"/>
                  </a:lnTo>
                  <a:lnTo>
                    <a:pt x="2317909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3" name="任意多边形: 形状 222"/>
            <p:cNvSpPr/>
            <p:nvPr/>
          </p:nvSpPr>
          <p:spPr>
            <a:xfrm>
              <a:off x="1883664" y="2788920"/>
              <a:ext cx="8394192" cy="1883664"/>
            </a:xfrm>
            <a:custGeom>
              <a:avLst/>
              <a:gdLst>
                <a:gd name="connsiteX0" fmla="*/ 8394192 w 8394192"/>
                <a:gd name="connsiteY0" fmla="*/ 0 h 1883664"/>
                <a:gd name="connsiteX1" fmla="*/ 0 w 8394192"/>
                <a:gd name="connsiteY1" fmla="*/ 1207008 h 1883664"/>
                <a:gd name="connsiteX2" fmla="*/ 2057400 w 8394192"/>
                <a:gd name="connsiteY2" fmla="*/ 1883664 h 1883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94192" h="1883664">
                  <a:moveTo>
                    <a:pt x="8394192" y="0"/>
                  </a:moveTo>
                  <a:lnTo>
                    <a:pt x="0" y="1207008"/>
                  </a:lnTo>
                  <a:lnTo>
                    <a:pt x="2057400" y="1883664"/>
                  </a:lnTo>
                </a:path>
              </a:pathLst>
            </a:custGeom>
            <a:noFill/>
            <a:ln w="762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7" descr="学校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810" y="123190"/>
            <a:ext cx="1833880" cy="42608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6584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A1CCEC"/>
              </a:gs>
              <a:gs pos="36000">
                <a:srgbClr val="FAFCF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480631" y="549275"/>
            <a:ext cx="11230739" cy="5642279"/>
          </a:xfrm>
          <a:prstGeom prst="roundRect">
            <a:avLst>
              <a:gd name="adj" fmla="val 3499"/>
            </a:avLst>
          </a:prstGeom>
          <a:solidFill>
            <a:schemeClr val="bg1"/>
          </a:solidFill>
          <a:ln>
            <a:noFill/>
          </a:ln>
          <a:effectLst>
            <a:outerShdw blurRad="127000" dist="38100" dir="5400000" sx="102000" sy="102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0" name="任意多边形: 形状 9"/>
          <p:cNvSpPr/>
          <p:nvPr/>
        </p:nvSpPr>
        <p:spPr>
          <a:xfrm>
            <a:off x="-358571" y="5474157"/>
            <a:ext cx="6671876" cy="1137397"/>
          </a:xfrm>
          <a:custGeom>
            <a:avLst/>
            <a:gdLst>
              <a:gd name="connsiteX0" fmla="*/ 3335938 w 6671876"/>
              <a:gd name="connsiteY0" fmla="*/ 0 h 1137397"/>
              <a:gd name="connsiteX1" fmla="*/ 6599381 w 6671876"/>
              <a:gd name="connsiteY1" fmla="*/ 1055609 h 1137397"/>
              <a:gd name="connsiteX2" fmla="*/ 6671876 w 6671876"/>
              <a:gd name="connsiteY2" fmla="*/ 1137397 h 1137397"/>
              <a:gd name="connsiteX3" fmla="*/ 0 w 6671876"/>
              <a:gd name="connsiteY3" fmla="*/ 1137397 h 1137397"/>
              <a:gd name="connsiteX4" fmla="*/ 72495 w 6671876"/>
              <a:gd name="connsiteY4" fmla="*/ 1055609 h 1137397"/>
              <a:gd name="connsiteX5" fmla="*/ 3335938 w 6671876"/>
              <a:gd name="connsiteY5" fmla="*/ 0 h 1137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71876" h="1137397">
                <a:moveTo>
                  <a:pt x="3335938" y="0"/>
                </a:moveTo>
                <a:cubicBezTo>
                  <a:pt x="4745137" y="0"/>
                  <a:pt x="5970898" y="426841"/>
                  <a:pt x="6599381" y="1055609"/>
                </a:cubicBezTo>
                <a:lnTo>
                  <a:pt x="6671876" y="1137397"/>
                </a:lnTo>
                <a:lnTo>
                  <a:pt x="0" y="1137397"/>
                </a:lnTo>
                <a:lnTo>
                  <a:pt x="72495" y="1055609"/>
                </a:lnTo>
                <a:cubicBezTo>
                  <a:pt x="700979" y="426841"/>
                  <a:pt x="1926740" y="0"/>
                  <a:pt x="3335938" y="0"/>
                </a:cubicBezTo>
                <a:close/>
              </a:path>
            </a:pathLst>
          </a:custGeom>
          <a:solidFill>
            <a:srgbClr val="BAD2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: 形状 10"/>
          <p:cNvSpPr/>
          <p:nvPr/>
        </p:nvSpPr>
        <p:spPr>
          <a:xfrm>
            <a:off x="7185510" y="5590587"/>
            <a:ext cx="5019562" cy="1275257"/>
          </a:xfrm>
          <a:custGeom>
            <a:avLst/>
            <a:gdLst>
              <a:gd name="connsiteX0" fmla="*/ 5572125 w 5572125"/>
              <a:gd name="connsiteY0" fmla="*/ 0 h 1314450"/>
              <a:gd name="connsiteX1" fmla="*/ 2667000 w 5572125"/>
              <a:gd name="connsiteY1" fmla="*/ 266700 h 1314450"/>
              <a:gd name="connsiteX2" fmla="*/ 0 w 5572125"/>
              <a:gd name="connsiteY2" fmla="*/ 1314450 h 1314450"/>
              <a:gd name="connsiteX3" fmla="*/ 5572125 w 5572125"/>
              <a:gd name="connsiteY3" fmla="*/ 1295400 h 1314450"/>
              <a:gd name="connsiteX4" fmla="*/ 5572125 w 5572125"/>
              <a:gd name="connsiteY4" fmla="*/ 0 h 1314450"/>
              <a:gd name="connsiteX0-1" fmla="*/ 5572125 w 5572125"/>
              <a:gd name="connsiteY0-2" fmla="*/ 0 h 1331259"/>
              <a:gd name="connsiteX1-3" fmla="*/ 2667000 w 5572125"/>
              <a:gd name="connsiteY1-4" fmla="*/ 266700 h 1331259"/>
              <a:gd name="connsiteX2-5" fmla="*/ 0 w 5572125"/>
              <a:gd name="connsiteY2-6" fmla="*/ 1314450 h 1331259"/>
              <a:gd name="connsiteX3-7" fmla="*/ 5554196 w 5572125"/>
              <a:gd name="connsiteY3-8" fmla="*/ 1331259 h 1331259"/>
              <a:gd name="connsiteX4-9" fmla="*/ 5572125 w 5572125"/>
              <a:gd name="connsiteY4-10" fmla="*/ 0 h 1331259"/>
              <a:gd name="connsiteX0-11" fmla="*/ 5482478 w 5554196"/>
              <a:gd name="connsiteY0-12" fmla="*/ 0 h 1319671"/>
              <a:gd name="connsiteX1-13" fmla="*/ 2667000 w 5554196"/>
              <a:gd name="connsiteY1-14" fmla="*/ 255112 h 1319671"/>
              <a:gd name="connsiteX2-15" fmla="*/ 0 w 5554196"/>
              <a:gd name="connsiteY2-16" fmla="*/ 1302862 h 1319671"/>
              <a:gd name="connsiteX3-17" fmla="*/ 5554196 w 5554196"/>
              <a:gd name="connsiteY3-18" fmla="*/ 1319671 h 1319671"/>
              <a:gd name="connsiteX4-19" fmla="*/ 5482478 w 5554196"/>
              <a:gd name="connsiteY4-20" fmla="*/ 0 h 1319671"/>
              <a:gd name="connsiteX0-21" fmla="*/ 5482478 w 5482478"/>
              <a:gd name="connsiteY0-22" fmla="*/ 0 h 1308082"/>
              <a:gd name="connsiteX1-23" fmla="*/ 2667000 w 5482478"/>
              <a:gd name="connsiteY1-24" fmla="*/ 255112 h 1308082"/>
              <a:gd name="connsiteX2-25" fmla="*/ 0 w 5482478"/>
              <a:gd name="connsiteY2-26" fmla="*/ 1302862 h 1308082"/>
              <a:gd name="connsiteX3-27" fmla="*/ 5303185 w 5482478"/>
              <a:gd name="connsiteY3-28" fmla="*/ 1308082 h 1308082"/>
              <a:gd name="connsiteX4-29" fmla="*/ 5482478 w 5482478"/>
              <a:gd name="connsiteY4-30" fmla="*/ 0 h 1308082"/>
              <a:gd name="connsiteX0-31" fmla="*/ 5482478 w 5482479"/>
              <a:gd name="connsiteY0-32" fmla="*/ 0 h 1308082"/>
              <a:gd name="connsiteX1-33" fmla="*/ 2667000 w 5482479"/>
              <a:gd name="connsiteY1-34" fmla="*/ 255112 h 1308082"/>
              <a:gd name="connsiteX2-35" fmla="*/ 0 w 5482479"/>
              <a:gd name="connsiteY2-36" fmla="*/ 1302862 h 1308082"/>
              <a:gd name="connsiteX3-37" fmla="*/ 5482479 w 5482479"/>
              <a:gd name="connsiteY3-38" fmla="*/ 1308082 h 1308082"/>
              <a:gd name="connsiteX4-39" fmla="*/ 5482478 w 5482479"/>
              <a:gd name="connsiteY4-40" fmla="*/ 0 h 13080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482479" h="1308082">
                <a:moveTo>
                  <a:pt x="5482478" y="0"/>
                </a:moveTo>
                <a:cubicBezTo>
                  <a:pt x="4494259" y="23812"/>
                  <a:pt x="3580746" y="37968"/>
                  <a:pt x="2667000" y="255112"/>
                </a:cubicBezTo>
                <a:cubicBezTo>
                  <a:pt x="1753254" y="472256"/>
                  <a:pt x="869156" y="888524"/>
                  <a:pt x="0" y="1302862"/>
                </a:cubicBezTo>
                <a:lnTo>
                  <a:pt x="5482479" y="1308082"/>
                </a:lnTo>
                <a:cubicBezTo>
                  <a:pt x="5482479" y="872055"/>
                  <a:pt x="5482478" y="436027"/>
                  <a:pt x="5482478" y="0"/>
                </a:cubicBezTo>
                <a:close/>
              </a:path>
            </a:pathLst>
          </a:custGeom>
          <a:solidFill>
            <a:srgbClr val="D5E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-84335" y="6340952"/>
            <a:ext cx="12360671" cy="529747"/>
            <a:chOff x="-84335" y="5963736"/>
            <a:chExt cx="12360671" cy="894263"/>
          </a:xfrm>
        </p:grpSpPr>
        <p:sp>
          <p:nvSpPr>
            <p:cNvPr id="13" name="矩形 12"/>
            <p:cNvSpPr/>
            <p:nvPr/>
          </p:nvSpPr>
          <p:spPr>
            <a:xfrm>
              <a:off x="0" y="5963736"/>
              <a:ext cx="12192000" cy="89426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-84335" y="6385952"/>
              <a:ext cx="12360671" cy="49831"/>
              <a:chOff x="249923" y="6209746"/>
              <a:chExt cx="12360671" cy="49831"/>
            </a:xfrm>
          </p:grpSpPr>
          <p:sp>
            <p:nvSpPr>
              <p:cNvPr id="15" name="矩形 14"/>
              <p:cNvSpPr/>
              <p:nvPr/>
            </p:nvSpPr>
            <p:spPr>
              <a:xfrm rot="10800000" flipV="1">
                <a:off x="249923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 15"/>
              <p:cNvSpPr/>
              <p:nvPr/>
            </p:nvSpPr>
            <p:spPr>
              <a:xfrm rot="10800000" flipV="1">
                <a:off x="1300884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 16"/>
              <p:cNvSpPr/>
              <p:nvPr/>
            </p:nvSpPr>
            <p:spPr>
              <a:xfrm rot="10800000" flipV="1">
                <a:off x="2351845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 17"/>
              <p:cNvSpPr/>
              <p:nvPr/>
            </p:nvSpPr>
            <p:spPr>
              <a:xfrm rot="10800000" flipV="1">
                <a:off x="3402806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 18"/>
              <p:cNvSpPr/>
              <p:nvPr/>
            </p:nvSpPr>
            <p:spPr>
              <a:xfrm rot="10800000" flipV="1">
                <a:off x="4453767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 19"/>
              <p:cNvSpPr/>
              <p:nvPr/>
            </p:nvSpPr>
            <p:spPr>
              <a:xfrm rot="10800000" flipV="1">
                <a:off x="5504728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 20"/>
              <p:cNvSpPr/>
              <p:nvPr/>
            </p:nvSpPr>
            <p:spPr>
              <a:xfrm rot="10800000" flipV="1">
                <a:off x="6555689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 rot="10800000" flipV="1">
                <a:off x="7606650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矩形 22"/>
              <p:cNvSpPr/>
              <p:nvPr/>
            </p:nvSpPr>
            <p:spPr>
              <a:xfrm rot="10800000" flipV="1">
                <a:off x="8657611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矩形 23"/>
              <p:cNvSpPr/>
              <p:nvPr/>
            </p:nvSpPr>
            <p:spPr>
              <a:xfrm rot="10800000" flipV="1">
                <a:off x="9708572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矩形 24"/>
              <p:cNvSpPr/>
              <p:nvPr/>
            </p:nvSpPr>
            <p:spPr>
              <a:xfrm rot="10800000" flipV="1">
                <a:off x="10759533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 rot="10800000" flipV="1">
                <a:off x="11810494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5805842" y="5308833"/>
            <a:ext cx="2807143" cy="1546214"/>
            <a:chOff x="22777" y="4320579"/>
            <a:chExt cx="2982171" cy="1642622"/>
          </a:xfrm>
        </p:grpSpPr>
        <p:sp>
          <p:nvSpPr>
            <p:cNvPr id="28" name="矩形: 圆角 27"/>
            <p:cNvSpPr/>
            <p:nvPr/>
          </p:nvSpPr>
          <p:spPr>
            <a:xfrm>
              <a:off x="91159" y="4657168"/>
              <a:ext cx="454333" cy="274387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22777" y="4792744"/>
              <a:ext cx="582032" cy="1168951"/>
              <a:chOff x="6831076" y="-595313"/>
              <a:chExt cx="1241416" cy="1573239"/>
            </a:xfrm>
          </p:grpSpPr>
          <p:sp>
            <p:nvSpPr>
              <p:cNvPr id="178" name="矩形 177"/>
              <p:cNvSpPr/>
              <p:nvPr/>
            </p:nvSpPr>
            <p:spPr>
              <a:xfrm>
                <a:off x="6831076" y="-595313"/>
                <a:ext cx="1241416" cy="8527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79" name="矩形 178"/>
              <p:cNvSpPr/>
              <p:nvPr/>
            </p:nvSpPr>
            <p:spPr>
              <a:xfrm>
                <a:off x="6895044" y="-510043"/>
                <a:ext cx="1113481" cy="148635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80" name="组合 179"/>
              <p:cNvGrpSpPr/>
              <p:nvPr/>
            </p:nvGrpSpPr>
            <p:grpSpPr>
              <a:xfrm>
                <a:off x="7029337" y="-342621"/>
                <a:ext cx="844895" cy="145418"/>
                <a:chOff x="7021531" y="-342621"/>
                <a:chExt cx="844895" cy="145418"/>
              </a:xfrm>
            </p:grpSpPr>
            <p:sp>
              <p:nvSpPr>
                <p:cNvPr id="202" name="矩形 201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3" name="矩形 202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4" name="矩形 203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5" name="矩形 204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1" name="组合 180"/>
              <p:cNvGrpSpPr/>
              <p:nvPr/>
            </p:nvGrpSpPr>
            <p:grpSpPr>
              <a:xfrm>
                <a:off x="7029337" y="-81064"/>
                <a:ext cx="844895" cy="145418"/>
                <a:chOff x="7021531" y="-342621"/>
                <a:chExt cx="844895" cy="145418"/>
              </a:xfrm>
            </p:grpSpPr>
            <p:sp>
              <p:nvSpPr>
                <p:cNvPr id="198" name="矩形 197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9" name="矩形 198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0" name="矩形 199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1" name="矩形 200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2" name="组合 181"/>
              <p:cNvGrpSpPr/>
              <p:nvPr/>
            </p:nvGrpSpPr>
            <p:grpSpPr>
              <a:xfrm>
                <a:off x="7029337" y="180493"/>
                <a:ext cx="844895" cy="145418"/>
                <a:chOff x="7021531" y="-342621"/>
                <a:chExt cx="844895" cy="145418"/>
              </a:xfrm>
            </p:grpSpPr>
            <p:sp>
              <p:nvSpPr>
                <p:cNvPr id="194" name="矩形 193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5" name="矩形 194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6" name="矩形 195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7" name="矩形 196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3" name="组合 182"/>
              <p:cNvGrpSpPr/>
              <p:nvPr/>
            </p:nvGrpSpPr>
            <p:grpSpPr>
              <a:xfrm>
                <a:off x="7029337" y="442050"/>
                <a:ext cx="844895" cy="145418"/>
                <a:chOff x="7021531" y="-342621"/>
                <a:chExt cx="844895" cy="145418"/>
              </a:xfrm>
            </p:grpSpPr>
            <p:sp>
              <p:nvSpPr>
                <p:cNvPr id="190" name="矩形 189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1" name="矩形 190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2" name="矩形 191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3" name="矩形 192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4" name="组合 183"/>
              <p:cNvGrpSpPr/>
              <p:nvPr/>
            </p:nvGrpSpPr>
            <p:grpSpPr>
              <a:xfrm>
                <a:off x="7029337" y="703607"/>
                <a:ext cx="844895" cy="145418"/>
                <a:chOff x="7021531" y="-342621"/>
                <a:chExt cx="844895" cy="145418"/>
              </a:xfrm>
            </p:grpSpPr>
            <p:sp>
              <p:nvSpPr>
                <p:cNvPr id="186" name="矩形 185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7" name="矩形 186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8" name="矩形 187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9" name="矩形 188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85" name="矩形 184"/>
              <p:cNvSpPr/>
              <p:nvPr/>
            </p:nvSpPr>
            <p:spPr>
              <a:xfrm>
                <a:off x="6885295" y="-508430"/>
                <a:ext cx="546394" cy="1486356"/>
              </a:xfrm>
              <a:prstGeom prst="rect">
                <a:avLst/>
              </a:prstGeom>
              <a:solidFill>
                <a:schemeClr val="accent4">
                  <a:lumMod val="75000"/>
                  <a:alpha val="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750708" y="4320579"/>
              <a:ext cx="510354" cy="1642622"/>
              <a:chOff x="430877" y="4320579"/>
              <a:chExt cx="510354" cy="1642622"/>
            </a:xfrm>
          </p:grpSpPr>
          <p:grpSp>
            <p:nvGrpSpPr>
              <p:cNvPr id="148" name="组合 147"/>
              <p:cNvGrpSpPr/>
              <p:nvPr/>
            </p:nvGrpSpPr>
            <p:grpSpPr>
              <a:xfrm>
                <a:off x="430877" y="4494569"/>
                <a:ext cx="510354" cy="1468632"/>
                <a:chOff x="6831076" y="-595313"/>
                <a:chExt cx="1241416" cy="1573239"/>
              </a:xfrm>
            </p:grpSpPr>
            <p:sp>
              <p:nvSpPr>
                <p:cNvPr id="150" name="矩形 149"/>
                <p:cNvSpPr/>
                <p:nvPr/>
              </p:nvSpPr>
              <p:spPr>
                <a:xfrm>
                  <a:off x="6831076" y="-595313"/>
                  <a:ext cx="1241416" cy="85271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1" name="矩形 150"/>
                <p:cNvSpPr/>
                <p:nvPr/>
              </p:nvSpPr>
              <p:spPr>
                <a:xfrm>
                  <a:off x="6895044" y="-510043"/>
                  <a:ext cx="1113481" cy="1486356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52" name="组合 151"/>
                <p:cNvGrpSpPr/>
                <p:nvPr/>
              </p:nvGrpSpPr>
              <p:grpSpPr>
                <a:xfrm>
                  <a:off x="7029337" y="-342621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174" name="矩形 173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5" name="矩形 174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6" name="矩形 175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7" name="矩形 176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53" name="组合 152"/>
                <p:cNvGrpSpPr/>
                <p:nvPr/>
              </p:nvGrpSpPr>
              <p:grpSpPr>
                <a:xfrm>
                  <a:off x="7029337" y="-81064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170" name="矩形 169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1" name="矩形 170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2" name="矩形 171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3" name="矩形 172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54" name="组合 153"/>
                <p:cNvGrpSpPr/>
                <p:nvPr/>
              </p:nvGrpSpPr>
              <p:grpSpPr>
                <a:xfrm>
                  <a:off x="7029337" y="180493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166" name="矩形 165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7" name="矩形 166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8" name="矩形 167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9" name="矩形 168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55" name="组合 154"/>
                <p:cNvGrpSpPr/>
                <p:nvPr/>
              </p:nvGrpSpPr>
              <p:grpSpPr>
                <a:xfrm>
                  <a:off x="7029337" y="442050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162" name="矩形 161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3" name="矩形 162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4" name="矩形 163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5" name="矩形 164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56" name="组合 155"/>
                <p:cNvGrpSpPr/>
                <p:nvPr/>
              </p:nvGrpSpPr>
              <p:grpSpPr>
                <a:xfrm>
                  <a:off x="7029337" y="703607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158" name="矩形 157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59" name="矩形 158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0" name="矩形 159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1" name="矩形 160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57" name="矩形 156"/>
                <p:cNvSpPr/>
                <p:nvPr/>
              </p:nvSpPr>
              <p:spPr>
                <a:xfrm>
                  <a:off x="6885295" y="-508430"/>
                  <a:ext cx="546394" cy="1486356"/>
                </a:xfrm>
                <a:prstGeom prst="rect">
                  <a:avLst/>
                </a:prstGeom>
                <a:solidFill>
                  <a:schemeClr val="accent4">
                    <a:lumMod val="75000"/>
                    <a:alpha val="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49" name="椭圆 148"/>
              <p:cNvSpPr/>
              <p:nvPr/>
            </p:nvSpPr>
            <p:spPr>
              <a:xfrm>
                <a:off x="520140" y="4320579"/>
                <a:ext cx="317065" cy="317065"/>
              </a:xfrm>
              <a:prstGeom prst="ellipse">
                <a:avLst/>
              </a:prstGeom>
              <a:solidFill>
                <a:srgbClr val="BF9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235604" y="5318811"/>
              <a:ext cx="510354" cy="644390"/>
              <a:chOff x="6831076" y="-595313"/>
              <a:chExt cx="1241416" cy="1573239"/>
            </a:xfrm>
          </p:grpSpPr>
          <p:sp>
            <p:nvSpPr>
              <p:cNvPr id="120" name="矩形 119"/>
              <p:cNvSpPr/>
              <p:nvPr/>
            </p:nvSpPr>
            <p:spPr>
              <a:xfrm>
                <a:off x="6831076" y="-595313"/>
                <a:ext cx="1241416" cy="85271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矩形 120"/>
              <p:cNvSpPr/>
              <p:nvPr/>
            </p:nvSpPr>
            <p:spPr>
              <a:xfrm>
                <a:off x="6895044" y="-510043"/>
                <a:ext cx="1113481" cy="148635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22" name="组合 121"/>
              <p:cNvGrpSpPr/>
              <p:nvPr/>
            </p:nvGrpSpPr>
            <p:grpSpPr>
              <a:xfrm>
                <a:off x="7029337" y="-342621"/>
                <a:ext cx="844895" cy="145418"/>
                <a:chOff x="7021531" y="-342621"/>
                <a:chExt cx="844895" cy="145418"/>
              </a:xfrm>
            </p:grpSpPr>
            <p:sp>
              <p:nvSpPr>
                <p:cNvPr id="144" name="矩形 143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5" name="矩形 144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6" name="矩形 145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7" name="矩形 146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3" name="组合 122"/>
              <p:cNvGrpSpPr/>
              <p:nvPr/>
            </p:nvGrpSpPr>
            <p:grpSpPr>
              <a:xfrm>
                <a:off x="7029337" y="-81064"/>
                <a:ext cx="844895" cy="145418"/>
                <a:chOff x="7021531" y="-342621"/>
                <a:chExt cx="844895" cy="145418"/>
              </a:xfrm>
            </p:grpSpPr>
            <p:sp>
              <p:nvSpPr>
                <p:cNvPr id="140" name="矩形 139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1" name="矩形 140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2" name="矩形 141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3" name="矩形 142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4" name="组合 123"/>
              <p:cNvGrpSpPr/>
              <p:nvPr/>
            </p:nvGrpSpPr>
            <p:grpSpPr>
              <a:xfrm>
                <a:off x="7029337" y="180493"/>
                <a:ext cx="844895" cy="145418"/>
                <a:chOff x="7021531" y="-342621"/>
                <a:chExt cx="844895" cy="145418"/>
              </a:xfrm>
            </p:grpSpPr>
            <p:sp>
              <p:nvSpPr>
                <p:cNvPr id="136" name="矩形 135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7" name="矩形 136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8" name="矩形 137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9" name="矩形 138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5" name="组合 124"/>
              <p:cNvGrpSpPr/>
              <p:nvPr/>
            </p:nvGrpSpPr>
            <p:grpSpPr>
              <a:xfrm>
                <a:off x="7029337" y="442050"/>
                <a:ext cx="844895" cy="145418"/>
                <a:chOff x="7021531" y="-342621"/>
                <a:chExt cx="844895" cy="145418"/>
              </a:xfrm>
            </p:grpSpPr>
            <p:sp>
              <p:nvSpPr>
                <p:cNvPr id="132" name="矩形 131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3" name="矩形 132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4" name="矩形 133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5" name="矩形 134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6" name="组合 125"/>
              <p:cNvGrpSpPr/>
              <p:nvPr/>
            </p:nvGrpSpPr>
            <p:grpSpPr>
              <a:xfrm>
                <a:off x="7029337" y="703607"/>
                <a:ext cx="844895" cy="145418"/>
                <a:chOff x="7021531" y="-342621"/>
                <a:chExt cx="844895" cy="145418"/>
              </a:xfrm>
            </p:grpSpPr>
            <p:sp>
              <p:nvSpPr>
                <p:cNvPr id="128" name="矩形 127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9" name="矩形 128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0" name="矩形 129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1" name="矩形 130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27" name="矩形 126"/>
              <p:cNvSpPr/>
              <p:nvPr/>
            </p:nvSpPr>
            <p:spPr>
              <a:xfrm>
                <a:off x="6885295" y="-508430"/>
                <a:ext cx="546394" cy="1486356"/>
              </a:xfrm>
              <a:prstGeom prst="rect">
                <a:avLst/>
              </a:prstGeom>
              <a:solidFill>
                <a:schemeClr val="accent4">
                  <a:lumMod val="75000"/>
                  <a:alpha val="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1283583" y="4642389"/>
              <a:ext cx="469663" cy="1320811"/>
              <a:chOff x="6567489" y="-1166624"/>
              <a:chExt cx="762000" cy="2142937"/>
            </a:xfrm>
          </p:grpSpPr>
          <p:grpSp>
            <p:nvGrpSpPr>
              <p:cNvPr id="94" name="组合 93"/>
              <p:cNvGrpSpPr/>
              <p:nvPr/>
            </p:nvGrpSpPr>
            <p:grpSpPr>
              <a:xfrm>
                <a:off x="6567489" y="-846387"/>
                <a:ext cx="762000" cy="1822700"/>
                <a:chOff x="6567489" y="-846387"/>
                <a:chExt cx="762000" cy="1822700"/>
              </a:xfrm>
            </p:grpSpPr>
            <p:sp>
              <p:nvSpPr>
                <p:cNvPr id="118" name="矩形 117"/>
                <p:cNvSpPr/>
                <p:nvPr/>
              </p:nvSpPr>
              <p:spPr>
                <a:xfrm>
                  <a:off x="6567489" y="-222487"/>
                  <a:ext cx="762000" cy="119880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9" name="矩形 118"/>
                <p:cNvSpPr/>
                <p:nvPr/>
              </p:nvSpPr>
              <p:spPr>
                <a:xfrm>
                  <a:off x="6648452" y="-846387"/>
                  <a:ext cx="600074" cy="119880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5" name="组合 94"/>
              <p:cNvGrpSpPr/>
              <p:nvPr/>
            </p:nvGrpSpPr>
            <p:grpSpPr>
              <a:xfrm>
                <a:off x="6753404" y="-724278"/>
                <a:ext cx="390170" cy="1578482"/>
                <a:chOff x="6753404" y="-794065"/>
                <a:chExt cx="390170" cy="1578482"/>
              </a:xfrm>
            </p:grpSpPr>
            <p:grpSp>
              <p:nvGrpSpPr>
                <p:cNvPr id="97" name="组合 96"/>
                <p:cNvGrpSpPr/>
                <p:nvPr/>
              </p:nvGrpSpPr>
              <p:grpSpPr>
                <a:xfrm>
                  <a:off x="6753404" y="-77533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16" name="矩形 115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7" name="矩形 116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8" name="组合 97"/>
                <p:cNvGrpSpPr/>
                <p:nvPr/>
              </p:nvGrpSpPr>
              <p:grpSpPr>
                <a:xfrm>
                  <a:off x="6753404" y="161311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14" name="矩形 113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5" name="矩形 114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9" name="组合 98"/>
                <p:cNvGrpSpPr/>
                <p:nvPr/>
              </p:nvGrpSpPr>
              <p:grpSpPr>
                <a:xfrm>
                  <a:off x="6753404" y="400155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12" name="矩形 111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3" name="矩形 112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00" name="组合 99"/>
                <p:cNvGrpSpPr/>
                <p:nvPr/>
              </p:nvGrpSpPr>
              <p:grpSpPr>
                <a:xfrm>
                  <a:off x="6753404" y="638999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10" name="矩形 109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1" name="矩形 110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01" name="组合 100"/>
                <p:cNvGrpSpPr/>
                <p:nvPr/>
              </p:nvGrpSpPr>
              <p:grpSpPr>
                <a:xfrm>
                  <a:off x="6753404" y="-316377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08" name="矩形 107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9" name="矩形 108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02" name="组合 101"/>
                <p:cNvGrpSpPr/>
                <p:nvPr/>
              </p:nvGrpSpPr>
              <p:grpSpPr>
                <a:xfrm>
                  <a:off x="6753404" y="-555221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06" name="矩形 105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7" name="矩形 106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03" name="组合 102"/>
                <p:cNvGrpSpPr/>
                <p:nvPr/>
              </p:nvGrpSpPr>
              <p:grpSpPr>
                <a:xfrm>
                  <a:off x="6753404" y="-794065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04" name="矩形 103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5" name="矩形 104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96" name="等腰三角形 95"/>
              <p:cNvSpPr/>
              <p:nvPr/>
            </p:nvSpPr>
            <p:spPr>
              <a:xfrm>
                <a:off x="6648452" y="-1166624"/>
                <a:ext cx="600073" cy="319088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2575804" y="5177385"/>
              <a:ext cx="429144" cy="785815"/>
              <a:chOff x="6831076" y="-1295256"/>
              <a:chExt cx="1241416" cy="2273182"/>
            </a:xfrm>
          </p:grpSpPr>
          <p:sp>
            <p:nvSpPr>
              <p:cNvPr id="65" name="矩形 64"/>
              <p:cNvSpPr/>
              <p:nvPr/>
            </p:nvSpPr>
            <p:spPr>
              <a:xfrm>
                <a:off x="6831076" y="-1059024"/>
                <a:ext cx="1241416" cy="54898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6895044" y="-510043"/>
                <a:ext cx="1113481" cy="148635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7" name="组合 66"/>
              <p:cNvGrpSpPr/>
              <p:nvPr/>
            </p:nvGrpSpPr>
            <p:grpSpPr>
              <a:xfrm>
                <a:off x="7029337" y="-342621"/>
                <a:ext cx="844895" cy="145418"/>
                <a:chOff x="7021531" y="-342621"/>
                <a:chExt cx="844895" cy="145418"/>
              </a:xfrm>
            </p:grpSpPr>
            <p:sp>
              <p:nvSpPr>
                <p:cNvPr id="90" name="矩形 89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1" name="矩形 90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2" name="矩形 91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3" name="矩形 92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8" name="组合 67"/>
              <p:cNvGrpSpPr/>
              <p:nvPr/>
            </p:nvGrpSpPr>
            <p:grpSpPr>
              <a:xfrm>
                <a:off x="7029337" y="-81064"/>
                <a:ext cx="844895" cy="145418"/>
                <a:chOff x="7021531" y="-342621"/>
                <a:chExt cx="844895" cy="145418"/>
              </a:xfrm>
            </p:grpSpPr>
            <p:sp>
              <p:nvSpPr>
                <p:cNvPr id="86" name="矩形 85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7" name="矩形 86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8" name="矩形 87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9" name="矩形 88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9" name="组合 68"/>
              <p:cNvGrpSpPr/>
              <p:nvPr/>
            </p:nvGrpSpPr>
            <p:grpSpPr>
              <a:xfrm>
                <a:off x="7029337" y="180493"/>
                <a:ext cx="844895" cy="145418"/>
                <a:chOff x="7021531" y="-342621"/>
                <a:chExt cx="844895" cy="145418"/>
              </a:xfrm>
            </p:grpSpPr>
            <p:sp>
              <p:nvSpPr>
                <p:cNvPr id="82" name="矩形 81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3" name="矩形 82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4" name="矩形 83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5" name="矩形 84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0" name="组合 69"/>
              <p:cNvGrpSpPr/>
              <p:nvPr/>
            </p:nvGrpSpPr>
            <p:grpSpPr>
              <a:xfrm>
                <a:off x="7029337" y="442050"/>
                <a:ext cx="844895" cy="145418"/>
                <a:chOff x="7021531" y="-342621"/>
                <a:chExt cx="844895" cy="145418"/>
              </a:xfrm>
            </p:grpSpPr>
            <p:sp>
              <p:nvSpPr>
                <p:cNvPr id="78" name="矩形 77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9" name="矩形 78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0" name="矩形 79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1" name="矩形 80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1" name="组合 70"/>
              <p:cNvGrpSpPr/>
              <p:nvPr/>
            </p:nvGrpSpPr>
            <p:grpSpPr>
              <a:xfrm>
                <a:off x="7029337" y="703607"/>
                <a:ext cx="844895" cy="145418"/>
                <a:chOff x="7021531" y="-342621"/>
                <a:chExt cx="844895" cy="145418"/>
              </a:xfrm>
            </p:grpSpPr>
            <p:sp>
              <p:nvSpPr>
                <p:cNvPr id="74" name="矩形 73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5" name="矩形 74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6" name="矩形 75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7" name="矩形 76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2" name="矩形 71"/>
              <p:cNvSpPr/>
              <p:nvPr/>
            </p:nvSpPr>
            <p:spPr>
              <a:xfrm>
                <a:off x="6885295" y="-508430"/>
                <a:ext cx="546394" cy="1486356"/>
              </a:xfrm>
              <a:prstGeom prst="rect">
                <a:avLst/>
              </a:prstGeom>
              <a:solidFill>
                <a:schemeClr val="accent4">
                  <a:lumMod val="75000"/>
                  <a:alpha val="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7029335" y="-1295256"/>
                <a:ext cx="853267" cy="54898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1780405" y="4931555"/>
              <a:ext cx="765154" cy="1031645"/>
              <a:chOff x="1780405" y="4931555"/>
              <a:chExt cx="765154" cy="1031645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1780405" y="4993525"/>
                <a:ext cx="765154" cy="969675"/>
                <a:chOff x="6831076" y="-595313"/>
                <a:chExt cx="1241416" cy="1573239"/>
              </a:xfrm>
            </p:grpSpPr>
            <p:sp>
              <p:nvSpPr>
                <p:cNvPr id="37" name="矩形 36"/>
                <p:cNvSpPr/>
                <p:nvPr/>
              </p:nvSpPr>
              <p:spPr>
                <a:xfrm>
                  <a:off x="6831076" y="-595313"/>
                  <a:ext cx="1241416" cy="85271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" name="矩形 37"/>
                <p:cNvSpPr/>
                <p:nvPr/>
              </p:nvSpPr>
              <p:spPr>
                <a:xfrm>
                  <a:off x="6895044" y="-510043"/>
                  <a:ext cx="1113481" cy="1486356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39" name="组合 38"/>
                <p:cNvGrpSpPr/>
                <p:nvPr/>
              </p:nvGrpSpPr>
              <p:grpSpPr>
                <a:xfrm>
                  <a:off x="7029337" y="-342621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61" name="矩形 60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2" name="矩形 61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3" name="矩形 62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4" name="矩形 63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0" name="组合 39"/>
                <p:cNvGrpSpPr/>
                <p:nvPr/>
              </p:nvGrpSpPr>
              <p:grpSpPr>
                <a:xfrm>
                  <a:off x="7029337" y="-81064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57" name="矩形 56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8" name="矩形 57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0" name="矩形 59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1" name="组合 40"/>
                <p:cNvGrpSpPr/>
                <p:nvPr/>
              </p:nvGrpSpPr>
              <p:grpSpPr>
                <a:xfrm>
                  <a:off x="7029337" y="180493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53" name="矩形 52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4" name="矩形 53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5" name="矩形 54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6" name="矩形 55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2" name="组合 41"/>
                <p:cNvGrpSpPr/>
                <p:nvPr/>
              </p:nvGrpSpPr>
              <p:grpSpPr>
                <a:xfrm>
                  <a:off x="7029337" y="442050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49" name="矩形 48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0" name="矩形 49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2" name="矩形 51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3" name="组合 42"/>
                <p:cNvGrpSpPr/>
                <p:nvPr/>
              </p:nvGrpSpPr>
              <p:grpSpPr>
                <a:xfrm>
                  <a:off x="7029337" y="703607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45" name="矩形 44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6" name="矩形 45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7" name="矩形 46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" name="矩形 47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44" name="矩形 43"/>
                <p:cNvSpPr/>
                <p:nvPr/>
              </p:nvSpPr>
              <p:spPr>
                <a:xfrm>
                  <a:off x="6885295" y="-508430"/>
                  <a:ext cx="546394" cy="1486356"/>
                </a:xfrm>
                <a:prstGeom prst="rect">
                  <a:avLst/>
                </a:prstGeom>
                <a:solidFill>
                  <a:schemeClr val="accent4">
                    <a:lumMod val="75000"/>
                    <a:alpha val="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6" name="矩形 35"/>
              <p:cNvSpPr/>
              <p:nvPr/>
            </p:nvSpPr>
            <p:spPr>
              <a:xfrm>
                <a:off x="2310167" y="4931555"/>
                <a:ext cx="117752" cy="7310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06" name="组合 205"/>
          <p:cNvGrpSpPr/>
          <p:nvPr/>
        </p:nvGrpSpPr>
        <p:grpSpPr>
          <a:xfrm>
            <a:off x="1011439" y="6080885"/>
            <a:ext cx="967965" cy="426400"/>
            <a:chOff x="8873765" y="7025419"/>
            <a:chExt cx="2010214" cy="885523"/>
          </a:xfrm>
        </p:grpSpPr>
        <p:sp>
          <p:nvSpPr>
            <p:cNvPr id="207" name="任意多边形: 形状 206"/>
            <p:cNvSpPr/>
            <p:nvPr/>
          </p:nvSpPr>
          <p:spPr>
            <a:xfrm>
              <a:off x="9331088" y="7025419"/>
              <a:ext cx="1161957" cy="420750"/>
            </a:xfrm>
            <a:custGeom>
              <a:avLst/>
              <a:gdLst>
                <a:gd name="connsiteX0" fmla="*/ 580978 w 1161957"/>
                <a:gd name="connsiteY0" fmla="*/ 0 h 420750"/>
                <a:gd name="connsiteX1" fmla="*/ 1115901 w 1161957"/>
                <a:gd name="connsiteY1" fmla="*/ 321678 h 420750"/>
                <a:gd name="connsiteX2" fmla="*/ 1161957 w 1161957"/>
                <a:gd name="connsiteY2" fmla="*/ 420750 h 420750"/>
                <a:gd name="connsiteX3" fmla="*/ 0 w 1161957"/>
                <a:gd name="connsiteY3" fmla="*/ 420750 h 420750"/>
                <a:gd name="connsiteX4" fmla="*/ 46056 w 1161957"/>
                <a:gd name="connsiteY4" fmla="*/ 321678 h 420750"/>
                <a:gd name="connsiteX5" fmla="*/ 580978 w 1161957"/>
                <a:gd name="connsiteY5" fmla="*/ 0 h 42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957" h="420750">
                  <a:moveTo>
                    <a:pt x="580978" y="0"/>
                  </a:moveTo>
                  <a:cubicBezTo>
                    <a:pt x="807673" y="0"/>
                    <a:pt x="1006200" y="128825"/>
                    <a:pt x="1115901" y="321678"/>
                  </a:cubicBezTo>
                  <a:lnTo>
                    <a:pt x="1161957" y="420750"/>
                  </a:lnTo>
                  <a:lnTo>
                    <a:pt x="0" y="420750"/>
                  </a:lnTo>
                  <a:lnTo>
                    <a:pt x="46056" y="321678"/>
                  </a:lnTo>
                  <a:cubicBezTo>
                    <a:pt x="155756" y="128825"/>
                    <a:pt x="354283" y="0"/>
                    <a:pt x="5809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8" name="任意多边形: 形状 207"/>
            <p:cNvSpPr/>
            <p:nvPr/>
          </p:nvSpPr>
          <p:spPr>
            <a:xfrm>
              <a:off x="9369883" y="7104749"/>
              <a:ext cx="1084367" cy="393807"/>
            </a:xfrm>
            <a:custGeom>
              <a:avLst/>
              <a:gdLst>
                <a:gd name="connsiteX0" fmla="*/ 542183 w 1084367"/>
                <a:gd name="connsiteY0" fmla="*/ 0 h 393807"/>
                <a:gd name="connsiteX1" fmla="*/ 1081526 w 1084367"/>
                <a:gd name="connsiteY1" fmla="*/ 383805 h 393807"/>
                <a:gd name="connsiteX2" fmla="*/ 1084367 w 1084367"/>
                <a:gd name="connsiteY2" fmla="*/ 393807 h 393807"/>
                <a:gd name="connsiteX3" fmla="*/ 0 w 1084367"/>
                <a:gd name="connsiteY3" fmla="*/ 393807 h 393807"/>
                <a:gd name="connsiteX4" fmla="*/ 2841 w 1084367"/>
                <a:gd name="connsiteY4" fmla="*/ 383805 h 393807"/>
                <a:gd name="connsiteX5" fmla="*/ 542183 w 1084367"/>
                <a:gd name="connsiteY5" fmla="*/ 0 h 39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4367" h="393807">
                  <a:moveTo>
                    <a:pt x="542183" y="0"/>
                  </a:moveTo>
                  <a:cubicBezTo>
                    <a:pt x="787238" y="0"/>
                    <a:pt x="996769" y="159044"/>
                    <a:pt x="1081526" y="383805"/>
                  </a:cubicBezTo>
                  <a:lnTo>
                    <a:pt x="1084367" y="393807"/>
                  </a:lnTo>
                  <a:lnTo>
                    <a:pt x="0" y="393807"/>
                  </a:lnTo>
                  <a:lnTo>
                    <a:pt x="2841" y="383805"/>
                  </a:lnTo>
                  <a:cubicBezTo>
                    <a:pt x="87597" y="159044"/>
                    <a:pt x="297128" y="0"/>
                    <a:pt x="54218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9" name="任意多边形: 形状 208"/>
            <p:cNvSpPr/>
            <p:nvPr/>
          </p:nvSpPr>
          <p:spPr>
            <a:xfrm>
              <a:off x="8873765" y="7421514"/>
              <a:ext cx="2010214" cy="290124"/>
            </a:xfrm>
            <a:custGeom>
              <a:avLst/>
              <a:gdLst>
                <a:gd name="connsiteX0" fmla="*/ 225360 w 2010214"/>
                <a:gd name="connsiteY0" fmla="*/ 0 h 290124"/>
                <a:gd name="connsiteX1" fmla="*/ 1963447 w 2010214"/>
                <a:gd name="connsiteY1" fmla="*/ 9525 h 290124"/>
                <a:gd name="connsiteX2" fmla="*/ 2010214 w 2010214"/>
                <a:gd name="connsiteY2" fmla="*/ 56292 h 290124"/>
                <a:gd name="connsiteX3" fmla="*/ 2010214 w 2010214"/>
                <a:gd name="connsiteY3" fmla="*/ 243357 h 290124"/>
                <a:gd name="connsiteX4" fmla="*/ 1963447 w 2010214"/>
                <a:gd name="connsiteY4" fmla="*/ 290124 h 290124"/>
                <a:gd name="connsiteX5" fmla="*/ 1732392 w 2010214"/>
                <a:gd name="connsiteY5" fmla="*/ 290124 h 290124"/>
                <a:gd name="connsiteX6" fmla="*/ 1725783 w 2010214"/>
                <a:gd name="connsiteY6" fmla="*/ 257390 h 290124"/>
                <a:gd name="connsiteX7" fmla="*/ 1548017 w 2010214"/>
                <a:gd name="connsiteY7" fmla="*/ 139559 h 290124"/>
                <a:gd name="connsiteX8" fmla="*/ 1370251 w 2010214"/>
                <a:gd name="connsiteY8" fmla="*/ 257390 h 290124"/>
                <a:gd name="connsiteX9" fmla="*/ 1363642 w 2010214"/>
                <a:gd name="connsiteY9" fmla="*/ 290124 h 290124"/>
                <a:gd name="connsiteX10" fmla="*/ 648953 w 2010214"/>
                <a:gd name="connsiteY10" fmla="*/ 290124 h 290124"/>
                <a:gd name="connsiteX11" fmla="*/ 642344 w 2010214"/>
                <a:gd name="connsiteY11" fmla="*/ 257390 h 290124"/>
                <a:gd name="connsiteX12" fmla="*/ 464578 w 2010214"/>
                <a:gd name="connsiteY12" fmla="*/ 139559 h 290124"/>
                <a:gd name="connsiteX13" fmla="*/ 286812 w 2010214"/>
                <a:gd name="connsiteY13" fmla="*/ 257390 h 290124"/>
                <a:gd name="connsiteX14" fmla="*/ 280203 w 2010214"/>
                <a:gd name="connsiteY14" fmla="*/ 290124 h 290124"/>
                <a:gd name="connsiteX15" fmla="*/ 49148 w 2010214"/>
                <a:gd name="connsiteY15" fmla="*/ 290124 h 290124"/>
                <a:gd name="connsiteX16" fmla="*/ 2381 w 2010214"/>
                <a:gd name="connsiteY16" fmla="*/ 243357 h 290124"/>
                <a:gd name="connsiteX17" fmla="*/ 0 w 2010214"/>
                <a:gd name="connsiteY17" fmla="*/ 89629 h 290124"/>
                <a:gd name="connsiteX18" fmla="*/ 225360 w 2010214"/>
                <a:gd name="connsiteY18" fmla="*/ 0 h 29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0214" h="290124">
                  <a:moveTo>
                    <a:pt x="225360" y="0"/>
                  </a:moveTo>
                  <a:lnTo>
                    <a:pt x="1963447" y="9525"/>
                  </a:lnTo>
                  <a:cubicBezTo>
                    <a:pt x="1989276" y="9525"/>
                    <a:pt x="2010214" y="30463"/>
                    <a:pt x="2010214" y="56292"/>
                  </a:cubicBezTo>
                  <a:lnTo>
                    <a:pt x="2010214" y="243357"/>
                  </a:lnTo>
                  <a:cubicBezTo>
                    <a:pt x="2010214" y="269186"/>
                    <a:pt x="1989276" y="290124"/>
                    <a:pt x="1963447" y="290124"/>
                  </a:cubicBezTo>
                  <a:lnTo>
                    <a:pt x="1732392" y="290124"/>
                  </a:lnTo>
                  <a:lnTo>
                    <a:pt x="1725783" y="257390"/>
                  </a:lnTo>
                  <a:cubicBezTo>
                    <a:pt x="1696495" y="188146"/>
                    <a:pt x="1627930" y="139559"/>
                    <a:pt x="1548017" y="139559"/>
                  </a:cubicBezTo>
                  <a:cubicBezTo>
                    <a:pt x="1468104" y="139559"/>
                    <a:pt x="1399539" y="188146"/>
                    <a:pt x="1370251" y="257390"/>
                  </a:cubicBezTo>
                  <a:lnTo>
                    <a:pt x="1363642" y="290124"/>
                  </a:lnTo>
                  <a:lnTo>
                    <a:pt x="648953" y="290124"/>
                  </a:lnTo>
                  <a:lnTo>
                    <a:pt x="642344" y="257390"/>
                  </a:lnTo>
                  <a:cubicBezTo>
                    <a:pt x="613056" y="188146"/>
                    <a:pt x="544491" y="139559"/>
                    <a:pt x="464578" y="139559"/>
                  </a:cubicBezTo>
                  <a:cubicBezTo>
                    <a:pt x="384665" y="139559"/>
                    <a:pt x="316100" y="188146"/>
                    <a:pt x="286812" y="257390"/>
                  </a:cubicBezTo>
                  <a:lnTo>
                    <a:pt x="280203" y="290124"/>
                  </a:lnTo>
                  <a:lnTo>
                    <a:pt x="49148" y="290124"/>
                  </a:lnTo>
                  <a:cubicBezTo>
                    <a:pt x="23319" y="290124"/>
                    <a:pt x="2381" y="269186"/>
                    <a:pt x="2381" y="243357"/>
                  </a:cubicBezTo>
                  <a:cubicBezTo>
                    <a:pt x="1587" y="192114"/>
                    <a:pt x="794" y="140872"/>
                    <a:pt x="0" y="89629"/>
                  </a:cubicBezTo>
                  <a:cubicBezTo>
                    <a:pt x="0" y="28081"/>
                    <a:pt x="199531" y="0"/>
                    <a:pt x="22536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210" name="矩形: 圆角 209"/>
            <p:cNvSpPr/>
            <p:nvPr/>
          </p:nvSpPr>
          <p:spPr>
            <a:xfrm rot="16200000">
              <a:off x="9693701" y="7298717"/>
              <a:ext cx="456581" cy="4571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1" name="椭圆 210"/>
            <p:cNvSpPr/>
            <p:nvPr/>
          </p:nvSpPr>
          <p:spPr>
            <a:xfrm>
              <a:off x="9181399" y="7597056"/>
              <a:ext cx="313886" cy="3138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2" name="椭圆 211"/>
            <p:cNvSpPr/>
            <p:nvPr/>
          </p:nvSpPr>
          <p:spPr>
            <a:xfrm>
              <a:off x="10264838" y="7597056"/>
              <a:ext cx="313886" cy="3138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14" name="组合 213"/>
          <p:cNvGrpSpPr/>
          <p:nvPr/>
        </p:nvGrpSpPr>
        <p:grpSpPr>
          <a:xfrm>
            <a:off x="3567540" y="6226217"/>
            <a:ext cx="1291057" cy="551098"/>
            <a:chOff x="2232484" y="5636171"/>
            <a:chExt cx="2059640" cy="879174"/>
          </a:xfrm>
        </p:grpSpPr>
        <p:grpSp>
          <p:nvGrpSpPr>
            <p:cNvPr id="215" name="组合 214"/>
            <p:cNvGrpSpPr/>
            <p:nvPr/>
          </p:nvGrpSpPr>
          <p:grpSpPr>
            <a:xfrm>
              <a:off x="3132988" y="5686184"/>
              <a:ext cx="1045615" cy="478020"/>
              <a:chOff x="3137177" y="5748500"/>
              <a:chExt cx="1110561" cy="491142"/>
            </a:xfrm>
          </p:grpSpPr>
          <p:sp>
            <p:nvSpPr>
              <p:cNvPr id="221" name="任意多边形: 形状 220"/>
              <p:cNvSpPr/>
              <p:nvPr/>
            </p:nvSpPr>
            <p:spPr>
              <a:xfrm>
                <a:off x="3137177" y="5748500"/>
                <a:ext cx="1110561" cy="491142"/>
              </a:xfrm>
              <a:custGeom>
                <a:avLst/>
                <a:gdLst>
                  <a:gd name="connsiteX0" fmla="*/ 613644 w 1227288"/>
                  <a:gd name="connsiteY0" fmla="*/ 0 h 264685"/>
                  <a:gd name="connsiteX1" fmla="*/ 1226412 w 1227288"/>
                  <a:gd name="connsiteY1" fmla="*/ 260155 h 264685"/>
                  <a:gd name="connsiteX2" fmla="*/ 1227288 w 1227288"/>
                  <a:gd name="connsiteY2" fmla="*/ 264685 h 264685"/>
                  <a:gd name="connsiteX3" fmla="*/ 0 w 1227288"/>
                  <a:gd name="connsiteY3" fmla="*/ 264685 h 264685"/>
                  <a:gd name="connsiteX4" fmla="*/ 877 w 1227288"/>
                  <a:gd name="connsiteY4" fmla="*/ 260155 h 264685"/>
                  <a:gd name="connsiteX5" fmla="*/ 613644 w 1227288"/>
                  <a:gd name="connsiteY5" fmla="*/ 0 h 264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7288" h="264685">
                    <a:moveTo>
                      <a:pt x="613644" y="0"/>
                    </a:moveTo>
                    <a:cubicBezTo>
                      <a:pt x="915904" y="0"/>
                      <a:pt x="1168088" y="111685"/>
                      <a:pt x="1226412" y="260155"/>
                    </a:cubicBezTo>
                    <a:lnTo>
                      <a:pt x="1227288" y="264685"/>
                    </a:lnTo>
                    <a:lnTo>
                      <a:pt x="0" y="264685"/>
                    </a:lnTo>
                    <a:lnTo>
                      <a:pt x="877" y="260155"/>
                    </a:lnTo>
                    <a:cubicBezTo>
                      <a:pt x="59200" y="111685"/>
                      <a:pt x="311384" y="0"/>
                      <a:pt x="6136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22" name="任意多边形: 形状 221"/>
              <p:cNvSpPr/>
              <p:nvPr/>
            </p:nvSpPr>
            <p:spPr>
              <a:xfrm>
                <a:off x="3191456" y="5799156"/>
                <a:ext cx="988837" cy="428095"/>
              </a:xfrm>
              <a:custGeom>
                <a:avLst/>
                <a:gdLst>
                  <a:gd name="connsiteX0" fmla="*/ 613644 w 1227288"/>
                  <a:gd name="connsiteY0" fmla="*/ 0 h 264685"/>
                  <a:gd name="connsiteX1" fmla="*/ 1226412 w 1227288"/>
                  <a:gd name="connsiteY1" fmla="*/ 260155 h 264685"/>
                  <a:gd name="connsiteX2" fmla="*/ 1227288 w 1227288"/>
                  <a:gd name="connsiteY2" fmla="*/ 264685 h 264685"/>
                  <a:gd name="connsiteX3" fmla="*/ 0 w 1227288"/>
                  <a:gd name="connsiteY3" fmla="*/ 264685 h 264685"/>
                  <a:gd name="connsiteX4" fmla="*/ 877 w 1227288"/>
                  <a:gd name="connsiteY4" fmla="*/ 260155 h 264685"/>
                  <a:gd name="connsiteX5" fmla="*/ 613644 w 1227288"/>
                  <a:gd name="connsiteY5" fmla="*/ 0 h 264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7288" h="264685">
                    <a:moveTo>
                      <a:pt x="613644" y="0"/>
                    </a:moveTo>
                    <a:cubicBezTo>
                      <a:pt x="915904" y="0"/>
                      <a:pt x="1168088" y="111685"/>
                      <a:pt x="1226412" y="260155"/>
                    </a:cubicBezTo>
                    <a:lnTo>
                      <a:pt x="1227288" y="264685"/>
                    </a:lnTo>
                    <a:lnTo>
                      <a:pt x="0" y="264685"/>
                    </a:lnTo>
                    <a:lnTo>
                      <a:pt x="877" y="260155"/>
                    </a:lnTo>
                    <a:cubicBezTo>
                      <a:pt x="59200" y="111685"/>
                      <a:pt x="311384" y="0"/>
                      <a:pt x="61364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6" name="任意多边形: 形状 215"/>
            <p:cNvSpPr/>
            <p:nvPr/>
          </p:nvSpPr>
          <p:spPr>
            <a:xfrm>
              <a:off x="2232484" y="6154271"/>
              <a:ext cx="2059640" cy="161770"/>
            </a:xfrm>
            <a:custGeom>
              <a:avLst/>
              <a:gdLst>
                <a:gd name="connsiteX0" fmla="*/ 38705 w 2059640"/>
                <a:gd name="connsiteY0" fmla="*/ 0 h 161770"/>
                <a:gd name="connsiteX1" fmla="*/ 2020935 w 2059640"/>
                <a:gd name="connsiteY1" fmla="*/ 0 h 161770"/>
                <a:gd name="connsiteX2" fmla="*/ 2059640 w 2059640"/>
                <a:gd name="connsiteY2" fmla="*/ 38705 h 161770"/>
                <a:gd name="connsiteX3" fmla="*/ 2059640 w 2059640"/>
                <a:gd name="connsiteY3" fmla="*/ 123065 h 161770"/>
                <a:gd name="connsiteX4" fmla="*/ 2020935 w 2059640"/>
                <a:gd name="connsiteY4" fmla="*/ 161770 h 161770"/>
                <a:gd name="connsiteX5" fmla="*/ 1781817 w 2059640"/>
                <a:gd name="connsiteY5" fmla="*/ 161770 h 161770"/>
                <a:gd name="connsiteX6" fmla="*/ 1775208 w 2059640"/>
                <a:gd name="connsiteY6" fmla="*/ 129036 h 161770"/>
                <a:gd name="connsiteX7" fmla="*/ 1597442 w 2059640"/>
                <a:gd name="connsiteY7" fmla="*/ 11205 h 161770"/>
                <a:gd name="connsiteX8" fmla="*/ 1419676 w 2059640"/>
                <a:gd name="connsiteY8" fmla="*/ 129036 h 161770"/>
                <a:gd name="connsiteX9" fmla="*/ 1413068 w 2059640"/>
                <a:gd name="connsiteY9" fmla="*/ 161770 h 161770"/>
                <a:gd name="connsiteX10" fmla="*/ 698378 w 2059640"/>
                <a:gd name="connsiteY10" fmla="*/ 161770 h 161770"/>
                <a:gd name="connsiteX11" fmla="*/ 691769 w 2059640"/>
                <a:gd name="connsiteY11" fmla="*/ 129036 h 161770"/>
                <a:gd name="connsiteX12" fmla="*/ 514003 w 2059640"/>
                <a:gd name="connsiteY12" fmla="*/ 11205 h 161770"/>
                <a:gd name="connsiteX13" fmla="*/ 336237 w 2059640"/>
                <a:gd name="connsiteY13" fmla="*/ 129036 h 161770"/>
                <a:gd name="connsiteX14" fmla="*/ 329629 w 2059640"/>
                <a:gd name="connsiteY14" fmla="*/ 161770 h 161770"/>
                <a:gd name="connsiteX15" fmla="*/ 38705 w 2059640"/>
                <a:gd name="connsiteY15" fmla="*/ 161770 h 161770"/>
                <a:gd name="connsiteX16" fmla="*/ 0 w 2059640"/>
                <a:gd name="connsiteY16" fmla="*/ 123065 h 161770"/>
                <a:gd name="connsiteX17" fmla="*/ 0 w 2059640"/>
                <a:gd name="connsiteY17" fmla="*/ 38705 h 161770"/>
                <a:gd name="connsiteX18" fmla="*/ 38705 w 2059640"/>
                <a:gd name="connsiteY18" fmla="*/ 0 h 16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59640" h="161770">
                  <a:moveTo>
                    <a:pt x="38705" y="0"/>
                  </a:moveTo>
                  <a:lnTo>
                    <a:pt x="2020935" y="0"/>
                  </a:lnTo>
                  <a:cubicBezTo>
                    <a:pt x="2042311" y="0"/>
                    <a:pt x="2059640" y="17329"/>
                    <a:pt x="2059640" y="38705"/>
                  </a:cubicBezTo>
                  <a:lnTo>
                    <a:pt x="2059640" y="123065"/>
                  </a:lnTo>
                  <a:cubicBezTo>
                    <a:pt x="2059640" y="144441"/>
                    <a:pt x="2042311" y="161770"/>
                    <a:pt x="2020935" y="161770"/>
                  </a:cubicBezTo>
                  <a:lnTo>
                    <a:pt x="1781817" y="161770"/>
                  </a:lnTo>
                  <a:lnTo>
                    <a:pt x="1775208" y="129036"/>
                  </a:lnTo>
                  <a:cubicBezTo>
                    <a:pt x="1745920" y="59792"/>
                    <a:pt x="1677355" y="11205"/>
                    <a:pt x="1597442" y="11205"/>
                  </a:cubicBezTo>
                  <a:cubicBezTo>
                    <a:pt x="1517529" y="11205"/>
                    <a:pt x="1448964" y="59792"/>
                    <a:pt x="1419676" y="129036"/>
                  </a:cubicBezTo>
                  <a:lnTo>
                    <a:pt x="1413068" y="161770"/>
                  </a:lnTo>
                  <a:lnTo>
                    <a:pt x="698378" y="161770"/>
                  </a:lnTo>
                  <a:lnTo>
                    <a:pt x="691769" y="129036"/>
                  </a:lnTo>
                  <a:cubicBezTo>
                    <a:pt x="662481" y="59792"/>
                    <a:pt x="593916" y="11205"/>
                    <a:pt x="514003" y="11205"/>
                  </a:cubicBezTo>
                  <a:cubicBezTo>
                    <a:pt x="434090" y="11205"/>
                    <a:pt x="365525" y="59792"/>
                    <a:pt x="336237" y="129036"/>
                  </a:cubicBezTo>
                  <a:lnTo>
                    <a:pt x="329629" y="161770"/>
                  </a:lnTo>
                  <a:lnTo>
                    <a:pt x="38705" y="161770"/>
                  </a:lnTo>
                  <a:cubicBezTo>
                    <a:pt x="17329" y="161770"/>
                    <a:pt x="0" y="144441"/>
                    <a:pt x="0" y="123065"/>
                  </a:cubicBezTo>
                  <a:lnTo>
                    <a:pt x="0" y="38705"/>
                  </a:lnTo>
                  <a:cubicBezTo>
                    <a:pt x="0" y="17329"/>
                    <a:pt x="17329" y="0"/>
                    <a:pt x="387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7" name="矩形: 圆角 216"/>
            <p:cNvSpPr/>
            <p:nvPr/>
          </p:nvSpPr>
          <p:spPr>
            <a:xfrm rot="16200000">
              <a:off x="3119826" y="5912661"/>
              <a:ext cx="429059" cy="5416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8" name="矩形 217"/>
            <p:cNvSpPr/>
            <p:nvPr/>
          </p:nvSpPr>
          <p:spPr>
            <a:xfrm>
              <a:off x="2284973" y="5636171"/>
              <a:ext cx="1364625" cy="5203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9" name="椭圆 218"/>
            <p:cNvSpPr/>
            <p:nvPr/>
          </p:nvSpPr>
          <p:spPr>
            <a:xfrm>
              <a:off x="2589543" y="6201459"/>
              <a:ext cx="313886" cy="3138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0" name="椭圆 219"/>
            <p:cNvSpPr/>
            <p:nvPr/>
          </p:nvSpPr>
          <p:spPr>
            <a:xfrm>
              <a:off x="3672982" y="6201459"/>
              <a:ext cx="313886" cy="3138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31" name="组合 230"/>
          <p:cNvGrpSpPr/>
          <p:nvPr/>
        </p:nvGrpSpPr>
        <p:grpSpPr>
          <a:xfrm>
            <a:off x="8573331" y="5897574"/>
            <a:ext cx="3546039" cy="917278"/>
            <a:chOff x="-2621560" y="6581776"/>
            <a:chExt cx="7566940" cy="1957392"/>
          </a:xfrm>
        </p:grpSpPr>
        <p:grpSp>
          <p:nvGrpSpPr>
            <p:cNvPr id="232" name="组合 231"/>
            <p:cNvGrpSpPr/>
            <p:nvPr/>
          </p:nvGrpSpPr>
          <p:grpSpPr>
            <a:xfrm>
              <a:off x="3848617" y="7869219"/>
              <a:ext cx="1096763" cy="669949"/>
              <a:chOff x="2277035" y="5522259"/>
              <a:chExt cx="1767906" cy="1335741"/>
            </a:xfrm>
          </p:grpSpPr>
          <p:sp>
            <p:nvSpPr>
              <p:cNvPr id="261" name="等腰三角形 260"/>
              <p:cNvSpPr/>
              <p:nvPr/>
            </p:nvSpPr>
            <p:spPr>
              <a:xfrm>
                <a:off x="2277035" y="5522259"/>
                <a:ext cx="1767906" cy="1335741"/>
              </a:xfrm>
              <a:prstGeom prst="triangle">
                <a:avLst/>
              </a:prstGeom>
              <a:solidFill>
                <a:srgbClr val="8583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62" name="等腰三角形 261"/>
              <p:cNvSpPr/>
              <p:nvPr/>
            </p:nvSpPr>
            <p:spPr>
              <a:xfrm>
                <a:off x="2803525" y="5522259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576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3" name="组合 232"/>
            <p:cNvGrpSpPr/>
            <p:nvPr/>
          </p:nvGrpSpPr>
          <p:grpSpPr>
            <a:xfrm>
              <a:off x="1919572" y="7201348"/>
              <a:ext cx="1767906" cy="1335741"/>
              <a:chOff x="3258556" y="7017684"/>
              <a:chExt cx="1767906" cy="1335741"/>
            </a:xfrm>
          </p:grpSpPr>
          <p:sp>
            <p:nvSpPr>
              <p:cNvPr id="257" name="等腰三角形 256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8583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8" name="任意多边形: 形状 257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9" name="等腰三角形 258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576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60" name="任意多边形: 形状 259"/>
              <p:cNvSpPr/>
              <p:nvPr/>
            </p:nvSpPr>
            <p:spPr>
              <a:xfrm>
                <a:off x="4055259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4" name="组合 233"/>
            <p:cNvGrpSpPr/>
            <p:nvPr/>
          </p:nvGrpSpPr>
          <p:grpSpPr>
            <a:xfrm>
              <a:off x="2713100" y="7646502"/>
              <a:ext cx="1767906" cy="890587"/>
              <a:chOff x="3258556" y="7017684"/>
              <a:chExt cx="1767906" cy="1335741"/>
            </a:xfrm>
          </p:grpSpPr>
          <p:sp>
            <p:nvSpPr>
              <p:cNvPr id="253" name="等腰三角形 252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8583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4" name="任意多边形: 形状 253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5" name="等腰三角形 254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576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6" name="任意多边形: 形状 255"/>
              <p:cNvSpPr/>
              <p:nvPr/>
            </p:nvSpPr>
            <p:spPr>
              <a:xfrm>
                <a:off x="4056847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5" name="组合 234"/>
            <p:cNvGrpSpPr/>
            <p:nvPr/>
          </p:nvGrpSpPr>
          <p:grpSpPr>
            <a:xfrm>
              <a:off x="-2621560" y="7068456"/>
              <a:ext cx="1647547" cy="1468633"/>
              <a:chOff x="3258556" y="7017684"/>
              <a:chExt cx="1767906" cy="1335741"/>
            </a:xfrm>
          </p:grpSpPr>
          <p:sp>
            <p:nvSpPr>
              <p:cNvPr id="249" name="等腰三角形 248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0" name="任意多边形: 形状 249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1" name="等腰三角形 250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2" name="任意多边形: 形状 251"/>
              <p:cNvSpPr/>
              <p:nvPr/>
            </p:nvSpPr>
            <p:spPr>
              <a:xfrm>
                <a:off x="4052084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6" name="组合 235"/>
            <p:cNvGrpSpPr/>
            <p:nvPr/>
          </p:nvGrpSpPr>
          <p:grpSpPr>
            <a:xfrm>
              <a:off x="-26941" y="7201348"/>
              <a:ext cx="1767906" cy="1335741"/>
              <a:chOff x="3258556" y="7017684"/>
              <a:chExt cx="1767906" cy="1335741"/>
            </a:xfrm>
          </p:grpSpPr>
          <p:sp>
            <p:nvSpPr>
              <p:cNvPr id="245" name="等腰三角形 244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6" name="任意多边形: 形状 245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7" name="等腰三角形 246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8" name="任意多边形: 形状 247"/>
              <p:cNvSpPr/>
              <p:nvPr/>
            </p:nvSpPr>
            <p:spPr>
              <a:xfrm>
                <a:off x="4055259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237" name="组合 236"/>
            <p:cNvGrpSpPr/>
            <p:nvPr/>
          </p:nvGrpSpPr>
          <p:grpSpPr>
            <a:xfrm>
              <a:off x="-1905241" y="6581776"/>
              <a:ext cx="2744455" cy="1955314"/>
              <a:chOff x="3258556" y="7017684"/>
              <a:chExt cx="1767906" cy="1335741"/>
            </a:xfrm>
          </p:grpSpPr>
          <p:sp>
            <p:nvSpPr>
              <p:cNvPr id="241" name="等腰三角形 240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2" name="任意多边形: 形状 241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3" name="等腰三角形 242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4" name="任意多边形: 形状 243"/>
              <p:cNvSpPr/>
              <p:nvPr/>
            </p:nvSpPr>
            <p:spPr>
              <a:xfrm>
                <a:off x="4056175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8" name="组合 237"/>
            <p:cNvGrpSpPr/>
            <p:nvPr/>
          </p:nvGrpSpPr>
          <p:grpSpPr>
            <a:xfrm>
              <a:off x="1311603" y="7869219"/>
              <a:ext cx="1096763" cy="669949"/>
              <a:chOff x="2277035" y="5522259"/>
              <a:chExt cx="1767906" cy="1335741"/>
            </a:xfrm>
          </p:grpSpPr>
          <p:sp>
            <p:nvSpPr>
              <p:cNvPr id="239" name="等腰三角形 238"/>
              <p:cNvSpPr/>
              <p:nvPr/>
            </p:nvSpPr>
            <p:spPr>
              <a:xfrm>
                <a:off x="2277035" y="5522259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0" name="等腰三角形 239"/>
              <p:cNvSpPr/>
              <p:nvPr/>
            </p:nvSpPr>
            <p:spPr>
              <a:xfrm>
                <a:off x="2803525" y="5522259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63" name="组合 262"/>
          <p:cNvGrpSpPr/>
          <p:nvPr/>
        </p:nvGrpSpPr>
        <p:grpSpPr>
          <a:xfrm>
            <a:off x="2299245" y="6524624"/>
            <a:ext cx="941863" cy="345071"/>
            <a:chOff x="5736594" y="5701244"/>
            <a:chExt cx="714484" cy="261766"/>
          </a:xfrm>
        </p:grpSpPr>
        <p:grpSp>
          <p:nvGrpSpPr>
            <p:cNvPr id="264" name="组合 263"/>
            <p:cNvGrpSpPr/>
            <p:nvPr/>
          </p:nvGrpSpPr>
          <p:grpSpPr>
            <a:xfrm>
              <a:off x="5736594" y="5713410"/>
              <a:ext cx="357855" cy="249254"/>
              <a:chOff x="5317710" y="1764271"/>
              <a:chExt cx="1296053" cy="902730"/>
            </a:xfrm>
          </p:grpSpPr>
          <p:grpSp>
            <p:nvGrpSpPr>
              <p:cNvPr id="277" name="组合 276"/>
              <p:cNvGrpSpPr/>
              <p:nvPr/>
            </p:nvGrpSpPr>
            <p:grpSpPr>
              <a:xfrm>
                <a:off x="5317710" y="1764271"/>
                <a:ext cx="1062362" cy="902729"/>
                <a:chOff x="5317710" y="1764271"/>
                <a:chExt cx="1062362" cy="902729"/>
              </a:xfrm>
            </p:grpSpPr>
            <p:sp>
              <p:nvSpPr>
                <p:cNvPr id="281" name="任意多边形: 形状 280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2" name="任意多边形: 形状 281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78" name="组合 277"/>
              <p:cNvGrpSpPr/>
              <p:nvPr/>
            </p:nvGrpSpPr>
            <p:grpSpPr>
              <a:xfrm>
                <a:off x="5970291" y="2120219"/>
                <a:ext cx="643472" cy="546782"/>
                <a:chOff x="5317710" y="1764271"/>
                <a:chExt cx="1062362" cy="902729"/>
              </a:xfrm>
            </p:grpSpPr>
            <p:sp>
              <p:nvSpPr>
                <p:cNvPr id="279" name="任意多边形: 形状 278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0" name="任意多边形: 形状 279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265" name="组合 264"/>
            <p:cNvGrpSpPr/>
            <p:nvPr/>
          </p:nvGrpSpPr>
          <p:grpSpPr>
            <a:xfrm>
              <a:off x="6121325" y="5701244"/>
              <a:ext cx="119965" cy="261766"/>
              <a:chOff x="4853032" y="4530155"/>
              <a:chExt cx="197161" cy="430208"/>
            </a:xfrm>
          </p:grpSpPr>
          <p:grpSp>
            <p:nvGrpSpPr>
              <p:cNvPr id="272" name="组合 271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274" name="等腰三角形 273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5" name="等腰三角形 274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6" name="等腰三角形 275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73" name="矩形 272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6" name="组合 265"/>
            <p:cNvGrpSpPr/>
            <p:nvPr/>
          </p:nvGrpSpPr>
          <p:grpSpPr>
            <a:xfrm>
              <a:off x="6331113" y="5701244"/>
              <a:ext cx="119965" cy="261766"/>
              <a:chOff x="4853032" y="4530155"/>
              <a:chExt cx="197161" cy="430208"/>
            </a:xfrm>
          </p:grpSpPr>
          <p:grpSp>
            <p:nvGrpSpPr>
              <p:cNvPr id="267" name="组合 266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269" name="等腰三角形 268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0" name="等腰三角形 269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1" name="等腰三角形 270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68" name="矩形 267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83" name="组合 282"/>
          <p:cNvGrpSpPr/>
          <p:nvPr/>
        </p:nvGrpSpPr>
        <p:grpSpPr>
          <a:xfrm>
            <a:off x="1116613" y="6524624"/>
            <a:ext cx="941863" cy="345071"/>
            <a:chOff x="5736594" y="5701244"/>
            <a:chExt cx="714484" cy="261766"/>
          </a:xfrm>
        </p:grpSpPr>
        <p:grpSp>
          <p:nvGrpSpPr>
            <p:cNvPr id="284" name="组合 283"/>
            <p:cNvGrpSpPr/>
            <p:nvPr/>
          </p:nvGrpSpPr>
          <p:grpSpPr>
            <a:xfrm>
              <a:off x="5736594" y="5713410"/>
              <a:ext cx="357855" cy="249254"/>
              <a:chOff x="5317710" y="1764271"/>
              <a:chExt cx="1296053" cy="902730"/>
            </a:xfrm>
          </p:grpSpPr>
          <p:grpSp>
            <p:nvGrpSpPr>
              <p:cNvPr id="297" name="组合 296"/>
              <p:cNvGrpSpPr/>
              <p:nvPr/>
            </p:nvGrpSpPr>
            <p:grpSpPr>
              <a:xfrm>
                <a:off x="5317710" y="1764271"/>
                <a:ext cx="1062362" cy="902729"/>
                <a:chOff x="5317710" y="1764271"/>
                <a:chExt cx="1062362" cy="902729"/>
              </a:xfrm>
            </p:grpSpPr>
            <p:sp>
              <p:nvSpPr>
                <p:cNvPr id="301" name="任意多边形: 形状 300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2" name="任意多边形: 形状 301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98" name="组合 297"/>
              <p:cNvGrpSpPr/>
              <p:nvPr/>
            </p:nvGrpSpPr>
            <p:grpSpPr>
              <a:xfrm>
                <a:off x="5970291" y="2120219"/>
                <a:ext cx="643472" cy="546782"/>
                <a:chOff x="5317710" y="1764271"/>
                <a:chExt cx="1062362" cy="902729"/>
              </a:xfrm>
            </p:grpSpPr>
            <p:sp>
              <p:nvSpPr>
                <p:cNvPr id="299" name="任意多边形: 形状 298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0" name="任意多边形: 形状 299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285" name="组合 284"/>
            <p:cNvGrpSpPr/>
            <p:nvPr/>
          </p:nvGrpSpPr>
          <p:grpSpPr>
            <a:xfrm>
              <a:off x="6121325" y="5701244"/>
              <a:ext cx="119965" cy="261766"/>
              <a:chOff x="4853032" y="4530155"/>
              <a:chExt cx="197161" cy="430208"/>
            </a:xfrm>
          </p:grpSpPr>
          <p:grpSp>
            <p:nvGrpSpPr>
              <p:cNvPr id="292" name="组合 291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294" name="等腰三角形 293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5" name="等腰三角形 294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6" name="等腰三角形 295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93" name="矩形 292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6" name="组合 285"/>
            <p:cNvGrpSpPr/>
            <p:nvPr/>
          </p:nvGrpSpPr>
          <p:grpSpPr>
            <a:xfrm>
              <a:off x="6331113" y="5701244"/>
              <a:ext cx="119965" cy="261766"/>
              <a:chOff x="4853032" y="4530155"/>
              <a:chExt cx="197161" cy="430208"/>
            </a:xfrm>
          </p:grpSpPr>
          <p:grpSp>
            <p:nvGrpSpPr>
              <p:cNvPr id="287" name="组合 286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289" name="等腰三角形 288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0" name="等腰三角形 289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1" name="等腰三角形 290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88" name="矩形 287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04" name="矩形 303"/>
          <p:cNvSpPr/>
          <p:nvPr/>
        </p:nvSpPr>
        <p:spPr>
          <a:xfrm>
            <a:off x="1909029" y="1502977"/>
            <a:ext cx="2820968" cy="37020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765990" y="1376851"/>
            <a:ext cx="2820968" cy="370205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5" name="任意多边形: 形状 374"/>
          <p:cNvSpPr/>
          <p:nvPr/>
        </p:nvSpPr>
        <p:spPr>
          <a:xfrm>
            <a:off x="4929531" y="1423481"/>
            <a:ext cx="5843820" cy="2591280"/>
          </a:xfrm>
          <a:custGeom>
            <a:avLst/>
            <a:gdLst>
              <a:gd name="connsiteX0" fmla="*/ 669445 w 5843820"/>
              <a:gd name="connsiteY0" fmla="*/ 0 h 2591280"/>
              <a:gd name="connsiteX1" fmla="*/ 5613092 w 5843820"/>
              <a:gd name="connsiteY1" fmla="*/ 0 h 2591280"/>
              <a:gd name="connsiteX2" fmla="*/ 5843820 w 5843820"/>
              <a:gd name="connsiteY2" fmla="*/ 230728 h 2591280"/>
              <a:gd name="connsiteX3" fmla="*/ 5843820 w 5843820"/>
              <a:gd name="connsiteY3" fmla="*/ 2360552 h 2591280"/>
              <a:gd name="connsiteX4" fmla="*/ 5613092 w 5843820"/>
              <a:gd name="connsiteY4" fmla="*/ 2591280 h 2591280"/>
              <a:gd name="connsiteX5" fmla="*/ 669445 w 5843820"/>
              <a:gd name="connsiteY5" fmla="*/ 2591280 h 2591280"/>
              <a:gd name="connsiteX6" fmla="*/ 438717 w 5843820"/>
              <a:gd name="connsiteY6" fmla="*/ 2360552 h 2591280"/>
              <a:gd name="connsiteX7" fmla="*/ 438717 w 5843820"/>
              <a:gd name="connsiteY7" fmla="*/ 2153745 h 2591280"/>
              <a:gd name="connsiteX8" fmla="*/ 0 w 5843820"/>
              <a:gd name="connsiteY8" fmla="*/ 2216157 h 2591280"/>
              <a:gd name="connsiteX9" fmla="*/ 438717 w 5843820"/>
              <a:gd name="connsiteY9" fmla="*/ 1748269 h 2591280"/>
              <a:gd name="connsiteX10" fmla="*/ 438717 w 5843820"/>
              <a:gd name="connsiteY10" fmla="*/ 230728 h 2591280"/>
              <a:gd name="connsiteX11" fmla="*/ 669445 w 5843820"/>
              <a:gd name="connsiteY11" fmla="*/ 0 h 259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43820" h="2591280">
                <a:moveTo>
                  <a:pt x="669445" y="0"/>
                </a:moveTo>
                <a:lnTo>
                  <a:pt x="5613092" y="0"/>
                </a:lnTo>
                <a:cubicBezTo>
                  <a:pt x="5740520" y="0"/>
                  <a:pt x="5843820" y="103300"/>
                  <a:pt x="5843820" y="230728"/>
                </a:cubicBezTo>
                <a:lnTo>
                  <a:pt x="5843820" y="2360552"/>
                </a:lnTo>
                <a:cubicBezTo>
                  <a:pt x="5843820" y="2487980"/>
                  <a:pt x="5740520" y="2591280"/>
                  <a:pt x="5613092" y="2591280"/>
                </a:cubicBezTo>
                <a:lnTo>
                  <a:pt x="669445" y="2591280"/>
                </a:lnTo>
                <a:cubicBezTo>
                  <a:pt x="542017" y="2591280"/>
                  <a:pt x="438717" y="2487980"/>
                  <a:pt x="438717" y="2360552"/>
                </a:cubicBezTo>
                <a:lnTo>
                  <a:pt x="438717" y="2153745"/>
                </a:lnTo>
                <a:lnTo>
                  <a:pt x="0" y="2216157"/>
                </a:lnTo>
                <a:lnTo>
                  <a:pt x="438717" y="1748269"/>
                </a:lnTo>
                <a:lnTo>
                  <a:pt x="438717" y="230728"/>
                </a:lnTo>
                <a:cubicBezTo>
                  <a:pt x="438717" y="103300"/>
                  <a:pt x="542017" y="0"/>
                  <a:pt x="669445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30" name="组合 229"/>
          <p:cNvGrpSpPr/>
          <p:nvPr/>
        </p:nvGrpSpPr>
        <p:grpSpPr>
          <a:xfrm>
            <a:off x="1970464" y="3383281"/>
            <a:ext cx="2412020" cy="1378799"/>
            <a:chOff x="1970464" y="3383281"/>
            <a:chExt cx="2412020" cy="1378799"/>
          </a:xfrm>
        </p:grpSpPr>
        <p:sp>
          <p:nvSpPr>
            <p:cNvPr id="5" name="矩形 4"/>
            <p:cNvSpPr/>
            <p:nvPr/>
          </p:nvSpPr>
          <p:spPr>
            <a:xfrm>
              <a:off x="1970464" y="3383281"/>
              <a:ext cx="2412020" cy="4571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5" name="矩形 304"/>
            <p:cNvSpPr/>
            <p:nvPr/>
          </p:nvSpPr>
          <p:spPr>
            <a:xfrm>
              <a:off x="1970464" y="3472153"/>
              <a:ext cx="2412020" cy="4571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7" name="矩形 306"/>
            <p:cNvSpPr/>
            <p:nvPr/>
          </p:nvSpPr>
          <p:spPr>
            <a:xfrm>
              <a:off x="1970464" y="3561025"/>
              <a:ext cx="2412020" cy="4571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8" name="矩形 307"/>
            <p:cNvSpPr/>
            <p:nvPr/>
          </p:nvSpPr>
          <p:spPr>
            <a:xfrm>
              <a:off x="1970464" y="3649897"/>
              <a:ext cx="2412020" cy="4571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9" name="矩形 308"/>
            <p:cNvSpPr/>
            <p:nvPr/>
          </p:nvSpPr>
          <p:spPr>
            <a:xfrm>
              <a:off x="1970464" y="3738769"/>
              <a:ext cx="2412020" cy="4571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0" name="矩形 309"/>
            <p:cNvSpPr/>
            <p:nvPr/>
          </p:nvSpPr>
          <p:spPr>
            <a:xfrm>
              <a:off x="1970464" y="3827641"/>
              <a:ext cx="2412020" cy="4571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1" name="矩形 310"/>
            <p:cNvSpPr/>
            <p:nvPr/>
          </p:nvSpPr>
          <p:spPr>
            <a:xfrm>
              <a:off x="1970464" y="3916513"/>
              <a:ext cx="2412020" cy="4571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3" name="矩形 312"/>
            <p:cNvSpPr/>
            <p:nvPr/>
          </p:nvSpPr>
          <p:spPr>
            <a:xfrm>
              <a:off x="1970464" y="4005385"/>
              <a:ext cx="2412020" cy="4571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4" name="矩形 313"/>
            <p:cNvSpPr/>
            <p:nvPr/>
          </p:nvSpPr>
          <p:spPr>
            <a:xfrm>
              <a:off x="1970464" y="4094257"/>
              <a:ext cx="2412020" cy="4571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5" name="矩形 314"/>
            <p:cNvSpPr/>
            <p:nvPr/>
          </p:nvSpPr>
          <p:spPr>
            <a:xfrm>
              <a:off x="1970464" y="4183129"/>
              <a:ext cx="2412020" cy="4571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6" name="矩形 315"/>
            <p:cNvSpPr/>
            <p:nvPr/>
          </p:nvSpPr>
          <p:spPr>
            <a:xfrm>
              <a:off x="1970464" y="4272001"/>
              <a:ext cx="2412020" cy="4571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7" name="矩形 316"/>
            <p:cNvSpPr/>
            <p:nvPr/>
          </p:nvSpPr>
          <p:spPr>
            <a:xfrm>
              <a:off x="1970464" y="4360873"/>
              <a:ext cx="2412020" cy="4571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8" name="矩形 317"/>
            <p:cNvSpPr/>
            <p:nvPr/>
          </p:nvSpPr>
          <p:spPr>
            <a:xfrm>
              <a:off x="1970464" y="4449745"/>
              <a:ext cx="2412020" cy="4571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9" name="矩形 318"/>
            <p:cNvSpPr/>
            <p:nvPr/>
          </p:nvSpPr>
          <p:spPr>
            <a:xfrm>
              <a:off x="1970464" y="4538617"/>
              <a:ext cx="2412020" cy="4571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0" name="矩形 319"/>
            <p:cNvSpPr/>
            <p:nvPr/>
          </p:nvSpPr>
          <p:spPr>
            <a:xfrm>
              <a:off x="1970464" y="4627489"/>
              <a:ext cx="2412020" cy="4571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1" name="矩形 320"/>
            <p:cNvSpPr/>
            <p:nvPr/>
          </p:nvSpPr>
          <p:spPr>
            <a:xfrm>
              <a:off x="1970464" y="4716361"/>
              <a:ext cx="1482349" cy="4571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7" name="组合 226"/>
          <p:cNvGrpSpPr/>
          <p:nvPr/>
        </p:nvGrpSpPr>
        <p:grpSpPr>
          <a:xfrm>
            <a:off x="2099166" y="2539404"/>
            <a:ext cx="2154616" cy="666121"/>
            <a:chOff x="2099166" y="2114550"/>
            <a:chExt cx="2154616" cy="1090975"/>
          </a:xfrm>
        </p:grpSpPr>
        <p:sp>
          <p:nvSpPr>
            <p:cNvPr id="6" name="矩形 5"/>
            <p:cNvSpPr/>
            <p:nvPr/>
          </p:nvSpPr>
          <p:spPr>
            <a:xfrm>
              <a:off x="2099166" y="2531744"/>
              <a:ext cx="328701" cy="67378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2" name="矩形 321"/>
            <p:cNvSpPr/>
            <p:nvPr/>
          </p:nvSpPr>
          <p:spPr>
            <a:xfrm>
              <a:off x="2464349" y="2368550"/>
              <a:ext cx="328701" cy="8369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4" name="矩形 323"/>
            <p:cNvSpPr/>
            <p:nvPr/>
          </p:nvSpPr>
          <p:spPr>
            <a:xfrm>
              <a:off x="2829532" y="2749550"/>
              <a:ext cx="328701" cy="4559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5" name="矩形 324"/>
            <p:cNvSpPr/>
            <p:nvPr/>
          </p:nvSpPr>
          <p:spPr>
            <a:xfrm>
              <a:off x="3194715" y="2114550"/>
              <a:ext cx="328701" cy="10909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6" name="矩形 325"/>
            <p:cNvSpPr/>
            <p:nvPr/>
          </p:nvSpPr>
          <p:spPr>
            <a:xfrm>
              <a:off x="3559898" y="2954019"/>
              <a:ext cx="328701" cy="25150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7" name="矩形 326"/>
            <p:cNvSpPr/>
            <p:nvPr/>
          </p:nvSpPr>
          <p:spPr>
            <a:xfrm>
              <a:off x="3925081" y="2590800"/>
              <a:ext cx="328701" cy="6147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8" name="组合 227"/>
          <p:cNvGrpSpPr/>
          <p:nvPr/>
        </p:nvGrpSpPr>
        <p:grpSpPr>
          <a:xfrm>
            <a:off x="2147887" y="1880889"/>
            <a:ext cx="1962232" cy="862176"/>
            <a:chOff x="2147887" y="1517540"/>
            <a:chExt cx="1962232" cy="862176"/>
          </a:xfrm>
        </p:grpSpPr>
        <p:sp>
          <p:nvSpPr>
            <p:cNvPr id="9" name="任意多边形: 形状 8"/>
            <p:cNvSpPr/>
            <p:nvPr/>
          </p:nvSpPr>
          <p:spPr>
            <a:xfrm>
              <a:off x="2228850" y="1581976"/>
              <a:ext cx="1809750" cy="717159"/>
            </a:xfrm>
            <a:custGeom>
              <a:avLst/>
              <a:gdLst>
                <a:gd name="connsiteX0" fmla="*/ 0 w 1809750"/>
                <a:gd name="connsiteY0" fmla="*/ 400050 h 946150"/>
                <a:gd name="connsiteX1" fmla="*/ 387350 w 1809750"/>
                <a:gd name="connsiteY1" fmla="*/ 254000 h 946150"/>
                <a:gd name="connsiteX2" fmla="*/ 717550 w 1809750"/>
                <a:gd name="connsiteY2" fmla="*/ 431800 h 946150"/>
                <a:gd name="connsiteX3" fmla="*/ 1104900 w 1809750"/>
                <a:gd name="connsiteY3" fmla="*/ 0 h 946150"/>
                <a:gd name="connsiteX4" fmla="*/ 1479550 w 1809750"/>
                <a:gd name="connsiteY4" fmla="*/ 946150 h 946150"/>
                <a:gd name="connsiteX5" fmla="*/ 1809750 w 1809750"/>
                <a:gd name="connsiteY5" fmla="*/ 495300 h 94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9750" h="946150">
                  <a:moveTo>
                    <a:pt x="0" y="400050"/>
                  </a:moveTo>
                  <a:lnTo>
                    <a:pt x="387350" y="254000"/>
                  </a:lnTo>
                  <a:lnTo>
                    <a:pt x="717550" y="431800"/>
                  </a:lnTo>
                  <a:lnTo>
                    <a:pt x="1104900" y="0"/>
                  </a:lnTo>
                  <a:lnTo>
                    <a:pt x="1479550" y="946150"/>
                  </a:lnTo>
                  <a:lnTo>
                    <a:pt x="1809750" y="495300"/>
                  </a:lnTo>
                </a:path>
              </a:pathLst>
            </a:cu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26" name="组合 225"/>
            <p:cNvGrpSpPr/>
            <p:nvPr/>
          </p:nvGrpSpPr>
          <p:grpSpPr>
            <a:xfrm>
              <a:off x="2147887" y="1823803"/>
              <a:ext cx="146595" cy="146595"/>
              <a:chOff x="2152650" y="1857141"/>
              <a:chExt cx="146595" cy="146595"/>
            </a:xfrm>
          </p:grpSpPr>
          <p:sp>
            <p:nvSpPr>
              <p:cNvPr id="225" name="椭圆 224"/>
              <p:cNvSpPr/>
              <p:nvPr/>
            </p:nvSpPr>
            <p:spPr>
              <a:xfrm>
                <a:off x="2152650" y="1857141"/>
                <a:ext cx="146595" cy="146595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8" name="椭圆 327"/>
              <p:cNvSpPr/>
              <p:nvPr/>
            </p:nvSpPr>
            <p:spPr>
              <a:xfrm>
                <a:off x="2192672" y="1897163"/>
                <a:ext cx="66551" cy="6655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9" name="组合 328"/>
            <p:cNvGrpSpPr/>
            <p:nvPr/>
          </p:nvGrpSpPr>
          <p:grpSpPr>
            <a:xfrm>
              <a:off x="2538101" y="1709435"/>
              <a:ext cx="146595" cy="146595"/>
              <a:chOff x="2152650" y="1857141"/>
              <a:chExt cx="146595" cy="146595"/>
            </a:xfrm>
          </p:grpSpPr>
          <p:sp>
            <p:nvSpPr>
              <p:cNvPr id="330" name="椭圆 329"/>
              <p:cNvSpPr/>
              <p:nvPr/>
            </p:nvSpPr>
            <p:spPr>
              <a:xfrm>
                <a:off x="2152650" y="1857141"/>
                <a:ext cx="146595" cy="146595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1" name="椭圆 330"/>
              <p:cNvSpPr/>
              <p:nvPr/>
            </p:nvSpPr>
            <p:spPr>
              <a:xfrm>
                <a:off x="2192672" y="1897163"/>
                <a:ext cx="66551" cy="6655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2" name="组合 331"/>
            <p:cNvGrpSpPr/>
            <p:nvPr/>
          </p:nvGrpSpPr>
          <p:grpSpPr>
            <a:xfrm>
              <a:off x="2874837" y="1832687"/>
              <a:ext cx="146595" cy="146595"/>
              <a:chOff x="2152650" y="1857141"/>
              <a:chExt cx="146595" cy="146595"/>
            </a:xfrm>
          </p:grpSpPr>
          <p:sp>
            <p:nvSpPr>
              <p:cNvPr id="333" name="椭圆 332"/>
              <p:cNvSpPr/>
              <p:nvPr/>
            </p:nvSpPr>
            <p:spPr>
              <a:xfrm>
                <a:off x="2152650" y="1857141"/>
                <a:ext cx="146595" cy="146595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4" name="椭圆 333"/>
              <p:cNvSpPr/>
              <p:nvPr/>
            </p:nvSpPr>
            <p:spPr>
              <a:xfrm>
                <a:off x="2192672" y="1897163"/>
                <a:ext cx="66551" cy="6655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5" name="组合 334"/>
            <p:cNvGrpSpPr/>
            <p:nvPr/>
          </p:nvGrpSpPr>
          <p:grpSpPr>
            <a:xfrm>
              <a:off x="3248902" y="1517540"/>
              <a:ext cx="146595" cy="146595"/>
              <a:chOff x="2152650" y="1857141"/>
              <a:chExt cx="146595" cy="146595"/>
            </a:xfrm>
          </p:grpSpPr>
          <p:sp>
            <p:nvSpPr>
              <p:cNvPr id="336" name="椭圆 335"/>
              <p:cNvSpPr/>
              <p:nvPr/>
            </p:nvSpPr>
            <p:spPr>
              <a:xfrm>
                <a:off x="2152650" y="1857141"/>
                <a:ext cx="146595" cy="146595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7" name="椭圆 336"/>
              <p:cNvSpPr/>
              <p:nvPr/>
            </p:nvSpPr>
            <p:spPr>
              <a:xfrm>
                <a:off x="2192672" y="1897163"/>
                <a:ext cx="66551" cy="6655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8" name="组合 337"/>
            <p:cNvGrpSpPr/>
            <p:nvPr/>
          </p:nvGrpSpPr>
          <p:grpSpPr>
            <a:xfrm>
              <a:off x="3642229" y="2233121"/>
              <a:ext cx="146595" cy="146595"/>
              <a:chOff x="2152650" y="1857141"/>
              <a:chExt cx="146595" cy="146595"/>
            </a:xfrm>
          </p:grpSpPr>
          <p:sp>
            <p:nvSpPr>
              <p:cNvPr id="339" name="椭圆 338"/>
              <p:cNvSpPr/>
              <p:nvPr/>
            </p:nvSpPr>
            <p:spPr>
              <a:xfrm>
                <a:off x="2152650" y="1857141"/>
                <a:ext cx="146595" cy="146595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0" name="椭圆 339"/>
              <p:cNvSpPr/>
              <p:nvPr/>
            </p:nvSpPr>
            <p:spPr>
              <a:xfrm>
                <a:off x="2192672" y="1897163"/>
                <a:ext cx="66551" cy="6655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41" name="组合 340"/>
            <p:cNvGrpSpPr/>
            <p:nvPr/>
          </p:nvGrpSpPr>
          <p:grpSpPr>
            <a:xfrm>
              <a:off x="3963524" y="1897100"/>
              <a:ext cx="146595" cy="146595"/>
              <a:chOff x="2152650" y="1857141"/>
              <a:chExt cx="146595" cy="146595"/>
            </a:xfrm>
          </p:grpSpPr>
          <p:sp>
            <p:nvSpPr>
              <p:cNvPr id="342" name="椭圆 341"/>
              <p:cNvSpPr/>
              <p:nvPr/>
            </p:nvSpPr>
            <p:spPr>
              <a:xfrm>
                <a:off x="2152650" y="1857141"/>
                <a:ext cx="146595" cy="146595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4" name="椭圆 343"/>
              <p:cNvSpPr/>
              <p:nvPr/>
            </p:nvSpPr>
            <p:spPr>
              <a:xfrm>
                <a:off x="2192672" y="1897163"/>
                <a:ext cx="66551" cy="6655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45" name="文本框 344"/>
          <p:cNvSpPr txBox="1"/>
          <p:nvPr/>
        </p:nvSpPr>
        <p:spPr>
          <a:xfrm>
            <a:off x="984349" y="1461970"/>
            <a:ext cx="4384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accent5"/>
                </a:solidFill>
                <a:latin typeface="锐字真言体免费商用" panose="02010600030101010101" pitchFamily="2" charset="-122"/>
                <a:ea typeface="锐字真言体免费商用" panose="02010600030101010101" pitchFamily="2" charset="-122"/>
              </a:rPr>
              <a:t>原因分析</a:t>
            </a:r>
            <a:endParaRPr lang="zh-CN" altLang="en-US" dirty="0">
              <a:solidFill>
                <a:schemeClr val="accent5"/>
              </a:solidFill>
              <a:latin typeface="锐字真言体免费商用" panose="02010600030101010101" pitchFamily="2" charset="-122"/>
              <a:ea typeface="锐字真言体免费商用" panose="02010600030101010101" pitchFamily="2" charset="-122"/>
            </a:endParaRPr>
          </a:p>
        </p:txBody>
      </p:sp>
      <p:grpSp>
        <p:nvGrpSpPr>
          <p:cNvPr id="372" name="组合 371"/>
          <p:cNvGrpSpPr/>
          <p:nvPr/>
        </p:nvGrpSpPr>
        <p:grpSpPr>
          <a:xfrm>
            <a:off x="3133725" y="3227876"/>
            <a:ext cx="1840307" cy="2391685"/>
            <a:chOff x="3133725" y="3061333"/>
            <a:chExt cx="1840307" cy="2391685"/>
          </a:xfrm>
        </p:grpSpPr>
        <p:grpSp>
          <p:nvGrpSpPr>
            <p:cNvPr id="369" name="组合 368"/>
            <p:cNvGrpSpPr/>
            <p:nvPr/>
          </p:nvGrpSpPr>
          <p:grpSpPr>
            <a:xfrm>
              <a:off x="3133725" y="3061333"/>
              <a:ext cx="1445486" cy="1445486"/>
              <a:chOff x="3133725" y="3061333"/>
              <a:chExt cx="1445486" cy="1445486"/>
            </a:xfrm>
          </p:grpSpPr>
          <p:sp>
            <p:nvSpPr>
              <p:cNvPr id="229" name="椭圆 228"/>
              <p:cNvSpPr/>
              <p:nvPr/>
            </p:nvSpPr>
            <p:spPr>
              <a:xfrm>
                <a:off x="3133725" y="3061333"/>
                <a:ext cx="1445486" cy="144548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6" name="椭圆 345"/>
              <p:cNvSpPr/>
              <p:nvPr/>
            </p:nvSpPr>
            <p:spPr>
              <a:xfrm>
                <a:off x="3285789" y="3213397"/>
                <a:ext cx="1141358" cy="11413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6" name="任意多边形: 形状 365"/>
              <p:cNvSpPr/>
              <p:nvPr/>
            </p:nvSpPr>
            <p:spPr>
              <a:xfrm>
                <a:off x="3286780" y="3215104"/>
                <a:ext cx="1139377" cy="1137945"/>
              </a:xfrm>
              <a:custGeom>
                <a:avLst/>
                <a:gdLst>
                  <a:gd name="connsiteX0" fmla="*/ 406226 w 1139377"/>
                  <a:gd name="connsiteY0" fmla="*/ 1111311 h 1137945"/>
                  <a:gd name="connsiteX1" fmla="*/ 733150 w 1139377"/>
                  <a:gd name="connsiteY1" fmla="*/ 1111311 h 1137945"/>
                  <a:gd name="connsiteX2" fmla="*/ 684700 w 1139377"/>
                  <a:gd name="connsiteY2" fmla="*/ 1126351 h 1137945"/>
                  <a:gd name="connsiteX3" fmla="*/ 569688 w 1139377"/>
                  <a:gd name="connsiteY3" fmla="*/ 1137945 h 1137945"/>
                  <a:gd name="connsiteX4" fmla="*/ 454677 w 1139377"/>
                  <a:gd name="connsiteY4" fmla="*/ 1126351 h 1137945"/>
                  <a:gd name="connsiteX5" fmla="*/ 186804 w 1139377"/>
                  <a:gd name="connsiteY5" fmla="*/ 987832 h 1137945"/>
                  <a:gd name="connsiteX6" fmla="*/ 952572 w 1139377"/>
                  <a:gd name="connsiteY6" fmla="*/ 987832 h 1137945"/>
                  <a:gd name="connsiteX7" fmla="*/ 888760 w 1139377"/>
                  <a:gd name="connsiteY7" fmla="*/ 1040482 h 1137945"/>
                  <a:gd name="connsiteX8" fmla="*/ 868730 w 1139377"/>
                  <a:gd name="connsiteY8" fmla="*/ 1051354 h 1137945"/>
                  <a:gd name="connsiteX9" fmla="*/ 270647 w 1139377"/>
                  <a:gd name="connsiteY9" fmla="*/ 1051354 h 1137945"/>
                  <a:gd name="connsiteX10" fmla="*/ 250616 w 1139377"/>
                  <a:gd name="connsiteY10" fmla="*/ 1040482 h 1137945"/>
                  <a:gd name="connsiteX11" fmla="*/ 84539 w 1139377"/>
                  <a:gd name="connsiteY11" fmla="*/ 864353 h 1137945"/>
                  <a:gd name="connsiteX12" fmla="*/ 1054837 w 1139377"/>
                  <a:gd name="connsiteY12" fmla="*/ 864353 h 1137945"/>
                  <a:gd name="connsiteX13" fmla="*/ 1042904 w 1139377"/>
                  <a:gd name="connsiteY13" fmla="*/ 886338 h 1137945"/>
                  <a:gd name="connsiteX14" fmla="*/ 1008633 w 1139377"/>
                  <a:gd name="connsiteY14" fmla="*/ 927875 h 1137945"/>
                  <a:gd name="connsiteX15" fmla="*/ 130744 w 1139377"/>
                  <a:gd name="connsiteY15" fmla="*/ 927875 h 1137945"/>
                  <a:gd name="connsiteX16" fmla="*/ 96472 w 1139377"/>
                  <a:gd name="connsiteY16" fmla="*/ 886338 h 1137945"/>
                  <a:gd name="connsiteX17" fmla="*/ 28793 w 1139377"/>
                  <a:gd name="connsiteY17" fmla="*/ 740874 h 1137945"/>
                  <a:gd name="connsiteX18" fmla="*/ 1110584 w 1139377"/>
                  <a:gd name="connsiteY18" fmla="*/ 740874 h 1137945"/>
                  <a:gd name="connsiteX19" fmla="*/ 1095520 w 1139377"/>
                  <a:gd name="connsiteY19" fmla="*/ 789400 h 1137945"/>
                  <a:gd name="connsiteX20" fmla="*/ 1087381 w 1139377"/>
                  <a:gd name="connsiteY20" fmla="*/ 804396 h 1137945"/>
                  <a:gd name="connsiteX21" fmla="*/ 51996 w 1139377"/>
                  <a:gd name="connsiteY21" fmla="*/ 804396 h 1137945"/>
                  <a:gd name="connsiteX22" fmla="*/ 43856 w 1139377"/>
                  <a:gd name="connsiteY22" fmla="*/ 789400 h 1137945"/>
                  <a:gd name="connsiteX23" fmla="*/ 4063 w 1139377"/>
                  <a:gd name="connsiteY23" fmla="*/ 617395 h 1137945"/>
                  <a:gd name="connsiteX24" fmla="*/ 1135314 w 1139377"/>
                  <a:gd name="connsiteY24" fmla="*/ 617395 h 1137945"/>
                  <a:gd name="connsiteX25" fmla="*/ 1128910 w 1139377"/>
                  <a:gd name="connsiteY25" fmla="*/ 680917 h 1137945"/>
                  <a:gd name="connsiteX26" fmla="*/ 10466 w 1139377"/>
                  <a:gd name="connsiteY26" fmla="*/ 680917 h 1137945"/>
                  <a:gd name="connsiteX27" fmla="*/ 6404 w 1139377"/>
                  <a:gd name="connsiteY27" fmla="*/ 493916 h 1137945"/>
                  <a:gd name="connsiteX28" fmla="*/ 1132973 w 1139377"/>
                  <a:gd name="connsiteY28" fmla="*/ 493916 h 1137945"/>
                  <a:gd name="connsiteX29" fmla="*/ 1139377 w 1139377"/>
                  <a:gd name="connsiteY29" fmla="*/ 557438 h 1137945"/>
                  <a:gd name="connsiteX30" fmla="*/ 0 w 1139377"/>
                  <a:gd name="connsiteY30" fmla="*/ 557438 h 1137945"/>
                  <a:gd name="connsiteX31" fmla="*/ 36001 w 1139377"/>
                  <a:gd name="connsiteY31" fmla="*/ 370437 h 1137945"/>
                  <a:gd name="connsiteX32" fmla="*/ 1103376 w 1139377"/>
                  <a:gd name="connsiteY32" fmla="*/ 370437 h 1137945"/>
                  <a:gd name="connsiteX33" fmla="*/ 1123094 w 1139377"/>
                  <a:gd name="connsiteY33" fmla="*/ 433959 h 1137945"/>
                  <a:gd name="connsiteX34" fmla="*/ 16283 w 1139377"/>
                  <a:gd name="connsiteY34" fmla="*/ 433959 h 1137945"/>
                  <a:gd name="connsiteX35" fmla="*/ 97492 w 1139377"/>
                  <a:gd name="connsiteY35" fmla="*/ 246958 h 1137945"/>
                  <a:gd name="connsiteX36" fmla="*/ 1041884 w 1139377"/>
                  <a:gd name="connsiteY36" fmla="*/ 246958 h 1137945"/>
                  <a:gd name="connsiteX37" fmla="*/ 1042904 w 1139377"/>
                  <a:gd name="connsiteY37" fmla="*/ 248194 h 1137945"/>
                  <a:gd name="connsiteX38" fmla="*/ 1076712 w 1139377"/>
                  <a:gd name="connsiteY38" fmla="*/ 310480 h 1137945"/>
                  <a:gd name="connsiteX39" fmla="*/ 62665 w 1139377"/>
                  <a:gd name="connsiteY39" fmla="*/ 310480 h 1137945"/>
                  <a:gd name="connsiteX40" fmla="*/ 96472 w 1139377"/>
                  <a:gd name="connsiteY40" fmla="*/ 248194 h 1137945"/>
                  <a:gd name="connsiteX41" fmla="*/ 214948 w 1139377"/>
                  <a:gd name="connsiteY41" fmla="*/ 123479 h 1137945"/>
                  <a:gd name="connsiteX42" fmla="*/ 924428 w 1139377"/>
                  <a:gd name="connsiteY42" fmla="*/ 123479 h 1137945"/>
                  <a:gd name="connsiteX43" fmla="*/ 973219 w 1139377"/>
                  <a:gd name="connsiteY43" fmla="*/ 163735 h 1137945"/>
                  <a:gd name="connsiteX44" fmla="*/ 992415 w 1139377"/>
                  <a:gd name="connsiteY44" fmla="*/ 187001 h 1137945"/>
                  <a:gd name="connsiteX45" fmla="*/ 146961 w 1139377"/>
                  <a:gd name="connsiteY45" fmla="*/ 187001 h 1137945"/>
                  <a:gd name="connsiteX46" fmla="*/ 166157 w 1139377"/>
                  <a:gd name="connsiteY46" fmla="*/ 163735 h 1137945"/>
                  <a:gd name="connsiteX47" fmla="*/ 535832 w 1139377"/>
                  <a:gd name="connsiteY47" fmla="*/ 0 h 1137945"/>
                  <a:gd name="connsiteX48" fmla="*/ 603544 w 1139377"/>
                  <a:gd name="connsiteY48" fmla="*/ 0 h 1137945"/>
                  <a:gd name="connsiteX49" fmla="*/ 684700 w 1139377"/>
                  <a:gd name="connsiteY49" fmla="*/ 8181 h 1137945"/>
                  <a:gd name="connsiteX50" fmla="*/ 791822 w 1139377"/>
                  <a:gd name="connsiteY50" fmla="*/ 41434 h 1137945"/>
                  <a:gd name="connsiteX51" fmla="*/ 832517 w 1139377"/>
                  <a:gd name="connsiteY51" fmla="*/ 63522 h 1137945"/>
                  <a:gd name="connsiteX52" fmla="*/ 306860 w 1139377"/>
                  <a:gd name="connsiteY52" fmla="*/ 63522 h 1137945"/>
                  <a:gd name="connsiteX53" fmla="*/ 347554 w 1139377"/>
                  <a:gd name="connsiteY53" fmla="*/ 41434 h 1137945"/>
                  <a:gd name="connsiteX54" fmla="*/ 454677 w 1139377"/>
                  <a:gd name="connsiteY54" fmla="*/ 8181 h 1137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139377" h="1137945">
                    <a:moveTo>
                      <a:pt x="406226" y="1111311"/>
                    </a:moveTo>
                    <a:lnTo>
                      <a:pt x="733150" y="1111311"/>
                    </a:lnTo>
                    <a:lnTo>
                      <a:pt x="684700" y="1126351"/>
                    </a:lnTo>
                    <a:cubicBezTo>
                      <a:pt x="647550" y="1133953"/>
                      <a:pt x="609085" y="1137945"/>
                      <a:pt x="569688" y="1137945"/>
                    </a:cubicBezTo>
                    <a:cubicBezTo>
                      <a:pt x="530291" y="1137945"/>
                      <a:pt x="491826" y="1133953"/>
                      <a:pt x="454677" y="1126351"/>
                    </a:cubicBezTo>
                    <a:close/>
                    <a:moveTo>
                      <a:pt x="186804" y="987832"/>
                    </a:moveTo>
                    <a:lnTo>
                      <a:pt x="952572" y="987832"/>
                    </a:lnTo>
                    <a:lnTo>
                      <a:pt x="888760" y="1040482"/>
                    </a:lnTo>
                    <a:lnTo>
                      <a:pt x="868730" y="1051354"/>
                    </a:lnTo>
                    <a:lnTo>
                      <a:pt x="270647" y="1051354"/>
                    </a:lnTo>
                    <a:lnTo>
                      <a:pt x="250616" y="1040482"/>
                    </a:lnTo>
                    <a:close/>
                    <a:moveTo>
                      <a:pt x="84539" y="864353"/>
                    </a:moveTo>
                    <a:lnTo>
                      <a:pt x="1054837" y="864353"/>
                    </a:lnTo>
                    <a:lnTo>
                      <a:pt x="1042904" y="886338"/>
                    </a:lnTo>
                    <a:lnTo>
                      <a:pt x="1008633" y="927875"/>
                    </a:lnTo>
                    <a:lnTo>
                      <a:pt x="130744" y="927875"/>
                    </a:lnTo>
                    <a:lnTo>
                      <a:pt x="96472" y="886338"/>
                    </a:lnTo>
                    <a:close/>
                    <a:moveTo>
                      <a:pt x="28793" y="740874"/>
                    </a:moveTo>
                    <a:lnTo>
                      <a:pt x="1110584" y="740874"/>
                    </a:lnTo>
                    <a:lnTo>
                      <a:pt x="1095520" y="789400"/>
                    </a:lnTo>
                    <a:lnTo>
                      <a:pt x="1087381" y="804396"/>
                    </a:lnTo>
                    <a:lnTo>
                      <a:pt x="51996" y="804396"/>
                    </a:lnTo>
                    <a:lnTo>
                      <a:pt x="43856" y="789400"/>
                    </a:lnTo>
                    <a:close/>
                    <a:moveTo>
                      <a:pt x="4063" y="617395"/>
                    </a:moveTo>
                    <a:lnTo>
                      <a:pt x="1135314" y="617395"/>
                    </a:lnTo>
                    <a:lnTo>
                      <a:pt x="1128910" y="680917"/>
                    </a:lnTo>
                    <a:lnTo>
                      <a:pt x="10466" y="680917"/>
                    </a:lnTo>
                    <a:close/>
                    <a:moveTo>
                      <a:pt x="6404" y="493916"/>
                    </a:moveTo>
                    <a:lnTo>
                      <a:pt x="1132973" y="493916"/>
                    </a:lnTo>
                    <a:lnTo>
                      <a:pt x="1139377" y="557438"/>
                    </a:lnTo>
                    <a:lnTo>
                      <a:pt x="0" y="557438"/>
                    </a:lnTo>
                    <a:close/>
                    <a:moveTo>
                      <a:pt x="36001" y="370437"/>
                    </a:moveTo>
                    <a:lnTo>
                      <a:pt x="1103376" y="370437"/>
                    </a:lnTo>
                    <a:lnTo>
                      <a:pt x="1123094" y="433959"/>
                    </a:lnTo>
                    <a:lnTo>
                      <a:pt x="16283" y="433959"/>
                    </a:lnTo>
                    <a:close/>
                    <a:moveTo>
                      <a:pt x="97492" y="246958"/>
                    </a:moveTo>
                    <a:lnTo>
                      <a:pt x="1041884" y="246958"/>
                    </a:lnTo>
                    <a:lnTo>
                      <a:pt x="1042904" y="248194"/>
                    </a:lnTo>
                    <a:lnTo>
                      <a:pt x="1076712" y="310480"/>
                    </a:lnTo>
                    <a:lnTo>
                      <a:pt x="62665" y="310480"/>
                    </a:lnTo>
                    <a:lnTo>
                      <a:pt x="96472" y="248194"/>
                    </a:lnTo>
                    <a:close/>
                    <a:moveTo>
                      <a:pt x="214948" y="123479"/>
                    </a:moveTo>
                    <a:lnTo>
                      <a:pt x="924428" y="123479"/>
                    </a:lnTo>
                    <a:lnTo>
                      <a:pt x="973219" y="163735"/>
                    </a:lnTo>
                    <a:lnTo>
                      <a:pt x="992415" y="187001"/>
                    </a:lnTo>
                    <a:lnTo>
                      <a:pt x="146961" y="187001"/>
                    </a:lnTo>
                    <a:lnTo>
                      <a:pt x="166157" y="163735"/>
                    </a:lnTo>
                    <a:close/>
                    <a:moveTo>
                      <a:pt x="535832" y="0"/>
                    </a:moveTo>
                    <a:lnTo>
                      <a:pt x="603544" y="0"/>
                    </a:lnTo>
                    <a:lnTo>
                      <a:pt x="684700" y="8181"/>
                    </a:lnTo>
                    <a:cubicBezTo>
                      <a:pt x="721850" y="15783"/>
                      <a:pt x="757685" y="26995"/>
                      <a:pt x="791822" y="41434"/>
                    </a:cubicBezTo>
                    <a:lnTo>
                      <a:pt x="832517" y="63522"/>
                    </a:lnTo>
                    <a:lnTo>
                      <a:pt x="306860" y="63522"/>
                    </a:lnTo>
                    <a:lnTo>
                      <a:pt x="347554" y="41434"/>
                    </a:lnTo>
                    <a:cubicBezTo>
                      <a:pt x="381692" y="26995"/>
                      <a:pt x="417527" y="15783"/>
                      <a:pt x="454677" y="818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7" name="椭圆 366"/>
              <p:cNvSpPr/>
              <p:nvPr/>
            </p:nvSpPr>
            <p:spPr>
              <a:xfrm>
                <a:off x="3285789" y="3213397"/>
                <a:ext cx="1141358" cy="1141358"/>
              </a:xfrm>
              <a:prstGeom prst="ellipse">
                <a:avLst/>
              </a:prstGeom>
              <a:solidFill>
                <a:schemeClr val="bg1">
                  <a:alpha val="26000"/>
                </a:schemeClr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70" name="矩形: 圆角 369"/>
            <p:cNvSpPr/>
            <p:nvPr/>
          </p:nvSpPr>
          <p:spPr>
            <a:xfrm rot="2700000">
              <a:off x="4099724" y="4578710"/>
              <a:ext cx="1412612" cy="336004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1" name="矩形: 圆角 370"/>
            <p:cNvSpPr/>
            <p:nvPr/>
          </p:nvSpPr>
          <p:spPr>
            <a:xfrm rot="2700000">
              <a:off x="4255922" y="4112198"/>
              <a:ext cx="311025" cy="46445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3" name="Rectangle 4"/>
          <p:cNvSpPr>
            <a:spLocks noChangeArrowheads="1"/>
          </p:cNvSpPr>
          <p:nvPr/>
        </p:nvSpPr>
        <p:spPr bwMode="auto">
          <a:xfrm>
            <a:off x="6175488" y="1903513"/>
            <a:ext cx="3790625" cy="163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从发生事故的原因分析，这些溺水死亡的学生大都是在双休日或放学后在溪、河、湖、塘边玩耍或洗东西、滑冰时，不慎掉进水中而造成溺水事故的发生。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7" descr="学校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810" y="123190"/>
            <a:ext cx="1833880" cy="42608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矩形 324"/>
          <p:cNvSpPr/>
          <p:nvPr/>
        </p:nvSpPr>
        <p:spPr>
          <a:xfrm>
            <a:off x="0" y="0"/>
            <a:ext cx="12192000" cy="686584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A1CCEC"/>
              </a:gs>
              <a:gs pos="36000">
                <a:srgbClr val="FAFCF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3" name="任意多边形: 形状 332"/>
          <p:cNvSpPr/>
          <p:nvPr/>
        </p:nvSpPr>
        <p:spPr>
          <a:xfrm flipH="1">
            <a:off x="-2" y="1264489"/>
            <a:ext cx="5019562" cy="5601355"/>
          </a:xfrm>
          <a:custGeom>
            <a:avLst/>
            <a:gdLst>
              <a:gd name="connsiteX0" fmla="*/ 5572125 w 5572125"/>
              <a:gd name="connsiteY0" fmla="*/ 0 h 1314450"/>
              <a:gd name="connsiteX1" fmla="*/ 2667000 w 5572125"/>
              <a:gd name="connsiteY1" fmla="*/ 266700 h 1314450"/>
              <a:gd name="connsiteX2" fmla="*/ 0 w 5572125"/>
              <a:gd name="connsiteY2" fmla="*/ 1314450 h 1314450"/>
              <a:gd name="connsiteX3" fmla="*/ 5572125 w 5572125"/>
              <a:gd name="connsiteY3" fmla="*/ 1295400 h 1314450"/>
              <a:gd name="connsiteX4" fmla="*/ 5572125 w 5572125"/>
              <a:gd name="connsiteY4" fmla="*/ 0 h 1314450"/>
              <a:gd name="connsiteX0-1" fmla="*/ 5572125 w 5572125"/>
              <a:gd name="connsiteY0-2" fmla="*/ 0 h 1331259"/>
              <a:gd name="connsiteX1-3" fmla="*/ 2667000 w 5572125"/>
              <a:gd name="connsiteY1-4" fmla="*/ 266700 h 1331259"/>
              <a:gd name="connsiteX2-5" fmla="*/ 0 w 5572125"/>
              <a:gd name="connsiteY2-6" fmla="*/ 1314450 h 1331259"/>
              <a:gd name="connsiteX3-7" fmla="*/ 5554196 w 5572125"/>
              <a:gd name="connsiteY3-8" fmla="*/ 1331259 h 1331259"/>
              <a:gd name="connsiteX4-9" fmla="*/ 5572125 w 5572125"/>
              <a:gd name="connsiteY4-10" fmla="*/ 0 h 1331259"/>
              <a:gd name="connsiteX0-11" fmla="*/ 5482478 w 5554196"/>
              <a:gd name="connsiteY0-12" fmla="*/ 0 h 1319671"/>
              <a:gd name="connsiteX1-13" fmla="*/ 2667000 w 5554196"/>
              <a:gd name="connsiteY1-14" fmla="*/ 255112 h 1319671"/>
              <a:gd name="connsiteX2-15" fmla="*/ 0 w 5554196"/>
              <a:gd name="connsiteY2-16" fmla="*/ 1302862 h 1319671"/>
              <a:gd name="connsiteX3-17" fmla="*/ 5554196 w 5554196"/>
              <a:gd name="connsiteY3-18" fmla="*/ 1319671 h 1319671"/>
              <a:gd name="connsiteX4-19" fmla="*/ 5482478 w 5554196"/>
              <a:gd name="connsiteY4-20" fmla="*/ 0 h 1319671"/>
              <a:gd name="connsiteX0-21" fmla="*/ 5482478 w 5482478"/>
              <a:gd name="connsiteY0-22" fmla="*/ 0 h 1308082"/>
              <a:gd name="connsiteX1-23" fmla="*/ 2667000 w 5482478"/>
              <a:gd name="connsiteY1-24" fmla="*/ 255112 h 1308082"/>
              <a:gd name="connsiteX2-25" fmla="*/ 0 w 5482478"/>
              <a:gd name="connsiteY2-26" fmla="*/ 1302862 h 1308082"/>
              <a:gd name="connsiteX3-27" fmla="*/ 5303185 w 5482478"/>
              <a:gd name="connsiteY3-28" fmla="*/ 1308082 h 1308082"/>
              <a:gd name="connsiteX4-29" fmla="*/ 5482478 w 5482478"/>
              <a:gd name="connsiteY4-30" fmla="*/ 0 h 1308082"/>
              <a:gd name="connsiteX0-31" fmla="*/ 5482478 w 5482479"/>
              <a:gd name="connsiteY0-32" fmla="*/ 0 h 1308082"/>
              <a:gd name="connsiteX1-33" fmla="*/ 2667000 w 5482479"/>
              <a:gd name="connsiteY1-34" fmla="*/ 255112 h 1308082"/>
              <a:gd name="connsiteX2-35" fmla="*/ 0 w 5482479"/>
              <a:gd name="connsiteY2-36" fmla="*/ 1302862 h 1308082"/>
              <a:gd name="connsiteX3-37" fmla="*/ 5482479 w 5482479"/>
              <a:gd name="connsiteY3-38" fmla="*/ 1308082 h 1308082"/>
              <a:gd name="connsiteX4-39" fmla="*/ 5482478 w 5482479"/>
              <a:gd name="connsiteY4-40" fmla="*/ 0 h 13080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482479" h="1308082">
                <a:moveTo>
                  <a:pt x="5482478" y="0"/>
                </a:moveTo>
                <a:cubicBezTo>
                  <a:pt x="4494259" y="23812"/>
                  <a:pt x="3580746" y="37968"/>
                  <a:pt x="2667000" y="255112"/>
                </a:cubicBezTo>
                <a:cubicBezTo>
                  <a:pt x="1753254" y="472256"/>
                  <a:pt x="869156" y="888524"/>
                  <a:pt x="0" y="1302862"/>
                </a:cubicBezTo>
                <a:lnTo>
                  <a:pt x="5482479" y="1308082"/>
                </a:lnTo>
                <a:cubicBezTo>
                  <a:pt x="5482479" y="872055"/>
                  <a:pt x="5482478" y="436027"/>
                  <a:pt x="5482478" y="0"/>
                </a:cubicBezTo>
                <a:close/>
              </a:path>
            </a:pathLst>
          </a:custGeom>
          <a:solidFill>
            <a:srgbClr val="D5E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/>
        </p:nvSpPr>
        <p:spPr>
          <a:xfrm>
            <a:off x="2298789" y="1787148"/>
            <a:ext cx="7615390" cy="2939249"/>
          </a:xfrm>
          <a:prstGeom prst="roundRect">
            <a:avLst>
              <a:gd name="adj" fmla="val 7161"/>
            </a:avLst>
          </a:prstGeom>
          <a:solidFill>
            <a:schemeClr val="bg1"/>
          </a:solidFill>
          <a:ln w="57150">
            <a:solidFill>
              <a:schemeClr val="accent6"/>
            </a:solidFill>
          </a:ln>
          <a:effectLst>
            <a:outerShdw blurRad="381000" sx="102000" sy="102000" algn="ctr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extrusionClr>
              <a:schemeClr val="accent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6" name="组合 325"/>
          <p:cNvGrpSpPr/>
          <p:nvPr/>
        </p:nvGrpSpPr>
        <p:grpSpPr>
          <a:xfrm>
            <a:off x="4838754" y="2667000"/>
            <a:ext cx="7983114" cy="4682059"/>
            <a:chOff x="4838754" y="2690097"/>
            <a:chExt cx="7983114" cy="4658962"/>
          </a:xfrm>
        </p:grpSpPr>
        <p:sp>
          <p:nvSpPr>
            <p:cNvPr id="327" name="椭圆 326"/>
            <p:cNvSpPr/>
            <p:nvPr/>
          </p:nvSpPr>
          <p:spPr>
            <a:xfrm>
              <a:off x="9121377" y="2690097"/>
              <a:ext cx="2718173" cy="27181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8" name="椭圆 327"/>
            <p:cNvSpPr/>
            <p:nvPr/>
          </p:nvSpPr>
          <p:spPr>
            <a:xfrm rot="2700000">
              <a:off x="10103662" y="3687407"/>
              <a:ext cx="2704764" cy="273164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9" name="椭圆 328"/>
            <p:cNvSpPr/>
            <p:nvPr/>
          </p:nvSpPr>
          <p:spPr>
            <a:xfrm>
              <a:off x="8042152" y="3692694"/>
              <a:ext cx="2718173" cy="27181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30" name="椭圆 329"/>
            <p:cNvSpPr/>
            <p:nvPr/>
          </p:nvSpPr>
          <p:spPr>
            <a:xfrm rot="19662205">
              <a:off x="4838754" y="4630886"/>
              <a:ext cx="2718173" cy="27181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31" name="椭圆 330"/>
            <p:cNvSpPr/>
            <p:nvPr/>
          </p:nvSpPr>
          <p:spPr>
            <a:xfrm rot="19089094">
              <a:off x="6452460" y="4112426"/>
              <a:ext cx="2718173" cy="27181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32" name="任意多边形: 形状 331"/>
          <p:cNvSpPr/>
          <p:nvPr/>
        </p:nvSpPr>
        <p:spPr>
          <a:xfrm>
            <a:off x="7018835" y="5474157"/>
            <a:ext cx="6671876" cy="1137397"/>
          </a:xfrm>
          <a:custGeom>
            <a:avLst/>
            <a:gdLst>
              <a:gd name="connsiteX0" fmla="*/ 3335938 w 6671876"/>
              <a:gd name="connsiteY0" fmla="*/ 0 h 1137397"/>
              <a:gd name="connsiteX1" fmla="*/ 6599381 w 6671876"/>
              <a:gd name="connsiteY1" fmla="*/ 1055609 h 1137397"/>
              <a:gd name="connsiteX2" fmla="*/ 6671876 w 6671876"/>
              <a:gd name="connsiteY2" fmla="*/ 1137397 h 1137397"/>
              <a:gd name="connsiteX3" fmla="*/ 0 w 6671876"/>
              <a:gd name="connsiteY3" fmla="*/ 1137397 h 1137397"/>
              <a:gd name="connsiteX4" fmla="*/ 72495 w 6671876"/>
              <a:gd name="connsiteY4" fmla="*/ 1055609 h 1137397"/>
              <a:gd name="connsiteX5" fmla="*/ 3335938 w 6671876"/>
              <a:gd name="connsiteY5" fmla="*/ 0 h 1137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71876" h="1137397">
                <a:moveTo>
                  <a:pt x="3335938" y="0"/>
                </a:moveTo>
                <a:cubicBezTo>
                  <a:pt x="4745137" y="0"/>
                  <a:pt x="5970898" y="426841"/>
                  <a:pt x="6599381" y="1055609"/>
                </a:cubicBezTo>
                <a:lnTo>
                  <a:pt x="6671876" y="1137397"/>
                </a:lnTo>
                <a:lnTo>
                  <a:pt x="0" y="1137397"/>
                </a:lnTo>
                <a:lnTo>
                  <a:pt x="72495" y="1055609"/>
                </a:lnTo>
                <a:cubicBezTo>
                  <a:pt x="700979" y="426841"/>
                  <a:pt x="1926740" y="0"/>
                  <a:pt x="3335938" y="0"/>
                </a:cubicBezTo>
                <a:close/>
              </a:path>
            </a:pathLst>
          </a:custGeom>
          <a:solidFill>
            <a:srgbClr val="BAD2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4" name="组合 333"/>
          <p:cNvGrpSpPr/>
          <p:nvPr/>
        </p:nvGrpSpPr>
        <p:grpSpPr>
          <a:xfrm>
            <a:off x="-84335" y="5976436"/>
            <a:ext cx="12360671" cy="894263"/>
            <a:chOff x="-84335" y="5963736"/>
            <a:chExt cx="12360671" cy="894263"/>
          </a:xfrm>
        </p:grpSpPr>
        <p:sp>
          <p:nvSpPr>
            <p:cNvPr id="335" name="矩形 334"/>
            <p:cNvSpPr/>
            <p:nvPr/>
          </p:nvSpPr>
          <p:spPr>
            <a:xfrm>
              <a:off x="0" y="5963736"/>
              <a:ext cx="12192000" cy="89426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grpSp>
          <p:nvGrpSpPr>
            <p:cNvPr id="336" name="组合 335"/>
            <p:cNvGrpSpPr/>
            <p:nvPr/>
          </p:nvGrpSpPr>
          <p:grpSpPr>
            <a:xfrm>
              <a:off x="-84335" y="6385952"/>
              <a:ext cx="12360671" cy="49831"/>
              <a:chOff x="249923" y="6209746"/>
              <a:chExt cx="12360671" cy="49831"/>
            </a:xfrm>
          </p:grpSpPr>
          <p:sp>
            <p:nvSpPr>
              <p:cNvPr id="337" name="矩形 336"/>
              <p:cNvSpPr/>
              <p:nvPr/>
            </p:nvSpPr>
            <p:spPr>
              <a:xfrm rot="10800000" flipV="1">
                <a:off x="249923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38" name="矩形 337"/>
              <p:cNvSpPr/>
              <p:nvPr/>
            </p:nvSpPr>
            <p:spPr>
              <a:xfrm rot="10800000" flipV="1">
                <a:off x="1300884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39" name="矩形 338"/>
              <p:cNvSpPr/>
              <p:nvPr/>
            </p:nvSpPr>
            <p:spPr>
              <a:xfrm rot="10800000" flipV="1">
                <a:off x="2351845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40" name="矩形 339"/>
              <p:cNvSpPr/>
              <p:nvPr/>
            </p:nvSpPr>
            <p:spPr>
              <a:xfrm rot="10800000" flipV="1">
                <a:off x="3402806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41" name="矩形 340"/>
              <p:cNvSpPr/>
              <p:nvPr/>
            </p:nvSpPr>
            <p:spPr>
              <a:xfrm rot="10800000" flipV="1">
                <a:off x="4453767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42" name="矩形 341"/>
              <p:cNvSpPr/>
              <p:nvPr/>
            </p:nvSpPr>
            <p:spPr>
              <a:xfrm rot="10800000" flipV="1">
                <a:off x="5504728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43" name="矩形 342"/>
              <p:cNvSpPr/>
              <p:nvPr/>
            </p:nvSpPr>
            <p:spPr>
              <a:xfrm rot="10800000" flipV="1">
                <a:off x="6555689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44" name="矩形 343"/>
              <p:cNvSpPr/>
              <p:nvPr/>
            </p:nvSpPr>
            <p:spPr>
              <a:xfrm rot="10800000" flipV="1">
                <a:off x="7606650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45" name="矩形 344"/>
              <p:cNvSpPr/>
              <p:nvPr/>
            </p:nvSpPr>
            <p:spPr>
              <a:xfrm rot="10800000" flipV="1">
                <a:off x="8657611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46" name="矩形 345"/>
              <p:cNvSpPr/>
              <p:nvPr/>
            </p:nvSpPr>
            <p:spPr>
              <a:xfrm rot="10800000" flipV="1">
                <a:off x="9708572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47" name="矩形 346"/>
              <p:cNvSpPr/>
              <p:nvPr/>
            </p:nvSpPr>
            <p:spPr>
              <a:xfrm rot="10800000" flipV="1">
                <a:off x="10759533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48" name="矩形 347"/>
              <p:cNvSpPr/>
              <p:nvPr/>
            </p:nvSpPr>
            <p:spPr>
              <a:xfrm rot="10800000" flipV="1">
                <a:off x="11810494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49" name="组合 348"/>
          <p:cNvGrpSpPr/>
          <p:nvPr/>
        </p:nvGrpSpPr>
        <p:grpSpPr>
          <a:xfrm>
            <a:off x="8279681" y="3923072"/>
            <a:ext cx="3747952" cy="2064425"/>
            <a:chOff x="22777" y="4320579"/>
            <a:chExt cx="2982171" cy="1642622"/>
          </a:xfrm>
        </p:grpSpPr>
        <p:sp>
          <p:nvSpPr>
            <p:cNvPr id="350" name="矩形: 圆角 349"/>
            <p:cNvSpPr/>
            <p:nvPr/>
          </p:nvSpPr>
          <p:spPr>
            <a:xfrm>
              <a:off x="91159" y="4657168"/>
              <a:ext cx="454333" cy="274387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351" name="组合 350"/>
            <p:cNvGrpSpPr/>
            <p:nvPr/>
          </p:nvGrpSpPr>
          <p:grpSpPr>
            <a:xfrm>
              <a:off x="22777" y="4792744"/>
              <a:ext cx="582032" cy="1168951"/>
              <a:chOff x="6831076" y="-595313"/>
              <a:chExt cx="1241416" cy="1573239"/>
            </a:xfrm>
          </p:grpSpPr>
          <p:sp>
            <p:nvSpPr>
              <p:cNvPr id="500" name="矩形 499"/>
              <p:cNvSpPr/>
              <p:nvPr/>
            </p:nvSpPr>
            <p:spPr>
              <a:xfrm>
                <a:off x="6831076" y="-595313"/>
                <a:ext cx="1241416" cy="8527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01" name="矩形 500"/>
              <p:cNvSpPr/>
              <p:nvPr/>
            </p:nvSpPr>
            <p:spPr>
              <a:xfrm>
                <a:off x="6895044" y="-510043"/>
                <a:ext cx="1113481" cy="148635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02" name="组合 501"/>
              <p:cNvGrpSpPr/>
              <p:nvPr/>
            </p:nvGrpSpPr>
            <p:grpSpPr>
              <a:xfrm>
                <a:off x="7029337" y="-342621"/>
                <a:ext cx="844895" cy="145418"/>
                <a:chOff x="7021531" y="-342621"/>
                <a:chExt cx="844895" cy="145418"/>
              </a:xfrm>
            </p:grpSpPr>
            <p:sp>
              <p:nvSpPr>
                <p:cNvPr id="524" name="矩形 523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5" name="矩形 524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6" name="矩形 525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7" name="矩形 526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03" name="组合 502"/>
              <p:cNvGrpSpPr/>
              <p:nvPr/>
            </p:nvGrpSpPr>
            <p:grpSpPr>
              <a:xfrm>
                <a:off x="7029337" y="-81064"/>
                <a:ext cx="844895" cy="145418"/>
                <a:chOff x="7021531" y="-342621"/>
                <a:chExt cx="844895" cy="145418"/>
              </a:xfrm>
            </p:grpSpPr>
            <p:sp>
              <p:nvSpPr>
                <p:cNvPr id="520" name="矩形 519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1" name="矩形 520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2" name="矩形 521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3" name="矩形 522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04" name="组合 503"/>
              <p:cNvGrpSpPr/>
              <p:nvPr/>
            </p:nvGrpSpPr>
            <p:grpSpPr>
              <a:xfrm>
                <a:off x="7029337" y="180493"/>
                <a:ext cx="844895" cy="145418"/>
                <a:chOff x="7021531" y="-342621"/>
                <a:chExt cx="844895" cy="145418"/>
              </a:xfrm>
            </p:grpSpPr>
            <p:sp>
              <p:nvSpPr>
                <p:cNvPr id="516" name="矩形 515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7" name="矩形 516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8" name="矩形 517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9" name="矩形 518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05" name="组合 504"/>
              <p:cNvGrpSpPr/>
              <p:nvPr/>
            </p:nvGrpSpPr>
            <p:grpSpPr>
              <a:xfrm>
                <a:off x="7029337" y="442050"/>
                <a:ext cx="844895" cy="145418"/>
                <a:chOff x="7021531" y="-342621"/>
                <a:chExt cx="844895" cy="145418"/>
              </a:xfrm>
            </p:grpSpPr>
            <p:sp>
              <p:nvSpPr>
                <p:cNvPr id="512" name="矩形 511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3" name="矩形 512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4" name="矩形 513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5" name="矩形 514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06" name="组合 505"/>
              <p:cNvGrpSpPr/>
              <p:nvPr/>
            </p:nvGrpSpPr>
            <p:grpSpPr>
              <a:xfrm>
                <a:off x="7029337" y="703607"/>
                <a:ext cx="844895" cy="145418"/>
                <a:chOff x="7021531" y="-342621"/>
                <a:chExt cx="844895" cy="145418"/>
              </a:xfrm>
            </p:grpSpPr>
            <p:sp>
              <p:nvSpPr>
                <p:cNvPr id="508" name="矩形 507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9" name="矩形 508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0" name="矩形 509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1" name="矩形 510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507" name="矩形 506"/>
              <p:cNvSpPr/>
              <p:nvPr/>
            </p:nvSpPr>
            <p:spPr>
              <a:xfrm>
                <a:off x="6885295" y="-508430"/>
                <a:ext cx="546394" cy="1486356"/>
              </a:xfrm>
              <a:prstGeom prst="rect">
                <a:avLst/>
              </a:prstGeom>
              <a:solidFill>
                <a:schemeClr val="accent4">
                  <a:lumMod val="75000"/>
                  <a:alpha val="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2" name="组合 351"/>
            <p:cNvGrpSpPr/>
            <p:nvPr/>
          </p:nvGrpSpPr>
          <p:grpSpPr>
            <a:xfrm>
              <a:off x="750708" y="4320579"/>
              <a:ext cx="510354" cy="1642622"/>
              <a:chOff x="430877" y="4320579"/>
              <a:chExt cx="510354" cy="1642622"/>
            </a:xfrm>
          </p:grpSpPr>
          <p:grpSp>
            <p:nvGrpSpPr>
              <p:cNvPr id="470" name="组合 469"/>
              <p:cNvGrpSpPr/>
              <p:nvPr/>
            </p:nvGrpSpPr>
            <p:grpSpPr>
              <a:xfrm>
                <a:off x="430877" y="4494569"/>
                <a:ext cx="510354" cy="1468632"/>
                <a:chOff x="6831076" y="-595313"/>
                <a:chExt cx="1241416" cy="1573239"/>
              </a:xfrm>
            </p:grpSpPr>
            <p:sp>
              <p:nvSpPr>
                <p:cNvPr id="472" name="矩形 471"/>
                <p:cNvSpPr/>
                <p:nvPr/>
              </p:nvSpPr>
              <p:spPr>
                <a:xfrm>
                  <a:off x="6831076" y="-595313"/>
                  <a:ext cx="1241416" cy="85271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3" name="矩形 472"/>
                <p:cNvSpPr/>
                <p:nvPr/>
              </p:nvSpPr>
              <p:spPr>
                <a:xfrm>
                  <a:off x="6895044" y="-510043"/>
                  <a:ext cx="1113481" cy="1486356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474" name="组合 473"/>
                <p:cNvGrpSpPr/>
                <p:nvPr/>
              </p:nvGrpSpPr>
              <p:grpSpPr>
                <a:xfrm>
                  <a:off x="7029337" y="-342621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496" name="矩形 495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7" name="矩形 496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8" name="矩形 497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9" name="矩形 498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75" name="组合 474"/>
                <p:cNvGrpSpPr/>
                <p:nvPr/>
              </p:nvGrpSpPr>
              <p:grpSpPr>
                <a:xfrm>
                  <a:off x="7029337" y="-81064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492" name="矩形 491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3" name="矩形 492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4" name="矩形 493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5" name="矩形 494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76" name="组合 475"/>
                <p:cNvGrpSpPr/>
                <p:nvPr/>
              </p:nvGrpSpPr>
              <p:grpSpPr>
                <a:xfrm>
                  <a:off x="7029337" y="180493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488" name="矩形 487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9" name="矩形 488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0" name="矩形 489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1" name="矩形 490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77" name="组合 476"/>
                <p:cNvGrpSpPr/>
                <p:nvPr/>
              </p:nvGrpSpPr>
              <p:grpSpPr>
                <a:xfrm>
                  <a:off x="7029337" y="442050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484" name="矩形 483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5" name="矩形 484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6" name="矩形 485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7" name="矩形 486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78" name="组合 477"/>
                <p:cNvGrpSpPr/>
                <p:nvPr/>
              </p:nvGrpSpPr>
              <p:grpSpPr>
                <a:xfrm>
                  <a:off x="7029337" y="703607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480" name="矩形 479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1" name="矩形 480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2" name="矩形 481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3" name="矩形 482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479" name="矩形 478"/>
                <p:cNvSpPr/>
                <p:nvPr/>
              </p:nvSpPr>
              <p:spPr>
                <a:xfrm>
                  <a:off x="6885295" y="-508430"/>
                  <a:ext cx="546394" cy="1486356"/>
                </a:xfrm>
                <a:prstGeom prst="rect">
                  <a:avLst/>
                </a:prstGeom>
                <a:solidFill>
                  <a:schemeClr val="accent4">
                    <a:lumMod val="75000"/>
                    <a:alpha val="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471" name="椭圆 470"/>
              <p:cNvSpPr/>
              <p:nvPr/>
            </p:nvSpPr>
            <p:spPr>
              <a:xfrm>
                <a:off x="520140" y="4320579"/>
                <a:ext cx="317065" cy="317065"/>
              </a:xfrm>
              <a:prstGeom prst="ellipse">
                <a:avLst/>
              </a:prstGeom>
              <a:solidFill>
                <a:srgbClr val="BF9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3" name="组合 352"/>
            <p:cNvGrpSpPr/>
            <p:nvPr/>
          </p:nvGrpSpPr>
          <p:grpSpPr>
            <a:xfrm>
              <a:off x="235604" y="5318811"/>
              <a:ext cx="510354" cy="644390"/>
              <a:chOff x="6831076" y="-595313"/>
              <a:chExt cx="1241416" cy="1573239"/>
            </a:xfrm>
          </p:grpSpPr>
          <p:sp>
            <p:nvSpPr>
              <p:cNvPr id="442" name="矩形 441"/>
              <p:cNvSpPr/>
              <p:nvPr/>
            </p:nvSpPr>
            <p:spPr>
              <a:xfrm>
                <a:off x="6831076" y="-595313"/>
                <a:ext cx="1241416" cy="85271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43" name="矩形 442"/>
              <p:cNvSpPr/>
              <p:nvPr/>
            </p:nvSpPr>
            <p:spPr>
              <a:xfrm>
                <a:off x="6895044" y="-510043"/>
                <a:ext cx="1113481" cy="148635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44" name="组合 443"/>
              <p:cNvGrpSpPr/>
              <p:nvPr/>
            </p:nvGrpSpPr>
            <p:grpSpPr>
              <a:xfrm>
                <a:off x="7029337" y="-342621"/>
                <a:ext cx="844895" cy="145418"/>
                <a:chOff x="7021531" y="-342621"/>
                <a:chExt cx="844895" cy="145418"/>
              </a:xfrm>
            </p:grpSpPr>
            <p:sp>
              <p:nvSpPr>
                <p:cNvPr id="466" name="矩形 465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7" name="矩形 466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8" name="矩形 467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9" name="矩形 468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45" name="组合 444"/>
              <p:cNvGrpSpPr/>
              <p:nvPr/>
            </p:nvGrpSpPr>
            <p:grpSpPr>
              <a:xfrm>
                <a:off x="7029337" y="-81064"/>
                <a:ext cx="844895" cy="145418"/>
                <a:chOff x="7021531" y="-342621"/>
                <a:chExt cx="844895" cy="145418"/>
              </a:xfrm>
            </p:grpSpPr>
            <p:sp>
              <p:nvSpPr>
                <p:cNvPr id="462" name="矩形 461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3" name="矩形 462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4" name="矩形 463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5" name="矩形 464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46" name="组合 445"/>
              <p:cNvGrpSpPr/>
              <p:nvPr/>
            </p:nvGrpSpPr>
            <p:grpSpPr>
              <a:xfrm>
                <a:off x="7029337" y="180493"/>
                <a:ext cx="844895" cy="145418"/>
                <a:chOff x="7021531" y="-342621"/>
                <a:chExt cx="844895" cy="145418"/>
              </a:xfrm>
            </p:grpSpPr>
            <p:sp>
              <p:nvSpPr>
                <p:cNvPr id="458" name="矩形 457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9" name="矩形 458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0" name="矩形 459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1" name="矩形 460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47" name="组合 446"/>
              <p:cNvGrpSpPr/>
              <p:nvPr/>
            </p:nvGrpSpPr>
            <p:grpSpPr>
              <a:xfrm>
                <a:off x="7029337" y="442050"/>
                <a:ext cx="844895" cy="145418"/>
                <a:chOff x="7021531" y="-342621"/>
                <a:chExt cx="844895" cy="145418"/>
              </a:xfrm>
            </p:grpSpPr>
            <p:sp>
              <p:nvSpPr>
                <p:cNvPr id="454" name="矩形 453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5" name="矩形 454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6" name="矩形 455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7" name="矩形 456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48" name="组合 447"/>
              <p:cNvGrpSpPr/>
              <p:nvPr/>
            </p:nvGrpSpPr>
            <p:grpSpPr>
              <a:xfrm>
                <a:off x="7029337" y="703607"/>
                <a:ext cx="844895" cy="145418"/>
                <a:chOff x="7021531" y="-342621"/>
                <a:chExt cx="844895" cy="145418"/>
              </a:xfrm>
            </p:grpSpPr>
            <p:sp>
              <p:nvSpPr>
                <p:cNvPr id="450" name="矩形 449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1" name="矩形 450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2" name="矩形 451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3" name="矩形 452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449" name="矩形 448"/>
              <p:cNvSpPr/>
              <p:nvPr/>
            </p:nvSpPr>
            <p:spPr>
              <a:xfrm>
                <a:off x="6885295" y="-508430"/>
                <a:ext cx="546394" cy="1486356"/>
              </a:xfrm>
              <a:prstGeom prst="rect">
                <a:avLst/>
              </a:prstGeom>
              <a:solidFill>
                <a:schemeClr val="accent4">
                  <a:lumMod val="75000"/>
                  <a:alpha val="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4" name="组合 353"/>
            <p:cNvGrpSpPr/>
            <p:nvPr/>
          </p:nvGrpSpPr>
          <p:grpSpPr>
            <a:xfrm>
              <a:off x="1283583" y="4642389"/>
              <a:ext cx="469663" cy="1320811"/>
              <a:chOff x="6567489" y="-1166624"/>
              <a:chExt cx="762000" cy="2142937"/>
            </a:xfrm>
          </p:grpSpPr>
          <p:grpSp>
            <p:nvGrpSpPr>
              <p:cNvPr id="416" name="组合 415"/>
              <p:cNvGrpSpPr/>
              <p:nvPr/>
            </p:nvGrpSpPr>
            <p:grpSpPr>
              <a:xfrm>
                <a:off x="6567489" y="-846387"/>
                <a:ext cx="762000" cy="1822700"/>
                <a:chOff x="6567489" y="-846387"/>
                <a:chExt cx="762000" cy="1822700"/>
              </a:xfrm>
            </p:grpSpPr>
            <p:sp>
              <p:nvSpPr>
                <p:cNvPr id="440" name="矩形 439"/>
                <p:cNvSpPr/>
                <p:nvPr/>
              </p:nvSpPr>
              <p:spPr>
                <a:xfrm>
                  <a:off x="6567489" y="-222487"/>
                  <a:ext cx="762000" cy="119880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1" name="矩形 440"/>
                <p:cNvSpPr/>
                <p:nvPr/>
              </p:nvSpPr>
              <p:spPr>
                <a:xfrm>
                  <a:off x="6648452" y="-846387"/>
                  <a:ext cx="600074" cy="119880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17" name="组合 416"/>
              <p:cNvGrpSpPr/>
              <p:nvPr/>
            </p:nvGrpSpPr>
            <p:grpSpPr>
              <a:xfrm>
                <a:off x="6753404" y="-724278"/>
                <a:ext cx="390170" cy="1578482"/>
                <a:chOff x="6753404" y="-794065"/>
                <a:chExt cx="390170" cy="1578482"/>
              </a:xfrm>
            </p:grpSpPr>
            <p:grpSp>
              <p:nvGrpSpPr>
                <p:cNvPr id="419" name="组合 418"/>
                <p:cNvGrpSpPr/>
                <p:nvPr/>
              </p:nvGrpSpPr>
              <p:grpSpPr>
                <a:xfrm>
                  <a:off x="6753404" y="-77533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438" name="矩形 437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39" name="矩形 438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20" name="组合 419"/>
                <p:cNvGrpSpPr/>
                <p:nvPr/>
              </p:nvGrpSpPr>
              <p:grpSpPr>
                <a:xfrm>
                  <a:off x="6753404" y="161311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436" name="矩形 435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37" name="矩形 436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21" name="组合 420"/>
                <p:cNvGrpSpPr/>
                <p:nvPr/>
              </p:nvGrpSpPr>
              <p:grpSpPr>
                <a:xfrm>
                  <a:off x="6753404" y="400155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434" name="矩形 433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35" name="矩形 434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22" name="组合 421"/>
                <p:cNvGrpSpPr/>
                <p:nvPr/>
              </p:nvGrpSpPr>
              <p:grpSpPr>
                <a:xfrm>
                  <a:off x="6753404" y="638999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432" name="矩形 431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33" name="矩形 432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23" name="组合 422"/>
                <p:cNvGrpSpPr/>
                <p:nvPr/>
              </p:nvGrpSpPr>
              <p:grpSpPr>
                <a:xfrm>
                  <a:off x="6753404" y="-316377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430" name="矩形 429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31" name="矩形 430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24" name="组合 423"/>
                <p:cNvGrpSpPr/>
                <p:nvPr/>
              </p:nvGrpSpPr>
              <p:grpSpPr>
                <a:xfrm>
                  <a:off x="6753404" y="-555221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428" name="矩形 427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29" name="矩形 428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25" name="组合 424"/>
                <p:cNvGrpSpPr/>
                <p:nvPr/>
              </p:nvGrpSpPr>
              <p:grpSpPr>
                <a:xfrm>
                  <a:off x="6753404" y="-794065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426" name="矩形 425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27" name="矩形 426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418" name="等腰三角形 417"/>
              <p:cNvSpPr/>
              <p:nvPr/>
            </p:nvSpPr>
            <p:spPr>
              <a:xfrm>
                <a:off x="6648452" y="-1166624"/>
                <a:ext cx="600073" cy="319088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5" name="组合 354"/>
            <p:cNvGrpSpPr/>
            <p:nvPr/>
          </p:nvGrpSpPr>
          <p:grpSpPr>
            <a:xfrm>
              <a:off x="2575804" y="5177385"/>
              <a:ext cx="429144" cy="785815"/>
              <a:chOff x="6831076" y="-1295256"/>
              <a:chExt cx="1241416" cy="2273182"/>
            </a:xfrm>
          </p:grpSpPr>
          <p:sp>
            <p:nvSpPr>
              <p:cNvPr id="387" name="矩形 386"/>
              <p:cNvSpPr/>
              <p:nvPr/>
            </p:nvSpPr>
            <p:spPr>
              <a:xfrm>
                <a:off x="6831076" y="-1059024"/>
                <a:ext cx="1241416" cy="54898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88" name="矩形 387"/>
              <p:cNvSpPr/>
              <p:nvPr/>
            </p:nvSpPr>
            <p:spPr>
              <a:xfrm>
                <a:off x="6895044" y="-510043"/>
                <a:ext cx="1113481" cy="148635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89" name="组合 388"/>
              <p:cNvGrpSpPr/>
              <p:nvPr/>
            </p:nvGrpSpPr>
            <p:grpSpPr>
              <a:xfrm>
                <a:off x="7029337" y="-342621"/>
                <a:ext cx="844895" cy="145418"/>
                <a:chOff x="7021531" y="-342621"/>
                <a:chExt cx="844895" cy="145418"/>
              </a:xfrm>
            </p:grpSpPr>
            <p:sp>
              <p:nvSpPr>
                <p:cNvPr id="412" name="矩形 411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3" name="矩形 412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4" name="矩形 413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5" name="矩形 414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90" name="组合 389"/>
              <p:cNvGrpSpPr/>
              <p:nvPr/>
            </p:nvGrpSpPr>
            <p:grpSpPr>
              <a:xfrm>
                <a:off x="7029337" y="-81064"/>
                <a:ext cx="844895" cy="145418"/>
                <a:chOff x="7021531" y="-342621"/>
                <a:chExt cx="844895" cy="145418"/>
              </a:xfrm>
            </p:grpSpPr>
            <p:sp>
              <p:nvSpPr>
                <p:cNvPr id="408" name="矩形 407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9" name="矩形 408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0" name="矩形 409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1" name="矩形 410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91" name="组合 390"/>
              <p:cNvGrpSpPr/>
              <p:nvPr/>
            </p:nvGrpSpPr>
            <p:grpSpPr>
              <a:xfrm>
                <a:off x="7029337" y="180493"/>
                <a:ext cx="844895" cy="145418"/>
                <a:chOff x="7021531" y="-342621"/>
                <a:chExt cx="844895" cy="145418"/>
              </a:xfrm>
            </p:grpSpPr>
            <p:sp>
              <p:nvSpPr>
                <p:cNvPr id="404" name="矩形 403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5" name="矩形 404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6" name="矩形 405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7" name="矩形 406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92" name="组合 391"/>
              <p:cNvGrpSpPr/>
              <p:nvPr/>
            </p:nvGrpSpPr>
            <p:grpSpPr>
              <a:xfrm>
                <a:off x="7029337" y="442050"/>
                <a:ext cx="844895" cy="145418"/>
                <a:chOff x="7021531" y="-342621"/>
                <a:chExt cx="844895" cy="145418"/>
              </a:xfrm>
            </p:grpSpPr>
            <p:sp>
              <p:nvSpPr>
                <p:cNvPr id="400" name="矩形 399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1" name="矩形 400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2" name="矩形 401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3" name="矩形 402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93" name="组合 392"/>
              <p:cNvGrpSpPr/>
              <p:nvPr/>
            </p:nvGrpSpPr>
            <p:grpSpPr>
              <a:xfrm>
                <a:off x="7029337" y="703607"/>
                <a:ext cx="844895" cy="145418"/>
                <a:chOff x="7021531" y="-342621"/>
                <a:chExt cx="844895" cy="145418"/>
              </a:xfrm>
            </p:grpSpPr>
            <p:sp>
              <p:nvSpPr>
                <p:cNvPr id="396" name="矩形 395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7" name="矩形 396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8" name="矩形 397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9" name="矩形 398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94" name="矩形 393"/>
              <p:cNvSpPr/>
              <p:nvPr/>
            </p:nvSpPr>
            <p:spPr>
              <a:xfrm>
                <a:off x="6885295" y="-508430"/>
                <a:ext cx="546394" cy="1486356"/>
              </a:xfrm>
              <a:prstGeom prst="rect">
                <a:avLst/>
              </a:prstGeom>
              <a:solidFill>
                <a:schemeClr val="accent4">
                  <a:lumMod val="75000"/>
                  <a:alpha val="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95" name="矩形 394"/>
              <p:cNvSpPr/>
              <p:nvPr/>
            </p:nvSpPr>
            <p:spPr>
              <a:xfrm>
                <a:off x="7029335" y="-1295256"/>
                <a:ext cx="853267" cy="54898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6" name="组合 355"/>
            <p:cNvGrpSpPr/>
            <p:nvPr/>
          </p:nvGrpSpPr>
          <p:grpSpPr>
            <a:xfrm>
              <a:off x="1780405" y="4931555"/>
              <a:ext cx="765154" cy="1031645"/>
              <a:chOff x="1780405" y="4931555"/>
              <a:chExt cx="765154" cy="1031645"/>
            </a:xfrm>
          </p:grpSpPr>
          <p:grpSp>
            <p:nvGrpSpPr>
              <p:cNvPr id="357" name="组合 356"/>
              <p:cNvGrpSpPr/>
              <p:nvPr/>
            </p:nvGrpSpPr>
            <p:grpSpPr>
              <a:xfrm>
                <a:off x="1780405" y="4993525"/>
                <a:ext cx="765154" cy="969675"/>
                <a:chOff x="6831076" y="-595313"/>
                <a:chExt cx="1241416" cy="1573239"/>
              </a:xfrm>
            </p:grpSpPr>
            <p:sp>
              <p:nvSpPr>
                <p:cNvPr id="359" name="矩形 358"/>
                <p:cNvSpPr/>
                <p:nvPr/>
              </p:nvSpPr>
              <p:spPr>
                <a:xfrm>
                  <a:off x="6831076" y="-595313"/>
                  <a:ext cx="1241416" cy="85271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60" name="矩形 359"/>
                <p:cNvSpPr/>
                <p:nvPr/>
              </p:nvSpPr>
              <p:spPr>
                <a:xfrm>
                  <a:off x="6895044" y="-510043"/>
                  <a:ext cx="1113481" cy="1486356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361" name="组合 360"/>
                <p:cNvGrpSpPr/>
                <p:nvPr/>
              </p:nvGrpSpPr>
              <p:grpSpPr>
                <a:xfrm>
                  <a:off x="7029337" y="-342621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383" name="矩形 382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84" name="矩形 383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85" name="矩形 384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86" name="矩形 385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362" name="组合 361"/>
                <p:cNvGrpSpPr/>
                <p:nvPr/>
              </p:nvGrpSpPr>
              <p:grpSpPr>
                <a:xfrm>
                  <a:off x="7029337" y="-81064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379" name="矩形 378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80" name="矩形 379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81" name="矩形 380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82" name="矩形 381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363" name="组合 362"/>
                <p:cNvGrpSpPr/>
                <p:nvPr/>
              </p:nvGrpSpPr>
              <p:grpSpPr>
                <a:xfrm>
                  <a:off x="7029337" y="180493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375" name="矩形 374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76" name="矩形 375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77" name="矩形 376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78" name="矩形 377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364" name="组合 363"/>
                <p:cNvGrpSpPr/>
                <p:nvPr/>
              </p:nvGrpSpPr>
              <p:grpSpPr>
                <a:xfrm>
                  <a:off x="7029337" y="442050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371" name="矩形 370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72" name="矩形 371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73" name="矩形 372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74" name="矩形 373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365" name="组合 364"/>
                <p:cNvGrpSpPr/>
                <p:nvPr/>
              </p:nvGrpSpPr>
              <p:grpSpPr>
                <a:xfrm>
                  <a:off x="7029337" y="703607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367" name="矩形 366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68" name="矩形 367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69" name="矩形 368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70" name="矩形 369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366" name="矩形 365"/>
                <p:cNvSpPr/>
                <p:nvPr/>
              </p:nvSpPr>
              <p:spPr>
                <a:xfrm>
                  <a:off x="6885295" y="-508430"/>
                  <a:ext cx="546394" cy="1486356"/>
                </a:xfrm>
                <a:prstGeom prst="rect">
                  <a:avLst/>
                </a:prstGeom>
                <a:solidFill>
                  <a:schemeClr val="accent4">
                    <a:lumMod val="75000"/>
                    <a:alpha val="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58" name="矩形 357"/>
              <p:cNvSpPr/>
              <p:nvPr/>
            </p:nvSpPr>
            <p:spPr>
              <a:xfrm>
                <a:off x="2310167" y="4931555"/>
                <a:ext cx="117752" cy="7310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28" name="组合 527"/>
          <p:cNvGrpSpPr/>
          <p:nvPr/>
        </p:nvGrpSpPr>
        <p:grpSpPr>
          <a:xfrm>
            <a:off x="8859792" y="6257582"/>
            <a:ext cx="967965" cy="426400"/>
            <a:chOff x="8873765" y="7025419"/>
            <a:chExt cx="2010214" cy="885523"/>
          </a:xfrm>
        </p:grpSpPr>
        <p:sp>
          <p:nvSpPr>
            <p:cNvPr id="529" name="任意多边形: 形状 528"/>
            <p:cNvSpPr/>
            <p:nvPr/>
          </p:nvSpPr>
          <p:spPr>
            <a:xfrm>
              <a:off x="9331088" y="7025419"/>
              <a:ext cx="1161957" cy="420750"/>
            </a:xfrm>
            <a:custGeom>
              <a:avLst/>
              <a:gdLst>
                <a:gd name="connsiteX0" fmla="*/ 580978 w 1161957"/>
                <a:gd name="connsiteY0" fmla="*/ 0 h 420750"/>
                <a:gd name="connsiteX1" fmla="*/ 1115901 w 1161957"/>
                <a:gd name="connsiteY1" fmla="*/ 321678 h 420750"/>
                <a:gd name="connsiteX2" fmla="*/ 1161957 w 1161957"/>
                <a:gd name="connsiteY2" fmla="*/ 420750 h 420750"/>
                <a:gd name="connsiteX3" fmla="*/ 0 w 1161957"/>
                <a:gd name="connsiteY3" fmla="*/ 420750 h 420750"/>
                <a:gd name="connsiteX4" fmla="*/ 46056 w 1161957"/>
                <a:gd name="connsiteY4" fmla="*/ 321678 h 420750"/>
                <a:gd name="connsiteX5" fmla="*/ 580978 w 1161957"/>
                <a:gd name="connsiteY5" fmla="*/ 0 h 42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957" h="420750">
                  <a:moveTo>
                    <a:pt x="580978" y="0"/>
                  </a:moveTo>
                  <a:cubicBezTo>
                    <a:pt x="807673" y="0"/>
                    <a:pt x="1006200" y="128825"/>
                    <a:pt x="1115901" y="321678"/>
                  </a:cubicBezTo>
                  <a:lnTo>
                    <a:pt x="1161957" y="420750"/>
                  </a:lnTo>
                  <a:lnTo>
                    <a:pt x="0" y="420750"/>
                  </a:lnTo>
                  <a:lnTo>
                    <a:pt x="46056" y="321678"/>
                  </a:lnTo>
                  <a:cubicBezTo>
                    <a:pt x="155756" y="128825"/>
                    <a:pt x="354283" y="0"/>
                    <a:pt x="5809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0" name="任意多边形: 形状 529"/>
            <p:cNvSpPr/>
            <p:nvPr/>
          </p:nvSpPr>
          <p:spPr>
            <a:xfrm>
              <a:off x="9369883" y="7104749"/>
              <a:ext cx="1084367" cy="393807"/>
            </a:xfrm>
            <a:custGeom>
              <a:avLst/>
              <a:gdLst>
                <a:gd name="connsiteX0" fmla="*/ 542183 w 1084367"/>
                <a:gd name="connsiteY0" fmla="*/ 0 h 393807"/>
                <a:gd name="connsiteX1" fmla="*/ 1081526 w 1084367"/>
                <a:gd name="connsiteY1" fmla="*/ 383805 h 393807"/>
                <a:gd name="connsiteX2" fmla="*/ 1084367 w 1084367"/>
                <a:gd name="connsiteY2" fmla="*/ 393807 h 393807"/>
                <a:gd name="connsiteX3" fmla="*/ 0 w 1084367"/>
                <a:gd name="connsiteY3" fmla="*/ 393807 h 393807"/>
                <a:gd name="connsiteX4" fmla="*/ 2841 w 1084367"/>
                <a:gd name="connsiteY4" fmla="*/ 383805 h 393807"/>
                <a:gd name="connsiteX5" fmla="*/ 542183 w 1084367"/>
                <a:gd name="connsiteY5" fmla="*/ 0 h 39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4367" h="393807">
                  <a:moveTo>
                    <a:pt x="542183" y="0"/>
                  </a:moveTo>
                  <a:cubicBezTo>
                    <a:pt x="787238" y="0"/>
                    <a:pt x="996769" y="159044"/>
                    <a:pt x="1081526" y="383805"/>
                  </a:cubicBezTo>
                  <a:lnTo>
                    <a:pt x="1084367" y="393807"/>
                  </a:lnTo>
                  <a:lnTo>
                    <a:pt x="0" y="393807"/>
                  </a:lnTo>
                  <a:lnTo>
                    <a:pt x="2841" y="383805"/>
                  </a:lnTo>
                  <a:cubicBezTo>
                    <a:pt x="87597" y="159044"/>
                    <a:pt x="297128" y="0"/>
                    <a:pt x="54218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1" name="任意多边形: 形状 530"/>
            <p:cNvSpPr/>
            <p:nvPr/>
          </p:nvSpPr>
          <p:spPr>
            <a:xfrm>
              <a:off x="8873765" y="7421514"/>
              <a:ext cx="2010214" cy="290124"/>
            </a:xfrm>
            <a:custGeom>
              <a:avLst/>
              <a:gdLst>
                <a:gd name="connsiteX0" fmla="*/ 225360 w 2010214"/>
                <a:gd name="connsiteY0" fmla="*/ 0 h 290124"/>
                <a:gd name="connsiteX1" fmla="*/ 1963447 w 2010214"/>
                <a:gd name="connsiteY1" fmla="*/ 9525 h 290124"/>
                <a:gd name="connsiteX2" fmla="*/ 2010214 w 2010214"/>
                <a:gd name="connsiteY2" fmla="*/ 56292 h 290124"/>
                <a:gd name="connsiteX3" fmla="*/ 2010214 w 2010214"/>
                <a:gd name="connsiteY3" fmla="*/ 243357 h 290124"/>
                <a:gd name="connsiteX4" fmla="*/ 1963447 w 2010214"/>
                <a:gd name="connsiteY4" fmla="*/ 290124 h 290124"/>
                <a:gd name="connsiteX5" fmla="*/ 1732392 w 2010214"/>
                <a:gd name="connsiteY5" fmla="*/ 290124 h 290124"/>
                <a:gd name="connsiteX6" fmla="*/ 1725783 w 2010214"/>
                <a:gd name="connsiteY6" fmla="*/ 257390 h 290124"/>
                <a:gd name="connsiteX7" fmla="*/ 1548017 w 2010214"/>
                <a:gd name="connsiteY7" fmla="*/ 139559 h 290124"/>
                <a:gd name="connsiteX8" fmla="*/ 1370251 w 2010214"/>
                <a:gd name="connsiteY8" fmla="*/ 257390 h 290124"/>
                <a:gd name="connsiteX9" fmla="*/ 1363642 w 2010214"/>
                <a:gd name="connsiteY9" fmla="*/ 290124 h 290124"/>
                <a:gd name="connsiteX10" fmla="*/ 648953 w 2010214"/>
                <a:gd name="connsiteY10" fmla="*/ 290124 h 290124"/>
                <a:gd name="connsiteX11" fmla="*/ 642344 w 2010214"/>
                <a:gd name="connsiteY11" fmla="*/ 257390 h 290124"/>
                <a:gd name="connsiteX12" fmla="*/ 464578 w 2010214"/>
                <a:gd name="connsiteY12" fmla="*/ 139559 h 290124"/>
                <a:gd name="connsiteX13" fmla="*/ 286812 w 2010214"/>
                <a:gd name="connsiteY13" fmla="*/ 257390 h 290124"/>
                <a:gd name="connsiteX14" fmla="*/ 280203 w 2010214"/>
                <a:gd name="connsiteY14" fmla="*/ 290124 h 290124"/>
                <a:gd name="connsiteX15" fmla="*/ 49148 w 2010214"/>
                <a:gd name="connsiteY15" fmla="*/ 290124 h 290124"/>
                <a:gd name="connsiteX16" fmla="*/ 2381 w 2010214"/>
                <a:gd name="connsiteY16" fmla="*/ 243357 h 290124"/>
                <a:gd name="connsiteX17" fmla="*/ 0 w 2010214"/>
                <a:gd name="connsiteY17" fmla="*/ 89629 h 290124"/>
                <a:gd name="connsiteX18" fmla="*/ 225360 w 2010214"/>
                <a:gd name="connsiteY18" fmla="*/ 0 h 29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0214" h="290124">
                  <a:moveTo>
                    <a:pt x="225360" y="0"/>
                  </a:moveTo>
                  <a:lnTo>
                    <a:pt x="1963447" y="9525"/>
                  </a:lnTo>
                  <a:cubicBezTo>
                    <a:pt x="1989276" y="9525"/>
                    <a:pt x="2010214" y="30463"/>
                    <a:pt x="2010214" y="56292"/>
                  </a:cubicBezTo>
                  <a:lnTo>
                    <a:pt x="2010214" y="243357"/>
                  </a:lnTo>
                  <a:cubicBezTo>
                    <a:pt x="2010214" y="269186"/>
                    <a:pt x="1989276" y="290124"/>
                    <a:pt x="1963447" y="290124"/>
                  </a:cubicBezTo>
                  <a:lnTo>
                    <a:pt x="1732392" y="290124"/>
                  </a:lnTo>
                  <a:lnTo>
                    <a:pt x="1725783" y="257390"/>
                  </a:lnTo>
                  <a:cubicBezTo>
                    <a:pt x="1696495" y="188146"/>
                    <a:pt x="1627930" y="139559"/>
                    <a:pt x="1548017" y="139559"/>
                  </a:cubicBezTo>
                  <a:cubicBezTo>
                    <a:pt x="1468104" y="139559"/>
                    <a:pt x="1399539" y="188146"/>
                    <a:pt x="1370251" y="257390"/>
                  </a:cubicBezTo>
                  <a:lnTo>
                    <a:pt x="1363642" y="290124"/>
                  </a:lnTo>
                  <a:lnTo>
                    <a:pt x="648953" y="290124"/>
                  </a:lnTo>
                  <a:lnTo>
                    <a:pt x="642344" y="257390"/>
                  </a:lnTo>
                  <a:cubicBezTo>
                    <a:pt x="613056" y="188146"/>
                    <a:pt x="544491" y="139559"/>
                    <a:pt x="464578" y="139559"/>
                  </a:cubicBezTo>
                  <a:cubicBezTo>
                    <a:pt x="384665" y="139559"/>
                    <a:pt x="316100" y="188146"/>
                    <a:pt x="286812" y="257390"/>
                  </a:cubicBezTo>
                  <a:lnTo>
                    <a:pt x="280203" y="290124"/>
                  </a:lnTo>
                  <a:lnTo>
                    <a:pt x="49148" y="290124"/>
                  </a:lnTo>
                  <a:cubicBezTo>
                    <a:pt x="23319" y="290124"/>
                    <a:pt x="2381" y="269186"/>
                    <a:pt x="2381" y="243357"/>
                  </a:cubicBezTo>
                  <a:cubicBezTo>
                    <a:pt x="1587" y="192114"/>
                    <a:pt x="794" y="140872"/>
                    <a:pt x="0" y="89629"/>
                  </a:cubicBezTo>
                  <a:cubicBezTo>
                    <a:pt x="0" y="28081"/>
                    <a:pt x="199531" y="0"/>
                    <a:pt x="22536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532" name="矩形: 圆角 531"/>
            <p:cNvSpPr/>
            <p:nvPr/>
          </p:nvSpPr>
          <p:spPr>
            <a:xfrm rot="16200000">
              <a:off x="9693701" y="7298717"/>
              <a:ext cx="456581" cy="4571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3" name="椭圆 532"/>
            <p:cNvSpPr/>
            <p:nvPr/>
          </p:nvSpPr>
          <p:spPr>
            <a:xfrm>
              <a:off x="9181399" y="7597056"/>
              <a:ext cx="313886" cy="3138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4" name="椭圆 533"/>
            <p:cNvSpPr/>
            <p:nvPr/>
          </p:nvSpPr>
          <p:spPr>
            <a:xfrm>
              <a:off x="10264838" y="7597056"/>
              <a:ext cx="313886" cy="3138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535" name="组合 534"/>
          <p:cNvGrpSpPr/>
          <p:nvPr/>
        </p:nvGrpSpPr>
        <p:grpSpPr>
          <a:xfrm>
            <a:off x="4683730" y="5832599"/>
            <a:ext cx="1291057" cy="551098"/>
            <a:chOff x="2232484" y="5636171"/>
            <a:chExt cx="2059640" cy="879174"/>
          </a:xfrm>
        </p:grpSpPr>
        <p:grpSp>
          <p:nvGrpSpPr>
            <p:cNvPr id="536" name="组合 535"/>
            <p:cNvGrpSpPr/>
            <p:nvPr/>
          </p:nvGrpSpPr>
          <p:grpSpPr>
            <a:xfrm>
              <a:off x="3132988" y="5686184"/>
              <a:ext cx="1045615" cy="478020"/>
              <a:chOff x="3137177" y="5748500"/>
              <a:chExt cx="1110561" cy="491142"/>
            </a:xfrm>
          </p:grpSpPr>
          <p:sp>
            <p:nvSpPr>
              <p:cNvPr id="542" name="任意多边形: 形状 541"/>
              <p:cNvSpPr/>
              <p:nvPr/>
            </p:nvSpPr>
            <p:spPr>
              <a:xfrm>
                <a:off x="3137177" y="5748500"/>
                <a:ext cx="1110561" cy="491142"/>
              </a:xfrm>
              <a:custGeom>
                <a:avLst/>
                <a:gdLst>
                  <a:gd name="connsiteX0" fmla="*/ 613644 w 1227288"/>
                  <a:gd name="connsiteY0" fmla="*/ 0 h 264685"/>
                  <a:gd name="connsiteX1" fmla="*/ 1226412 w 1227288"/>
                  <a:gd name="connsiteY1" fmla="*/ 260155 h 264685"/>
                  <a:gd name="connsiteX2" fmla="*/ 1227288 w 1227288"/>
                  <a:gd name="connsiteY2" fmla="*/ 264685 h 264685"/>
                  <a:gd name="connsiteX3" fmla="*/ 0 w 1227288"/>
                  <a:gd name="connsiteY3" fmla="*/ 264685 h 264685"/>
                  <a:gd name="connsiteX4" fmla="*/ 877 w 1227288"/>
                  <a:gd name="connsiteY4" fmla="*/ 260155 h 264685"/>
                  <a:gd name="connsiteX5" fmla="*/ 613644 w 1227288"/>
                  <a:gd name="connsiteY5" fmla="*/ 0 h 264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7288" h="264685">
                    <a:moveTo>
                      <a:pt x="613644" y="0"/>
                    </a:moveTo>
                    <a:cubicBezTo>
                      <a:pt x="915904" y="0"/>
                      <a:pt x="1168088" y="111685"/>
                      <a:pt x="1226412" y="260155"/>
                    </a:cubicBezTo>
                    <a:lnTo>
                      <a:pt x="1227288" y="264685"/>
                    </a:lnTo>
                    <a:lnTo>
                      <a:pt x="0" y="264685"/>
                    </a:lnTo>
                    <a:lnTo>
                      <a:pt x="877" y="260155"/>
                    </a:lnTo>
                    <a:cubicBezTo>
                      <a:pt x="59200" y="111685"/>
                      <a:pt x="311384" y="0"/>
                      <a:pt x="6136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43" name="任意多边形: 形状 542"/>
              <p:cNvSpPr/>
              <p:nvPr/>
            </p:nvSpPr>
            <p:spPr>
              <a:xfrm>
                <a:off x="3191456" y="5799156"/>
                <a:ext cx="988837" cy="428095"/>
              </a:xfrm>
              <a:custGeom>
                <a:avLst/>
                <a:gdLst>
                  <a:gd name="connsiteX0" fmla="*/ 613644 w 1227288"/>
                  <a:gd name="connsiteY0" fmla="*/ 0 h 264685"/>
                  <a:gd name="connsiteX1" fmla="*/ 1226412 w 1227288"/>
                  <a:gd name="connsiteY1" fmla="*/ 260155 h 264685"/>
                  <a:gd name="connsiteX2" fmla="*/ 1227288 w 1227288"/>
                  <a:gd name="connsiteY2" fmla="*/ 264685 h 264685"/>
                  <a:gd name="connsiteX3" fmla="*/ 0 w 1227288"/>
                  <a:gd name="connsiteY3" fmla="*/ 264685 h 264685"/>
                  <a:gd name="connsiteX4" fmla="*/ 877 w 1227288"/>
                  <a:gd name="connsiteY4" fmla="*/ 260155 h 264685"/>
                  <a:gd name="connsiteX5" fmla="*/ 613644 w 1227288"/>
                  <a:gd name="connsiteY5" fmla="*/ 0 h 264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7288" h="264685">
                    <a:moveTo>
                      <a:pt x="613644" y="0"/>
                    </a:moveTo>
                    <a:cubicBezTo>
                      <a:pt x="915904" y="0"/>
                      <a:pt x="1168088" y="111685"/>
                      <a:pt x="1226412" y="260155"/>
                    </a:cubicBezTo>
                    <a:lnTo>
                      <a:pt x="1227288" y="264685"/>
                    </a:lnTo>
                    <a:lnTo>
                      <a:pt x="0" y="264685"/>
                    </a:lnTo>
                    <a:lnTo>
                      <a:pt x="877" y="260155"/>
                    </a:lnTo>
                    <a:cubicBezTo>
                      <a:pt x="59200" y="111685"/>
                      <a:pt x="311384" y="0"/>
                      <a:pt x="61364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37" name="任意多边形: 形状 536"/>
            <p:cNvSpPr/>
            <p:nvPr/>
          </p:nvSpPr>
          <p:spPr>
            <a:xfrm>
              <a:off x="2232484" y="6154271"/>
              <a:ext cx="2059640" cy="161770"/>
            </a:xfrm>
            <a:custGeom>
              <a:avLst/>
              <a:gdLst>
                <a:gd name="connsiteX0" fmla="*/ 38705 w 2059640"/>
                <a:gd name="connsiteY0" fmla="*/ 0 h 161770"/>
                <a:gd name="connsiteX1" fmla="*/ 2020935 w 2059640"/>
                <a:gd name="connsiteY1" fmla="*/ 0 h 161770"/>
                <a:gd name="connsiteX2" fmla="*/ 2059640 w 2059640"/>
                <a:gd name="connsiteY2" fmla="*/ 38705 h 161770"/>
                <a:gd name="connsiteX3" fmla="*/ 2059640 w 2059640"/>
                <a:gd name="connsiteY3" fmla="*/ 123065 h 161770"/>
                <a:gd name="connsiteX4" fmla="*/ 2020935 w 2059640"/>
                <a:gd name="connsiteY4" fmla="*/ 161770 h 161770"/>
                <a:gd name="connsiteX5" fmla="*/ 1781817 w 2059640"/>
                <a:gd name="connsiteY5" fmla="*/ 161770 h 161770"/>
                <a:gd name="connsiteX6" fmla="*/ 1775208 w 2059640"/>
                <a:gd name="connsiteY6" fmla="*/ 129036 h 161770"/>
                <a:gd name="connsiteX7" fmla="*/ 1597442 w 2059640"/>
                <a:gd name="connsiteY7" fmla="*/ 11205 h 161770"/>
                <a:gd name="connsiteX8" fmla="*/ 1419676 w 2059640"/>
                <a:gd name="connsiteY8" fmla="*/ 129036 h 161770"/>
                <a:gd name="connsiteX9" fmla="*/ 1413068 w 2059640"/>
                <a:gd name="connsiteY9" fmla="*/ 161770 h 161770"/>
                <a:gd name="connsiteX10" fmla="*/ 698378 w 2059640"/>
                <a:gd name="connsiteY10" fmla="*/ 161770 h 161770"/>
                <a:gd name="connsiteX11" fmla="*/ 691769 w 2059640"/>
                <a:gd name="connsiteY11" fmla="*/ 129036 h 161770"/>
                <a:gd name="connsiteX12" fmla="*/ 514003 w 2059640"/>
                <a:gd name="connsiteY12" fmla="*/ 11205 h 161770"/>
                <a:gd name="connsiteX13" fmla="*/ 336237 w 2059640"/>
                <a:gd name="connsiteY13" fmla="*/ 129036 h 161770"/>
                <a:gd name="connsiteX14" fmla="*/ 329629 w 2059640"/>
                <a:gd name="connsiteY14" fmla="*/ 161770 h 161770"/>
                <a:gd name="connsiteX15" fmla="*/ 38705 w 2059640"/>
                <a:gd name="connsiteY15" fmla="*/ 161770 h 161770"/>
                <a:gd name="connsiteX16" fmla="*/ 0 w 2059640"/>
                <a:gd name="connsiteY16" fmla="*/ 123065 h 161770"/>
                <a:gd name="connsiteX17" fmla="*/ 0 w 2059640"/>
                <a:gd name="connsiteY17" fmla="*/ 38705 h 161770"/>
                <a:gd name="connsiteX18" fmla="*/ 38705 w 2059640"/>
                <a:gd name="connsiteY18" fmla="*/ 0 h 16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59640" h="161770">
                  <a:moveTo>
                    <a:pt x="38705" y="0"/>
                  </a:moveTo>
                  <a:lnTo>
                    <a:pt x="2020935" y="0"/>
                  </a:lnTo>
                  <a:cubicBezTo>
                    <a:pt x="2042311" y="0"/>
                    <a:pt x="2059640" y="17329"/>
                    <a:pt x="2059640" y="38705"/>
                  </a:cubicBezTo>
                  <a:lnTo>
                    <a:pt x="2059640" y="123065"/>
                  </a:lnTo>
                  <a:cubicBezTo>
                    <a:pt x="2059640" y="144441"/>
                    <a:pt x="2042311" y="161770"/>
                    <a:pt x="2020935" y="161770"/>
                  </a:cubicBezTo>
                  <a:lnTo>
                    <a:pt x="1781817" y="161770"/>
                  </a:lnTo>
                  <a:lnTo>
                    <a:pt x="1775208" y="129036"/>
                  </a:lnTo>
                  <a:cubicBezTo>
                    <a:pt x="1745920" y="59792"/>
                    <a:pt x="1677355" y="11205"/>
                    <a:pt x="1597442" y="11205"/>
                  </a:cubicBezTo>
                  <a:cubicBezTo>
                    <a:pt x="1517529" y="11205"/>
                    <a:pt x="1448964" y="59792"/>
                    <a:pt x="1419676" y="129036"/>
                  </a:cubicBezTo>
                  <a:lnTo>
                    <a:pt x="1413068" y="161770"/>
                  </a:lnTo>
                  <a:lnTo>
                    <a:pt x="698378" y="161770"/>
                  </a:lnTo>
                  <a:lnTo>
                    <a:pt x="691769" y="129036"/>
                  </a:lnTo>
                  <a:cubicBezTo>
                    <a:pt x="662481" y="59792"/>
                    <a:pt x="593916" y="11205"/>
                    <a:pt x="514003" y="11205"/>
                  </a:cubicBezTo>
                  <a:cubicBezTo>
                    <a:pt x="434090" y="11205"/>
                    <a:pt x="365525" y="59792"/>
                    <a:pt x="336237" y="129036"/>
                  </a:cubicBezTo>
                  <a:lnTo>
                    <a:pt x="329629" y="161770"/>
                  </a:lnTo>
                  <a:lnTo>
                    <a:pt x="38705" y="161770"/>
                  </a:lnTo>
                  <a:cubicBezTo>
                    <a:pt x="17329" y="161770"/>
                    <a:pt x="0" y="144441"/>
                    <a:pt x="0" y="123065"/>
                  </a:cubicBezTo>
                  <a:lnTo>
                    <a:pt x="0" y="38705"/>
                  </a:lnTo>
                  <a:cubicBezTo>
                    <a:pt x="0" y="17329"/>
                    <a:pt x="17329" y="0"/>
                    <a:pt x="387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8" name="矩形: 圆角 537"/>
            <p:cNvSpPr/>
            <p:nvPr/>
          </p:nvSpPr>
          <p:spPr>
            <a:xfrm rot="16200000">
              <a:off x="3119826" y="5912661"/>
              <a:ext cx="429059" cy="5416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9" name="矩形 538"/>
            <p:cNvSpPr/>
            <p:nvPr/>
          </p:nvSpPr>
          <p:spPr>
            <a:xfrm>
              <a:off x="2284973" y="5636171"/>
              <a:ext cx="1364625" cy="5203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40" name="椭圆 539"/>
            <p:cNvSpPr/>
            <p:nvPr/>
          </p:nvSpPr>
          <p:spPr>
            <a:xfrm>
              <a:off x="2589543" y="6201459"/>
              <a:ext cx="313886" cy="3138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41" name="椭圆 540"/>
            <p:cNvSpPr/>
            <p:nvPr/>
          </p:nvSpPr>
          <p:spPr>
            <a:xfrm>
              <a:off x="3672982" y="6201459"/>
              <a:ext cx="313886" cy="3138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44" name="任意多边形: 形状 543"/>
          <p:cNvSpPr/>
          <p:nvPr/>
        </p:nvSpPr>
        <p:spPr>
          <a:xfrm>
            <a:off x="3631837" y="1114897"/>
            <a:ext cx="1008929" cy="534179"/>
          </a:xfrm>
          <a:custGeom>
            <a:avLst/>
            <a:gdLst>
              <a:gd name="connsiteX0" fmla="*/ 935392 w 2034226"/>
              <a:gd name="connsiteY0" fmla="*/ 0 h 1077025"/>
              <a:gd name="connsiteX1" fmla="*/ 1348399 w 2034226"/>
              <a:gd name="connsiteY1" fmla="*/ 205313 h 1077025"/>
              <a:gd name="connsiteX2" fmla="*/ 1351793 w 2034226"/>
              <a:gd name="connsiteY2" fmla="*/ 212945 h 1077025"/>
              <a:gd name="connsiteX3" fmla="*/ 1363330 w 2034226"/>
              <a:gd name="connsiteY3" fmla="*/ 207415 h 1077025"/>
              <a:gd name="connsiteX4" fmla="*/ 1551305 w 2034226"/>
              <a:gd name="connsiteY4" fmla="*/ 173904 h 1077025"/>
              <a:gd name="connsiteX5" fmla="*/ 2034226 w 2034226"/>
              <a:gd name="connsiteY5" fmla="*/ 600339 h 1077025"/>
              <a:gd name="connsiteX6" fmla="*/ 1551305 w 2034226"/>
              <a:gd name="connsiteY6" fmla="*/ 1026774 h 1077025"/>
              <a:gd name="connsiteX7" fmla="*/ 1363330 w 2034226"/>
              <a:gd name="connsiteY7" fmla="*/ 993263 h 1077025"/>
              <a:gd name="connsiteX8" fmla="*/ 1352157 w 2034226"/>
              <a:gd name="connsiteY8" fmla="*/ 987907 h 1077025"/>
              <a:gd name="connsiteX9" fmla="*/ 1329799 w 2034226"/>
              <a:gd name="connsiteY9" fmla="*/ 1004197 h 1077025"/>
              <a:gd name="connsiteX10" fmla="*/ 1059793 w 2034226"/>
              <a:gd name="connsiteY10" fmla="*/ 1077025 h 1077025"/>
              <a:gd name="connsiteX11" fmla="*/ 789787 w 2034226"/>
              <a:gd name="connsiteY11" fmla="*/ 1004197 h 1077025"/>
              <a:gd name="connsiteX12" fmla="*/ 758161 w 2034226"/>
              <a:gd name="connsiteY12" fmla="*/ 981155 h 1077025"/>
              <a:gd name="connsiteX13" fmla="*/ 752927 w 2034226"/>
              <a:gd name="connsiteY13" fmla="*/ 984969 h 1077025"/>
              <a:gd name="connsiteX14" fmla="*/ 482921 w 2034226"/>
              <a:gd name="connsiteY14" fmla="*/ 1057797 h 1077025"/>
              <a:gd name="connsiteX15" fmla="*/ 0 w 2034226"/>
              <a:gd name="connsiteY15" fmla="*/ 631362 h 1077025"/>
              <a:gd name="connsiteX16" fmla="*/ 482921 w 2034226"/>
              <a:gd name="connsiteY16" fmla="*/ 204927 h 1077025"/>
              <a:gd name="connsiteX17" fmla="*/ 522906 w 2034226"/>
              <a:gd name="connsiteY17" fmla="*/ 207598 h 1077025"/>
              <a:gd name="connsiteX18" fmla="*/ 534946 w 2034226"/>
              <a:gd name="connsiteY18" fmla="*/ 188011 h 1077025"/>
              <a:gd name="connsiteX19" fmla="*/ 935392 w 2034226"/>
              <a:gd name="connsiteY19" fmla="*/ 0 h 107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34226" h="1077025">
                <a:moveTo>
                  <a:pt x="935392" y="0"/>
                </a:moveTo>
                <a:cubicBezTo>
                  <a:pt x="1110421" y="0"/>
                  <a:pt x="1263701" y="82223"/>
                  <a:pt x="1348399" y="205313"/>
                </a:cubicBezTo>
                <a:lnTo>
                  <a:pt x="1351793" y="212945"/>
                </a:lnTo>
                <a:lnTo>
                  <a:pt x="1363330" y="207415"/>
                </a:lnTo>
                <a:cubicBezTo>
                  <a:pt x="1421106" y="185837"/>
                  <a:pt x="1484628" y="173904"/>
                  <a:pt x="1551305" y="173904"/>
                </a:cubicBezTo>
                <a:cubicBezTo>
                  <a:pt x="1818015" y="173904"/>
                  <a:pt x="2034226" y="364825"/>
                  <a:pt x="2034226" y="600339"/>
                </a:cubicBezTo>
                <a:cubicBezTo>
                  <a:pt x="2034226" y="835853"/>
                  <a:pt x="1818015" y="1026774"/>
                  <a:pt x="1551305" y="1026774"/>
                </a:cubicBezTo>
                <a:cubicBezTo>
                  <a:pt x="1484628" y="1026774"/>
                  <a:pt x="1421106" y="1014842"/>
                  <a:pt x="1363330" y="993263"/>
                </a:cubicBezTo>
                <a:lnTo>
                  <a:pt x="1352157" y="987907"/>
                </a:lnTo>
                <a:lnTo>
                  <a:pt x="1329799" y="1004197"/>
                </a:lnTo>
                <a:cubicBezTo>
                  <a:pt x="1252724" y="1050177"/>
                  <a:pt x="1159809" y="1077025"/>
                  <a:pt x="1059793" y="1077025"/>
                </a:cubicBezTo>
                <a:cubicBezTo>
                  <a:pt x="959777" y="1077025"/>
                  <a:pt x="866862" y="1050177"/>
                  <a:pt x="789787" y="1004197"/>
                </a:cubicBezTo>
                <a:lnTo>
                  <a:pt x="758161" y="981155"/>
                </a:lnTo>
                <a:lnTo>
                  <a:pt x="752927" y="984969"/>
                </a:lnTo>
                <a:cubicBezTo>
                  <a:pt x="675852" y="1030949"/>
                  <a:pt x="582937" y="1057797"/>
                  <a:pt x="482921" y="1057797"/>
                </a:cubicBezTo>
                <a:cubicBezTo>
                  <a:pt x="216211" y="1057797"/>
                  <a:pt x="0" y="866876"/>
                  <a:pt x="0" y="631362"/>
                </a:cubicBezTo>
                <a:cubicBezTo>
                  <a:pt x="0" y="395848"/>
                  <a:pt x="216211" y="204927"/>
                  <a:pt x="482921" y="204927"/>
                </a:cubicBezTo>
                <a:lnTo>
                  <a:pt x="522906" y="207598"/>
                </a:lnTo>
                <a:lnTo>
                  <a:pt x="534946" y="188011"/>
                </a:lnTo>
                <a:cubicBezTo>
                  <a:pt x="621731" y="74578"/>
                  <a:pt x="768698" y="0"/>
                  <a:pt x="935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45" name="任意多边形: 形状 544"/>
          <p:cNvSpPr/>
          <p:nvPr/>
        </p:nvSpPr>
        <p:spPr>
          <a:xfrm>
            <a:off x="9827757" y="1060259"/>
            <a:ext cx="1344340" cy="711763"/>
          </a:xfrm>
          <a:custGeom>
            <a:avLst/>
            <a:gdLst>
              <a:gd name="connsiteX0" fmla="*/ 935392 w 2034226"/>
              <a:gd name="connsiteY0" fmla="*/ 0 h 1077025"/>
              <a:gd name="connsiteX1" fmla="*/ 1348399 w 2034226"/>
              <a:gd name="connsiteY1" fmla="*/ 205313 h 1077025"/>
              <a:gd name="connsiteX2" fmla="*/ 1351793 w 2034226"/>
              <a:gd name="connsiteY2" fmla="*/ 212945 h 1077025"/>
              <a:gd name="connsiteX3" fmla="*/ 1363330 w 2034226"/>
              <a:gd name="connsiteY3" fmla="*/ 207415 h 1077025"/>
              <a:gd name="connsiteX4" fmla="*/ 1551305 w 2034226"/>
              <a:gd name="connsiteY4" fmla="*/ 173904 h 1077025"/>
              <a:gd name="connsiteX5" fmla="*/ 2034226 w 2034226"/>
              <a:gd name="connsiteY5" fmla="*/ 600339 h 1077025"/>
              <a:gd name="connsiteX6" fmla="*/ 1551305 w 2034226"/>
              <a:gd name="connsiteY6" fmla="*/ 1026774 h 1077025"/>
              <a:gd name="connsiteX7" fmla="*/ 1363330 w 2034226"/>
              <a:gd name="connsiteY7" fmla="*/ 993263 h 1077025"/>
              <a:gd name="connsiteX8" fmla="*/ 1352157 w 2034226"/>
              <a:gd name="connsiteY8" fmla="*/ 987907 h 1077025"/>
              <a:gd name="connsiteX9" fmla="*/ 1329799 w 2034226"/>
              <a:gd name="connsiteY9" fmla="*/ 1004197 h 1077025"/>
              <a:gd name="connsiteX10" fmla="*/ 1059793 w 2034226"/>
              <a:gd name="connsiteY10" fmla="*/ 1077025 h 1077025"/>
              <a:gd name="connsiteX11" fmla="*/ 789787 w 2034226"/>
              <a:gd name="connsiteY11" fmla="*/ 1004197 h 1077025"/>
              <a:gd name="connsiteX12" fmla="*/ 758161 w 2034226"/>
              <a:gd name="connsiteY12" fmla="*/ 981155 h 1077025"/>
              <a:gd name="connsiteX13" fmla="*/ 752927 w 2034226"/>
              <a:gd name="connsiteY13" fmla="*/ 984969 h 1077025"/>
              <a:gd name="connsiteX14" fmla="*/ 482921 w 2034226"/>
              <a:gd name="connsiteY14" fmla="*/ 1057797 h 1077025"/>
              <a:gd name="connsiteX15" fmla="*/ 0 w 2034226"/>
              <a:gd name="connsiteY15" fmla="*/ 631362 h 1077025"/>
              <a:gd name="connsiteX16" fmla="*/ 482921 w 2034226"/>
              <a:gd name="connsiteY16" fmla="*/ 204927 h 1077025"/>
              <a:gd name="connsiteX17" fmla="*/ 522906 w 2034226"/>
              <a:gd name="connsiteY17" fmla="*/ 207598 h 1077025"/>
              <a:gd name="connsiteX18" fmla="*/ 534946 w 2034226"/>
              <a:gd name="connsiteY18" fmla="*/ 188011 h 1077025"/>
              <a:gd name="connsiteX19" fmla="*/ 935392 w 2034226"/>
              <a:gd name="connsiteY19" fmla="*/ 0 h 107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34226" h="1077025">
                <a:moveTo>
                  <a:pt x="935392" y="0"/>
                </a:moveTo>
                <a:cubicBezTo>
                  <a:pt x="1110421" y="0"/>
                  <a:pt x="1263701" y="82223"/>
                  <a:pt x="1348399" y="205313"/>
                </a:cubicBezTo>
                <a:lnTo>
                  <a:pt x="1351793" y="212945"/>
                </a:lnTo>
                <a:lnTo>
                  <a:pt x="1363330" y="207415"/>
                </a:lnTo>
                <a:cubicBezTo>
                  <a:pt x="1421106" y="185837"/>
                  <a:pt x="1484628" y="173904"/>
                  <a:pt x="1551305" y="173904"/>
                </a:cubicBezTo>
                <a:cubicBezTo>
                  <a:pt x="1818015" y="173904"/>
                  <a:pt x="2034226" y="364825"/>
                  <a:pt x="2034226" y="600339"/>
                </a:cubicBezTo>
                <a:cubicBezTo>
                  <a:pt x="2034226" y="835853"/>
                  <a:pt x="1818015" y="1026774"/>
                  <a:pt x="1551305" y="1026774"/>
                </a:cubicBezTo>
                <a:cubicBezTo>
                  <a:pt x="1484628" y="1026774"/>
                  <a:pt x="1421106" y="1014842"/>
                  <a:pt x="1363330" y="993263"/>
                </a:cubicBezTo>
                <a:lnTo>
                  <a:pt x="1352157" y="987907"/>
                </a:lnTo>
                <a:lnTo>
                  <a:pt x="1329799" y="1004197"/>
                </a:lnTo>
                <a:cubicBezTo>
                  <a:pt x="1252724" y="1050177"/>
                  <a:pt x="1159809" y="1077025"/>
                  <a:pt x="1059793" y="1077025"/>
                </a:cubicBezTo>
                <a:cubicBezTo>
                  <a:pt x="959777" y="1077025"/>
                  <a:pt x="866862" y="1050177"/>
                  <a:pt x="789787" y="1004197"/>
                </a:cubicBezTo>
                <a:lnTo>
                  <a:pt x="758161" y="981155"/>
                </a:lnTo>
                <a:lnTo>
                  <a:pt x="752927" y="984969"/>
                </a:lnTo>
                <a:cubicBezTo>
                  <a:pt x="675852" y="1030949"/>
                  <a:pt x="582937" y="1057797"/>
                  <a:pt x="482921" y="1057797"/>
                </a:cubicBezTo>
                <a:cubicBezTo>
                  <a:pt x="216211" y="1057797"/>
                  <a:pt x="0" y="866876"/>
                  <a:pt x="0" y="631362"/>
                </a:cubicBezTo>
                <a:cubicBezTo>
                  <a:pt x="0" y="395848"/>
                  <a:pt x="216211" y="204927"/>
                  <a:pt x="482921" y="204927"/>
                </a:cubicBezTo>
                <a:lnTo>
                  <a:pt x="522906" y="207598"/>
                </a:lnTo>
                <a:lnTo>
                  <a:pt x="534946" y="188011"/>
                </a:lnTo>
                <a:cubicBezTo>
                  <a:pt x="621731" y="74578"/>
                  <a:pt x="768698" y="0"/>
                  <a:pt x="935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46" name="任意多边形: 形状 545"/>
          <p:cNvSpPr/>
          <p:nvPr/>
        </p:nvSpPr>
        <p:spPr>
          <a:xfrm>
            <a:off x="7061126" y="3139943"/>
            <a:ext cx="1344340" cy="711763"/>
          </a:xfrm>
          <a:custGeom>
            <a:avLst/>
            <a:gdLst>
              <a:gd name="connsiteX0" fmla="*/ 935392 w 2034226"/>
              <a:gd name="connsiteY0" fmla="*/ 0 h 1077025"/>
              <a:gd name="connsiteX1" fmla="*/ 1348399 w 2034226"/>
              <a:gd name="connsiteY1" fmla="*/ 205313 h 1077025"/>
              <a:gd name="connsiteX2" fmla="*/ 1351793 w 2034226"/>
              <a:gd name="connsiteY2" fmla="*/ 212945 h 1077025"/>
              <a:gd name="connsiteX3" fmla="*/ 1363330 w 2034226"/>
              <a:gd name="connsiteY3" fmla="*/ 207415 h 1077025"/>
              <a:gd name="connsiteX4" fmla="*/ 1551305 w 2034226"/>
              <a:gd name="connsiteY4" fmla="*/ 173904 h 1077025"/>
              <a:gd name="connsiteX5" fmla="*/ 2034226 w 2034226"/>
              <a:gd name="connsiteY5" fmla="*/ 600339 h 1077025"/>
              <a:gd name="connsiteX6" fmla="*/ 1551305 w 2034226"/>
              <a:gd name="connsiteY6" fmla="*/ 1026774 h 1077025"/>
              <a:gd name="connsiteX7" fmla="*/ 1363330 w 2034226"/>
              <a:gd name="connsiteY7" fmla="*/ 993263 h 1077025"/>
              <a:gd name="connsiteX8" fmla="*/ 1352157 w 2034226"/>
              <a:gd name="connsiteY8" fmla="*/ 987907 h 1077025"/>
              <a:gd name="connsiteX9" fmla="*/ 1329799 w 2034226"/>
              <a:gd name="connsiteY9" fmla="*/ 1004197 h 1077025"/>
              <a:gd name="connsiteX10" fmla="*/ 1059793 w 2034226"/>
              <a:gd name="connsiteY10" fmla="*/ 1077025 h 1077025"/>
              <a:gd name="connsiteX11" fmla="*/ 789787 w 2034226"/>
              <a:gd name="connsiteY11" fmla="*/ 1004197 h 1077025"/>
              <a:gd name="connsiteX12" fmla="*/ 758161 w 2034226"/>
              <a:gd name="connsiteY12" fmla="*/ 981155 h 1077025"/>
              <a:gd name="connsiteX13" fmla="*/ 752927 w 2034226"/>
              <a:gd name="connsiteY13" fmla="*/ 984969 h 1077025"/>
              <a:gd name="connsiteX14" fmla="*/ 482921 w 2034226"/>
              <a:gd name="connsiteY14" fmla="*/ 1057797 h 1077025"/>
              <a:gd name="connsiteX15" fmla="*/ 0 w 2034226"/>
              <a:gd name="connsiteY15" fmla="*/ 631362 h 1077025"/>
              <a:gd name="connsiteX16" fmla="*/ 482921 w 2034226"/>
              <a:gd name="connsiteY16" fmla="*/ 204927 h 1077025"/>
              <a:gd name="connsiteX17" fmla="*/ 522906 w 2034226"/>
              <a:gd name="connsiteY17" fmla="*/ 207598 h 1077025"/>
              <a:gd name="connsiteX18" fmla="*/ 534946 w 2034226"/>
              <a:gd name="connsiteY18" fmla="*/ 188011 h 1077025"/>
              <a:gd name="connsiteX19" fmla="*/ 935392 w 2034226"/>
              <a:gd name="connsiteY19" fmla="*/ 0 h 107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34226" h="1077025">
                <a:moveTo>
                  <a:pt x="935392" y="0"/>
                </a:moveTo>
                <a:cubicBezTo>
                  <a:pt x="1110421" y="0"/>
                  <a:pt x="1263701" y="82223"/>
                  <a:pt x="1348399" y="205313"/>
                </a:cubicBezTo>
                <a:lnTo>
                  <a:pt x="1351793" y="212945"/>
                </a:lnTo>
                <a:lnTo>
                  <a:pt x="1363330" y="207415"/>
                </a:lnTo>
                <a:cubicBezTo>
                  <a:pt x="1421106" y="185837"/>
                  <a:pt x="1484628" y="173904"/>
                  <a:pt x="1551305" y="173904"/>
                </a:cubicBezTo>
                <a:cubicBezTo>
                  <a:pt x="1818015" y="173904"/>
                  <a:pt x="2034226" y="364825"/>
                  <a:pt x="2034226" y="600339"/>
                </a:cubicBezTo>
                <a:cubicBezTo>
                  <a:pt x="2034226" y="835853"/>
                  <a:pt x="1818015" y="1026774"/>
                  <a:pt x="1551305" y="1026774"/>
                </a:cubicBezTo>
                <a:cubicBezTo>
                  <a:pt x="1484628" y="1026774"/>
                  <a:pt x="1421106" y="1014842"/>
                  <a:pt x="1363330" y="993263"/>
                </a:cubicBezTo>
                <a:lnTo>
                  <a:pt x="1352157" y="987907"/>
                </a:lnTo>
                <a:lnTo>
                  <a:pt x="1329799" y="1004197"/>
                </a:lnTo>
                <a:cubicBezTo>
                  <a:pt x="1252724" y="1050177"/>
                  <a:pt x="1159809" y="1077025"/>
                  <a:pt x="1059793" y="1077025"/>
                </a:cubicBezTo>
                <a:cubicBezTo>
                  <a:pt x="959777" y="1077025"/>
                  <a:pt x="866862" y="1050177"/>
                  <a:pt x="789787" y="1004197"/>
                </a:cubicBezTo>
                <a:lnTo>
                  <a:pt x="758161" y="981155"/>
                </a:lnTo>
                <a:lnTo>
                  <a:pt x="752927" y="984969"/>
                </a:lnTo>
                <a:cubicBezTo>
                  <a:pt x="675852" y="1030949"/>
                  <a:pt x="582937" y="1057797"/>
                  <a:pt x="482921" y="1057797"/>
                </a:cubicBezTo>
                <a:cubicBezTo>
                  <a:pt x="216211" y="1057797"/>
                  <a:pt x="0" y="866876"/>
                  <a:pt x="0" y="631362"/>
                </a:cubicBezTo>
                <a:cubicBezTo>
                  <a:pt x="0" y="395848"/>
                  <a:pt x="216211" y="204927"/>
                  <a:pt x="482921" y="204927"/>
                </a:cubicBezTo>
                <a:lnTo>
                  <a:pt x="522906" y="207598"/>
                </a:lnTo>
                <a:lnTo>
                  <a:pt x="534946" y="188011"/>
                </a:lnTo>
                <a:cubicBezTo>
                  <a:pt x="621731" y="74578"/>
                  <a:pt x="768698" y="0"/>
                  <a:pt x="935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47" name="任意多边形: 形状 546"/>
          <p:cNvSpPr/>
          <p:nvPr/>
        </p:nvSpPr>
        <p:spPr>
          <a:xfrm>
            <a:off x="6808666" y="5167172"/>
            <a:ext cx="1344340" cy="475998"/>
          </a:xfrm>
          <a:custGeom>
            <a:avLst/>
            <a:gdLst>
              <a:gd name="connsiteX0" fmla="*/ 935392 w 2034226"/>
              <a:gd name="connsiteY0" fmla="*/ 0 h 1077025"/>
              <a:gd name="connsiteX1" fmla="*/ 1348399 w 2034226"/>
              <a:gd name="connsiteY1" fmla="*/ 205313 h 1077025"/>
              <a:gd name="connsiteX2" fmla="*/ 1351793 w 2034226"/>
              <a:gd name="connsiteY2" fmla="*/ 212945 h 1077025"/>
              <a:gd name="connsiteX3" fmla="*/ 1363330 w 2034226"/>
              <a:gd name="connsiteY3" fmla="*/ 207415 h 1077025"/>
              <a:gd name="connsiteX4" fmla="*/ 1551305 w 2034226"/>
              <a:gd name="connsiteY4" fmla="*/ 173904 h 1077025"/>
              <a:gd name="connsiteX5" fmla="*/ 2034226 w 2034226"/>
              <a:gd name="connsiteY5" fmla="*/ 600339 h 1077025"/>
              <a:gd name="connsiteX6" fmla="*/ 1551305 w 2034226"/>
              <a:gd name="connsiteY6" fmla="*/ 1026774 h 1077025"/>
              <a:gd name="connsiteX7" fmla="*/ 1363330 w 2034226"/>
              <a:gd name="connsiteY7" fmla="*/ 993263 h 1077025"/>
              <a:gd name="connsiteX8" fmla="*/ 1352157 w 2034226"/>
              <a:gd name="connsiteY8" fmla="*/ 987907 h 1077025"/>
              <a:gd name="connsiteX9" fmla="*/ 1329799 w 2034226"/>
              <a:gd name="connsiteY9" fmla="*/ 1004197 h 1077025"/>
              <a:gd name="connsiteX10" fmla="*/ 1059793 w 2034226"/>
              <a:gd name="connsiteY10" fmla="*/ 1077025 h 1077025"/>
              <a:gd name="connsiteX11" fmla="*/ 789787 w 2034226"/>
              <a:gd name="connsiteY11" fmla="*/ 1004197 h 1077025"/>
              <a:gd name="connsiteX12" fmla="*/ 758161 w 2034226"/>
              <a:gd name="connsiteY12" fmla="*/ 981155 h 1077025"/>
              <a:gd name="connsiteX13" fmla="*/ 752927 w 2034226"/>
              <a:gd name="connsiteY13" fmla="*/ 984969 h 1077025"/>
              <a:gd name="connsiteX14" fmla="*/ 482921 w 2034226"/>
              <a:gd name="connsiteY14" fmla="*/ 1057797 h 1077025"/>
              <a:gd name="connsiteX15" fmla="*/ 0 w 2034226"/>
              <a:gd name="connsiteY15" fmla="*/ 631362 h 1077025"/>
              <a:gd name="connsiteX16" fmla="*/ 482921 w 2034226"/>
              <a:gd name="connsiteY16" fmla="*/ 204927 h 1077025"/>
              <a:gd name="connsiteX17" fmla="*/ 522906 w 2034226"/>
              <a:gd name="connsiteY17" fmla="*/ 207598 h 1077025"/>
              <a:gd name="connsiteX18" fmla="*/ 534946 w 2034226"/>
              <a:gd name="connsiteY18" fmla="*/ 188011 h 1077025"/>
              <a:gd name="connsiteX19" fmla="*/ 935392 w 2034226"/>
              <a:gd name="connsiteY19" fmla="*/ 0 h 107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34226" h="1077025">
                <a:moveTo>
                  <a:pt x="935392" y="0"/>
                </a:moveTo>
                <a:cubicBezTo>
                  <a:pt x="1110421" y="0"/>
                  <a:pt x="1263701" y="82223"/>
                  <a:pt x="1348399" y="205313"/>
                </a:cubicBezTo>
                <a:lnTo>
                  <a:pt x="1351793" y="212945"/>
                </a:lnTo>
                <a:lnTo>
                  <a:pt x="1363330" y="207415"/>
                </a:lnTo>
                <a:cubicBezTo>
                  <a:pt x="1421106" y="185837"/>
                  <a:pt x="1484628" y="173904"/>
                  <a:pt x="1551305" y="173904"/>
                </a:cubicBezTo>
                <a:cubicBezTo>
                  <a:pt x="1818015" y="173904"/>
                  <a:pt x="2034226" y="364825"/>
                  <a:pt x="2034226" y="600339"/>
                </a:cubicBezTo>
                <a:cubicBezTo>
                  <a:pt x="2034226" y="835853"/>
                  <a:pt x="1818015" y="1026774"/>
                  <a:pt x="1551305" y="1026774"/>
                </a:cubicBezTo>
                <a:cubicBezTo>
                  <a:pt x="1484628" y="1026774"/>
                  <a:pt x="1421106" y="1014842"/>
                  <a:pt x="1363330" y="993263"/>
                </a:cubicBezTo>
                <a:lnTo>
                  <a:pt x="1352157" y="987907"/>
                </a:lnTo>
                <a:lnTo>
                  <a:pt x="1329799" y="1004197"/>
                </a:lnTo>
                <a:cubicBezTo>
                  <a:pt x="1252724" y="1050177"/>
                  <a:pt x="1159809" y="1077025"/>
                  <a:pt x="1059793" y="1077025"/>
                </a:cubicBezTo>
                <a:cubicBezTo>
                  <a:pt x="959777" y="1077025"/>
                  <a:pt x="866862" y="1050177"/>
                  <a:pt x="789787" y="1004197"/>
                </a:cubicBezTo>
                <a:lnTo>
                  <a:pt x="758161" y="981155"/>
                </a:lnTo>
                <a:lnTo>
                  <a:pt x="752927" y="984969"/>
                </a:lnTo>
                <a:cubicBezTo>
                  <a:pt x="675852" y="1030949"/>
                  <a:pt x="582937" y="1057797"/>
                  <a:pt x="482921" y="1057797"/>
                </a:cubicBezTo>
                <a:cubicBezTo>
                  <a:pt x="216211" y="1057797"/>
                  <a:pt x="0" y="866876"/>
                  <a:pt x="0" y="631362"/>
                </a:cubicBezTo>
                <a:cubicBezTo>
                  <a:pt x="0" y="395848"/>
                  <a:pt x="216211" y="204927"/>
                  <a:pt x="482921" y="204927"/>
                </a:cubicBezTo>
                <a:lnTo>
                  <a:pt x="522906" y="207598"/>
                </a:lnTo>
                <a:lnTo>
                  <a:pt x="534946" y="188011"/>
                </a:lnTo>
                <a:cubicBezTo>
                  <a:pt x="621731" y="74578"/>
                  <a:pt x="768698" y="0"/>
                  <a:pt x="935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48" name="任意多边形: 形状 547"/>
          <p:cNvSpPr/>
          <p:nvPr/>
        </p:nvSpPr>
        <p:spPr>
          <a:xfrm>
            <a:off x="957958" y="1448125"/>
            <a:ext cx="1631900" cy="184945"/>
          </a:xfrm>
          <a:custGeom>
            <a:avLst/>
            <a:gdLst>
              <a:gd name="connsiteX0" fmla="*/ 935392 w 2034226"/>
              <a:gd name="connsiteY0" fmla="*/ 0 h 1077025"/>
              <a:gd name="connsiteX1" fmla="*/ 1348399 w 2034226"/>
              <a:gd name="connsiteY1" fmla="*/ 205313 h 1077025"/>
              <a:gd name="connsiteX2" fmla="*/ 1351793 w 2034226"/>
              <a:gd name="connsiteY2" fmla="*/ 212945 h 1077025"/>
              <a:gd name="connsiteX3" fmla="*/ 1363330 w 2034226"/>
              <a:gd name="connsiteY3" fmla="*/ 207415 h 1077025"/>
              <a:gd name="connsiteX4" fmla="*/ 1551305 w 2034226"/>
              <a:gd name="connsiteY4" fmla="*/ 173904 h 1077025"/>
              <a:gd name="connsiteX5" fmla="*/ 2034226 w 2034226"/>
              <a:gd name="connsiteY5" fmla="*/ 600339 h 1077025"/>
              <a:gd name="connsiteX6" fmla="*/ 1551305 w 2034226"/>
              <a:gd name="connsiteY6" fmla="*/ 1026774 h 1077025"/>
              <a:gd name="connsiteX7" fmla="*/ 1363330 w 2034226"/>
              <a:gd name="connsiteY7" fmla="*/ 993263 h 1077025"/>
              <a:gd name="connsiteX8" fmla="*/ 1352157 w 2034226"/>
              <a:gd name="connsiteY8" fmla="*/ 987907 h 1077025"/>
              <a:gd name="connsiteX9" fmla="*/ 1329799 w 2034226"/>
              <a:gd name="connsiteY9" fmla="*/ 1004197 h 1077025"/>
              <a:gd name="connsiteX10" fmla="*/ 1059793 w 2034226"/>
              <a:gd name="connsiteY10" fmla="*/ 1077025 h 1077025"/>
              <a:gd name="connsiteX11" fmla="*/ 789787 w 2034226"/>
              <a:gd name="connsiteY11" fmla="*/ 1004197 h 1077025"/>
              <a:gd name="connsiteX12" fmla="*/ 758161 w 2034226"/>
              <a:gd name="connsiteY12" fmla="*/ 981155 h 1077025"/>
              <a:gd name="connsiteX13" fmla="*/ 752927 w 2034226"/>
              <a:gd name="connsiteY13" fmla="*/ 984969 h 1077025"/>
              <a:gd name="connsiteX14" fmla="*/ 482921 w 2034226"/>
              <a:gd name="connsiteY14" fmla="*/ 1057797 h 1077025"/>
              <a:gd name="connsiteX15" fmla="*/ 0 w 2034226"/>
              <a:gd name="connsiteY15" fmla="*/ 631362 h 1077025"/>
              <a:gd name="connsiteX16" fmla="*/ 482921 w 2034226"/>
              <a:gd name="connsiteY16" fmla="*/ 204927 h 1077025"/>
              <a:gd name="connsiteX17" fmla="*/ 522906 w 2034226"/>
              <a:gd name="connsiteY17" fmla="*/ 207598 h 1077025"/>
              <a:gd name="connsiteX18" fmla="*/ 534946 w 2034226"/>
              <a:gd name="connsiteY18" fmla="*/ 188011 h 1077025"/>
              <a:gd name="connsiteX19" fmla="*/ 935392 w 2034226"/>
              <a:gd name="connsiteY19" fmla="*/ 0 h 107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34226" h="1077025">
                <a:moveTo>
                  <a:pt x="935392" y="0"/>
                </a:moveTo>
                <a:cubicBezTo>
                  <a:pt x="1110421" y="0"/>
                  <a:pt x="1263701" y="82223"/>
                  <a:pt x="1348399" y="205313"/>
                </a:cubicBezTo>
                <a:lnTo>
                  <a:pt x="1351793" y="212945"/>
                </a:lnTo>
                <a:lnTo>
                  <a:pt x="1363330" y="207415"/>
                </a:lnTo>
                <a:cubicBezTo>
                  <a:pt x="1421106" y="185837"/>
                  <a:pt x="1484628" y="173904"/>
                  <a:pt x="1551305" y="173904"/>
                </a:cubicBezTo>
                <a:cubicBezTo>
                  <a:pt x="1818015" y="173904"/>
                  <a:pt x="2034226" y="364825"/>
                  <a:pt x="2034226" y="600339"/>
                </a:cubicBezTo>
                <a:cubicBezTo>
                  <a:pt x="2034226" y="835853"/>
                  <a:pt x="1818015" y="1026774"/>
                  <a:pt x="1551305" y="1026774"/>
                </a:cubicBezTo>
                <a:cubicBezTo>
                  <a:pt x="1484628" y="1026774"/>
                  <a:pt x="1421106" y="1014842"/>
                  <a:pt x="1363330" y="993263"/>
                </a:cubicBezTo>
                <a:lnTo>
                  <a:pt x="1352157" y="987907"/>
                </a:lnTo>
                <a:lnTo>
                  <a:pt x="1329799" y="1004197"/>
                </a:lnTo>
                <a:cubicBezTo>
                  <a:pt x="1252724" y="1050177"/>
                  <a:pt x="1159809" y="1077025"/>
                  <a:pt x="1059793" y="1077025"/>
                </a:cubicBezTo>
                <a:cubicBezTo>
                  <a:pt x="959777" y="1077025"/>
                  <a:pt x="866862" y="1050177"/>
                  <a:pt x="789787" y="1004197"/>
                </a:cubicBezTo>
                <a:lnTo>
                  <a:pt x="758161" y="981155"/>
                </a:lnTo>
                <a:lnTo>
                  <a:pt x="752927" y="984969"/>
                </a:lnTo>
                <a:cubicBezTo>
                  <a:pt x="675852" y="1030949"/>
                  <a:pt x="582937" y="1057797"/>
                  <a:pt x="482921" y="1057797"/>
                </a:cubicBezTo>
                <a:cubicBezTo>
                  <a:pt x="216211" y="1057797"/>
                  <a:pt x="0" y="866876"/>
                  <a:pt x="0" y="631362"/>
                </a:cubicBezTo>
                <a:cubicBezTo>
                  <a:pt x="0" y="395848"/>
                  <a:pt x="216211" y="204927"/>
                  <a:pt x="482921" y="204927"/>
                </a:cubicBezTo>
                <a:lnTo>
                  <a:pt x="522906" y="207598"/>
                </a:lnTo>
                <a:lnTo>
                  <a:pt x="534946" y="188011"/>
                </a:lnTo>
                <a:cubicBezTo>
                  <a:pt x="621731" y="74578"/>
                  <a:pt x="768698" y="0"/>
                  <a:pt x="935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49" name="任意多边形: 形状 548"/>
          <p:cNvSpPr/>
          <p:nvPr/>
        </p:nvSpPr>
        <p:spPr>
          <a:xfrm>
            <a:off x="822705" y="1264489"/>
            <a:ext cx="1124713" cy="342628"/>
          </a:xfrm>
          <a:custGeom>
            <a:avLst/>
            <a:gdLst>
              <a:gd name="connsiteX0" fmla="*/ 935392 w 2034226"/>
              <a:gd name="connsiteY0" fmla="*/ 0 h 1077025"/>
              <a:gd name="connsiteX1" fmla="*/ 1348399 w 2034226"/>
              <a:gd name="connsiteY1" fmla="*/ 205313 h 1077025"/>
              <a:gd name="connsiteX2" fmla="*/ 1351793 w 2034226"/>
              <a:gd name="connsiteY2" fmla="*/ 212945 h 1077025"/>
              <a:gd name="connsiteX3" fmla="*/ 1363330 w 2034226"/>
              <a:gd name="connsiteY3" fmla="*/ 207415 h 1077025"/>
              <a:gd name="connsiteX4" fmla="*/ 1551305 w 2034226"/>
              <a:gd name="connsiteY4" fmla="*/ 173904 h 1077025"/>
              <a:gd name="connsiteX5" fmla="*/ 2034226 w 2034226"/>
              <a:gd name="connsiteY5" fmla="*/ 600339 h 1077025"/>
              <a:gd name="connsiteX6" fmla="*/ 1551305 w 2034226"/>
              <a:gd name="connsiteY6" fmla="*/ 1026774 h 1077025"/>
              <a:gd name="connsiteX7" fmla="*/ 1363330 w 2034226"/>
              <a:gd name="connsiteY7" fmla="*/ 993263 h 1077025"/>
              <a:gd name="connsiteX8" fmla="*/ 1352157 w 2034226"/>
              <a:gd name="connsiteY8" fmla="*/ 987907 h 1077025"/>
              <a:gd name="connsiteX9" fmla="*/ 1329799 w 2034226"/>
              <a:gd name="connsiteY9" fmla="*/ 1004197 h 1077025"/>
              <a:gd name="connsiteX10" fmla="*/ 1059793 w 2034226"/>
              <a:gd name="connsiteY10" fmla="*/ 1077025 h 1077025"/>
              <a:gd name="connsiteX11" fmla="*/ 789787 w 2034226"/>
              <a:gd name="connsiteY11" fmla="*/ 1004197 h 1077025"/>
              <a:gd name="connsiteX12" fmla="*/ 758161 w 2034226"/>
              <a:gd name="connsiteY12" fmla="*/ 981155 h 1077025"/>
              <a:gd name="connsiteX13" fmla="*/ 752927 w 2034226"/>
              <a:gd name="connsiteY13" fmla="*/ 984969 h 1077025"/>
              <a:gd name="connsiteX14" fmla="*/ 482921 w 2034226"/>
              <a:gd name="connsiteY14" fmla="*/ 1057797 h 1077025"/>
              <a:gd name="connsiteX15" fmla="*/ 0 w 2034226"/>
              <a:gd name="connsiteY15" fmla="*/ 631362 h 1077025"/>
              <a:gd name="connsiteX16" fmla="*/ 482921 w 2034226"/>
              <a:gd name="connsiteY16" fmla="*/ 204927 h 1077025"/>
              <a:gd name="connsiteX17" fmla="*/ 522906 w 2034226"/>
              <a:gd name="connsiteY17" fmla="*/ 207598 h 1077025"/>
              <a:gd name="connsiteX18" fmla="*/ 534946 w 2034226"/>
              <a:gd name="connsiteY18" fmla="*/ 188011 h 1077025"/>
              <a:gd name="connsiteX19" fmla="*/ 935392 w 2034226"/>
              <a:gd name="connsiteY19" fmla="*/ 0 h 107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34226" h="1077025">
                <a:moveTo>
                  <a:pt x="935392" y="0"/>
                </a:moveTo>
                <a:cubicBezTo>
                  <a:pt x="1110421" y="0"/>
                  <a:pt x="1263701" y="82223"/>
                  <a:pt x="1348399" y="205313"/>
                </a:cubicBezTo>
                <a:lnTo>
                  <a:pt x="1351793" y="212945"/>
                </a:lnTo>
                <a:lnTo>
                  <a:pt x="1363330" y="207415"/>
                </a:lnTo>
                <a:cubicBezTo>
                  <a:pt x="1421106" y="185837"/>
                  <a:pt x="1484628" y="173904"/>
                  <a:pt x="1551305" y="173904"/>
                </a:cubicBezTo>
                <a:cubicBezTo>
                  <a:pt x="1818015" y="173904"/>
                  <a:pt x="2034226" y="364825"/>
                  <a:pt x="2034226" y="600339"/>
                </a:cubicBezTo>
                <a:cubicBezTo>
                  <a:pt x="2034226" y="835853"/>
                  <a:pt x="1818015" y="1026774"/>
                  <a:pt x="1551305" y="1026774"/>
                </a:cubicBezTo>
                <a:cubicBezTo>
                  <a:pt x="1484628" y="1026774"/>
                  <a:pt x="1421106" y="1014842"/>
                  <a:pt x="1363330" y="993263"/>
                </a:cubicBezTo>
                <a:lnTo>
                  <a:pt x="1352157" y="987907"/>
                </a:lnTo>
                <a:lnTo>
                  <a:pt x="1329799" y="1004197"/>
                </a:lnTo>
                <a:cubicBezTo>
                  <a:pt x="1252724" y="1050177"/>
                  <a:pt x="1159809" y="1077025"/>
                  <a:pt x="1059793" y="1077025"/>
                </a:cubicBezTo>
                <a:cubicBezTo>
                  <a:pt x="959777" y="1077025"/>
                  <a:pt x="866862" y="1050177"/>
                  <a:pt x="789787" y="1004197"/>
                </a:cubicBezTo>
                <a:lnTo>
                  <a:pt x="758161" y="981155"/>
                </a:lnTo>
                <a:lnTo>
                  <a:pt x="752927" y="984969"/>
                </a:lnTo>
                <a:cubicBezTo>
                  <a:pt x="675852" y="1030949"/>
                  <a:pt x="582937" y="1057797"/>
                  <a:pt x="482921" y="1057797"/>
                </a:cubicBezTo>
                <a:cubicBezTo>
                  <a:pt x="216211" y="1057797"/>
                  <a:pt x="0" y="866876"/>
                  <a:pt x="0" y="631362"/>
                </a:cubicBezTo>
                <a:cubicBezTo>
                  <a:pt x="0" y="395848"/>
                  <a:pt x="216211" y="204927"/>
                  <a:pt x="482921" y="204927"/>
                </a:cubicBezTo>
                <a:lnTo>
                  <a:pt x="522906" y="207598"/>
                </a:lnTo>
                <a:lnTo>
                  <a:pt x="534946" y="188011"/>
                </a:lnTo>
                <a:cubicBezTo>
                  <a:pt x="621731" y="74578"/>
                  <a:pt x="768698" y="0"/>
                  <a:pt x="935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50" name="任意多边形: 形状 549"/>
          <p:cNvSpPr/>
          <p:nvPr/>
        </p:nvSpPr>
        <p:spPr>
          <a:xfrm>
            <a:off x="77994" y="2196669"/>
            <a:ext cx="2616008" cy="963408"/>
          </a:xfrm>
          <a:custGeom>
            <a:avLst/>
            <a:gdLst>
              <a:gd name="connsiteX0" fmla="*/ 823786 w 2616008"/>
              <a:gd name="connsiteY0" fmla="*/ 0 h 963408"/>
              <a:gd name="connsiteX1" fmla="*/ 1187516 w 2616008"/>
              <a:gd name="connsiteY1" fmla="*/ 183552 h 963408"/>
              <a:gd name="connsiteX2" fmla="*/ 1190505 w 2616008"/>
              <a:gd name="connsiteY2" fmla="*/ 190375 h 963408"/>
              <a:gd name="connsiteX3" fmla="*/ 1200665 w 2616008"/>
              <a:gd name="connsiteY3" fmla="*/ 185431 h 963408"/>
              <a:gd name="connsiteX4" fmla="*/ 1366212 w 2616008"/>
              <a:gd name="connsiteY4" fmla="*/ 155472 h 963408"/>
              <a:gd name="connsiteX5" fmla="*/ 1758092 w 2616008"/>
              <a:gd name="connsiteY5" fmla="*/ 388315 h 963408"/>
              <a:gd name="connsiteX6" fmla="*/ 1763151 w 2616008"/>
              <a:gd name="connsiteY6" fmla="*/ 410779 h 963408"/>
              <a:gd name="connsiteX7" fmla="*/ 1859978 w 2616008"/>
              <a:gd name="connsiteY7" fmla="*/ 431759 h 963408"/>
              <a:gd name="connsiteX8" fmla="*/ 2012010 w 2616008"/>
              <a:gd name="connsiteY8" fmla="*/ 509285 h 963408"/>
              <a:gd name="connsiteX9" fmla="*/ 2014999 w 2616008"/>
              <a:gd name="connsiteY9" fmla="*/ 513261 h 963408"/>
              <a:gd name="connsiteX10" fmla="*/ 2025160 w 2616008"/>
              <a:gd name="connsiteY10" fmla="*/ 510380 h 963408"/>
              <a:gd name="connsiteX11" fmla="*/ 2190707 w 2616008"/>
              <a:gd name="connsiteY11" fmla="*/ 492922 h 963408"/>
              <a:gd name="connsiteX12" fmla="*/ 2616008 w 2616008"/>
              <a:gd name="connsiteY12" fmla="*/ 715076 h 963408"/>
              <a:gd name="connsiteX13" fmla="*/ 2190707 w 2616008"/>
              <a:gd name="connsiteY13" fmla="*/ 937230 h 963408"/>
              <a:gd name="connsiteX14" fmla="*/ 2025160 w 2616008"/>
              <a:gd name="connsiteY14" fmla="*/ 919772 h 963408"/>
              <a:gd name="connsiteX15" fmla="*/ 2015320 w 2616008"/>
              <a:gd name="connsiteY15" fmla="*/ 916982 h 963408"/>
              <a:gd name="connsiteX16" fmla="*/ 1995629 w 2616008"/>
              <a:gd name="connsiteY16" fmla="*/ 925468 h 963408"/>
              <a:gd name="connsiteX17" fmla="*/ 1757839 w 2616008"/>
              <a:gd name="connsiteY17" fmla="*/ 963408 h 963408"/>
              <a:gd name="connsiteX18" fmla="*/ 1520048 w 2616008"/>
              <a:gd name="connsiteY18" fmla="*/ 925468 h 963408"/>
              <a:gd name="connsiteX19" fmla="*/ 1492196 w 2616008"/>
              <a:gd name="connsiteY19" fmla="*/ 913464 h 963408"/>
              <a:gd name="connsiteX20" fmla="*/ 1487586 w 2616008"/>
              <a:gd name="connsiteY20" fmla="*/ 915451 h 963408"/>
              <a:gd name="connsiteX21" fmla="*/ 1249796 w 2616008"/>
              <a:gd name="connsiteY21" fmla="*/ 953391 h 963408"/>
              <a:gd name="connsiteX22" fmla="*/ 1164083 w 2616008"/>
              <a:gd name="connsiteY22" fmla="*/ 948878 h 963408"/>
              <a:gd name="connsiteX23" fmla="*/ 1086522 w 2616008"/>
              <a:gd name="connsiteY23" fmla="*/ 936302 h 963408"/>
              <a:gd name="connsiteX24" fmla="*/ 1059816 w 2616008"/>
              <a:gd name="connsiteY24" fmla="*/ 945734 h 963408"/>
              <a:gd name="connsiteX25" fmla="*/ 933345 w 2616008"/>
              <a:gd name="connsiteY25" fmla="*/ 962873 h 963408"/>
              <a:gd name="connsiteX26" fmla="*/ 695554 w 2616008"/>
              <a:gd name="connsiteY26" fmla="*/ 897764 h 963408"/>
              <a:gd name="connsiteX27" fmla="*/ 667702 w 2616008"/>
              <a:gd name="connsiteY27" fmla="*/ 877164 h 963408"/>
              <a:gd name="connsiteX28" fmla="*/ 663092 w 2616008"/>
              <a:gd name="connsiteY28" fmla="*/ 880574 h 963408"/>
              <a:gd name="connsiteX29" fmla="*/ 425302 w 2616008"/>
              <a:gd name="connsiteY29" fmla="*/ 945683 h 963408"/>
              <a:gd name="connsiteX30" fmla="*/ 0 w 2616008"/>
              <a:gd name="connsiteY30" fmla="*/ 564445 h 963408"/>
              <a:gd name="connsiteX31" fmla="*/ 425302 w 2616008"/>
              <a:gd name="connsiteY31" fmla="*/ 183207 h 963408"/>
              <a:gd name="connsiteX32" fmla="*/ 460516 w 2616008"/>
              <a:gd name="connsiteY32" fmla="*/ 185595 h 963408"/>
              <a:gd name="connsiteX33" fmla="*/ 471119 w 2616008"/>
              <a:gd name="connsiteY33" fmla="*/ 168084 h 963408"/>
              <a:gd name="connsiteX34" fmla="*/ 823786 w 2616008"/>
              <a:gd name="connsiteY34" fmla="*/ 0 h 963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616008" h="963408">
                <a:moveTo>
                  <a:pt x="823786" y="0"/>
                </a:moveTo>
                <a:cubicBezTo>
                  <a:pt x="977932" y="0"/>
                  <a:pt x="1112924" y="73508"/>
                  <a:pt x="1187516" y="183552"/>
                </a:cubicBezTo>
                <a:lnTo>
                  <a:pt x="1190505" y="190375"/>
                </a:lnTo>
                <a:lnTo>
                  <a:pt x="1200665" y="185431"/>
                </a:lnTo>
                <a:cubicBezTo>
                  <a:pt x="1251548" y="166140"/>
                  <a:pt x="1307491" y="155472"/>
                  <a:pt x="1366212" y="155472"/>
                </a:cubicBezTo>
                <a:cubicBezTo>
                  <a:pt x="1542378" y="155472"/>
                  <a:pt x="1693527" y="251483"/>
                  <a:pt x="1758092" y="388315"/>
                </a:cubicBezTo>
                <a:lnTo>
                  <a:pt x="1763151" y="410779"/>
                </a:lnTo>
                <a:lnTo>
                  <a:pt x="1859978" y="431759"/>
                </a:lnTo>
                <a:cubicBezTo>
                  <a:pt x="1922318" y="450483"/>
                  <a:pt x="1974714" y="477223"/>
                  <a:pt x="2012010" y="509285"/>
                </a:cubicBezTo>
                <a:lnTo>
                  <a:pt x="2014999" y="513261"/>
                </a:lnTo>
                <a:lnTo>
                  <a:pt x="2025160" y="510380"/>
                </a:lnTo>
                <a:cubicBezTo>
                  <a:pt x="2076042" y="499139"/>
                  <a:pt x="2131985" y="492922"/>
                  <a:pt x="2190707" y="492922"/>
                </a:cubicBezTo>
                <a:cubicBezTo>
                  <a:pt x="2425594" y="492922"/>
                  <a:pt x="2616008" y="592384"/>
                  <a:pt x="2616008" y="715076"/>
                </a:cubicBezTo>
                <a:cubicBezTo>
                  <a:pt x="2616008" y="837768"/>
                  <a:pt x="2425594" y="937230"/>
                  <a:pt x="2190707" y="937230"/>
                </a:cubicBezTo>
                <a:cubicBezTo>
                  <a:pt x="2131985" y="937230"/>
                  <a:pt x="2076042" y="931014"/>
                  <a:pt x="2025160" y="919772"/>
                </a:cubicBezTo>
                <a:lnTo>
                  <a:pt x="2015320" y="916982"/>
                </a:lnTo>
                <a:lnTo>
                  <a:pt x="1995629" y="925468"/>
                </a:lnTo>
                <a:cubicBezTo>
                  <a:pt x="1927750" y="949422"/>
                  <a:pt x="1845922" y="963408"/>
                  <a:pt x="1757839" y="963408"/>
                </a:cubicBezTo>
                <a:cubicBezTo>
                  <a:pt x="1669756" y="963408"/>
                  <a:pt x="1587927" y="949422"/>
                  <a:pt x="1520048" y="925468"/>
                </a:cubicBezTo>
                <a:lnTo>
                  <a:pt x="1492196" y="913464"/>
                </a:lnTo>
                <a:lnTo>
                  <a:pt x="1487586" y="915451"/>
                </a:lnTo>
                <a:cubicBezTo>
                  <a:pt x="1419707" y="939405"/>
                  <a:pt x="1337878" y="953391"/>
                  <a:pt x="1249796" y="953391"/>
                </a:cubicBezTo>
                <a:cubicBezTo>
                  <a:pt x="1220435" y="953391"/>
                  <a:pt x="1191769" y="951837"/>
                  <a:pt x="1164083" y="948878"/>
                </a:cubicBezTo>
                <a:lnTo>
                  <a:pt x="1086522" y="936302"/>
                </a:lnTo>
                <a:lnTo>
                  <a:pt x="1059816" y="945734"/>
                </a:lnTo>
                <a:cubicBezTo>
                  <a:pt x="1019864" y="956872"/>
                  <a:pt x="977386" y="962873"/>
                  <a:pt x="933345" y="962873"/>
                </a:cubicBezTo>
                <a:cubicBezTo>
                  <a:pt x="845262" y="962873"/>
                  <a:pt x="763433" y="938871"/>
                  <a:pt x="695554" y="897764"/>
                </a:cubicBezTo>
                <a:lnTo>
                  <a:pt x="667702" y="877164"/>
                </a:lnTo>
                <a:lnTo>
                  <a:pt x="663092" y="880574"/>
                </a:lnTo>
                <a:cubicBezTo>
                  <a:pt x="595213" y="921681"/>
                  <a:pt x="513384" y="945683"/>
                  <a:pt x="425302" y="945683"/>
                </a:cubicBezTo>
                <a:cubicBezTo>
                  <a:pt x="190414" y="945683"/>
                  <a:pt x="0" y="774997"/>
                  <a:pt x="0" y="564445"/>
                </a:cubicBezTo>
                <a:cubicBezTo>
                  <a:pt x="0" y="353893"/>
                  <a:pt x="190414" y="183207"/>
                  <a:pt x="425302" y="183207"/>
                </a:cubicBezTo>
                <a:lnTo>
                  <a:pt x="460516" y="185595"/>
                </a:lnTo>
                <a:lnTo>
                  <a:pt x="471119" y="168084"/>
                </a:lnTo>
                <a:cubicBezTo>
                  <a:pt x="547550" y="66674"/>
                  <a:pt x="676981" y="0"/>
                  <a:pt x="8237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551" name="任意多边形: 形状 550"/>
          <p:cNvSpPr/>
          <p:nvPr/>
        </p:nvSpPr>
        <p:spPr>
          <a:xfrm>
            <a:off x="7601116" y="1163597"/>
            <a:ext cx="1155847" cy="490396"/>
          </a:xfrm>
          <a:custGeom>
            <a:avLst/>
            <a:gdLst>
              <a:gd name="connsiteX0" fmla="*/ 935392 w 2034226"/>
              <a:gd name="connsiteY0" fmla="*/ 0 h 1077025"/>
              <a:gd name="connsiteX1" fmla="*/ 1348399 w 2034226"/>
              <a:gd name="connsiteY1" fmla="*/ 205313 h 1077025"/>
              <a:gd name="connsiteX2" fmla="*/ 1351793 w 2034226"/>
              <a:gd name="connsiteY2" fmla="*/ 212945 h 1077025"/>
              <a:gd name="connsiteX3" fmla="*/ 1363330 w 2034226"/>
              <a:gd name="connsiteY3" fmla="*/ 207415 h 1077025"/>
              <a:gd name="connsiteX4" fmla="*/ 1551305 w 2034226"/>
              <a:gd name="connsiteY4" fmla="*/ 173904 h 1077025"/>
              <a:gd name="connsiteX5" fmla="*/ 2034226 w 2034226"/>
              <a:gd name="connsiteY5" fmla="*/ 600339 h 1077025"/>
              <a:gd name="connsiteX6" fmla="*/ 1551305 w 2034226"/>
              <a:gd name="connsiteY6" fmla="*/ 1026774 h 1077025"/>
              <a:gd name="connsiteX7" fmla="*/ 1363330 w 2034226"/>
              <a:gd name="connsiteY7" fmla="*/ 993263 h 1077025"/>
              <a:gd name="connsiteX8" fmla="*/ 1352157 w 2034226"/>
              <a:gd name="connsiteY8" fmla="*/ 987907 h 1077025"/>
              <a:gd name="connsiteX9" fmla="*/ 1329799 w 2034226"/>
              <a:gd name="connsiteY9" fmla="*/ 1004197 h 1077025"/>
              <a:gd name="connsiteX10" fmla="*/ 1059793 w 2034226"/>
              <a:gd name="connsiteY10" fmla="*/ 1077025 h 1077025"/>
              <a:gd name="connsiteX11" fmla="*/ 789787 w 2034226"/>
              <a:gd name="connsiteY11" fmla="*/ 1004197 h 1077025"/>
              <a:gd name="connsiteX12" fmla="*/ 758161 w 2034226"/>
              <a:gd name="connsiteY12" fmla="*/ 981155 h 1077025"/>
              <a:gd name="connsiteX13" fmla="*/ 752927 w 2034226"/>
              <a:gd name="connsiteY13" fmla="*/ 984969 h 1077025"/>
              <a:gd name="connsiteX14" fmla="*/ 482921 w 2034226"/>
              <a:gd name="connsiteY14" fmla="*/ 1057797 h 1077025"/>
              <a:gd name="connsiteX15" fmla="*/ 0 w 2034226"/>
              <a:gd name="connsiteY15" fmla="*/ 631362 h 1077025"/>
              <a:gd name="connsiteX16" fmla="*/ 482921 w 2034226"/>
              <a:gd name="connsiteY16" fmla="*/ 204927 h 1077025"/>
              <a:gd name="connsiteX17" fmla="*/ 522906 w 2034226"/>
              <a:gd name="connsiteY17" fmla="*/ 207598 h 1077025"/>
              <a:gd name="connsiteX18" fmla="*/ 534946 w 2034226"/>
              <a:gd name="connsiteY18" fmla="*/ 188011 h 1077025"/>
              <a:gd name="connsiteX19" fmla="*/ 935392 w 2034226"/>
              <a:gd name="connsiteY19" fmla="*/ 0 h 107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34226" h="1077025">
                <a:moveTo>
                  <a:pt x="935392" y="0"/>
                </a:moveTo>
                <a:cubicBezTo>
                  <a:pt x="1110421" y="0"/>
                  <a:pt x="1263701" y="82223"/>
                  <a:pt x="1348399" y="205313"/>
                </a:cubicBezTo>
                <a:lnTo>
                  <a:pt x="1351793" y="212945"/>
                </a:lnTo>
                <a:lnTo>
                  <a:pt x="1363330" y="207415"/>
                </a:lnTo>
                <a:cubicBezTo>
                  <a:pt x="1421106" y="185837"/>
                  <a:pt x="1484628" y="173904"/>
                  <a:pt x="1551305" y="173904"/>
                </a:cubicBezTo>
                <a:cubicBezTo>
                  <a:pt x="1818015" y="173904"/>
                  <a:pt x="2034226" y="364825"/>
                  <a:pt x="2034226" y="600339"/>
                </a:cubicBezTo>
                <a:cubicBezTo>
                  <a:pt x="2034226" y="835853"/>
                  <a:pt x="1818015" y="1026774"/>
                  <a:pt x="1551305" y="1026774"/>
                </a:cubicBezTo>
                <a:cubicBezTo>
                  <a:pt x="1484628" y="1026774"/>
                  <a:pt x="1421106" y="1014842"/>
                  <a:pt x="1363330" y="993263"/>
                </a:cubicBezTo>
                <a:lnTo>
                  <a:pt x="1352157" y="987907"/>
                </a:lnTo>
                <a:lnTo>
                  <a:pt x="1329799" y="1004197"/>
                </a:lnTo>
                <a:cubicBezTo>
                  <a:pt x="1252724" y="1050177"/>
                  <a:pt x="1159809" y="1077025"/>
                  <a:pt x="1059793" y="1077025"/>
                </a:cubicBezTo>
                <a:cubicBezTo>
                  <a:pt x="959777" y="1077025"/>
                  <a:pt x="866862" y="1050177"/>
                  <a:pt x="789787" y="1004197"/>
                </a:cubicBezTo>
                <a:lnTo>
                  <a:pt x="758161" y="981155"/>
                </a:lnTo>
                <a:lnTo>
                  <a:pt x="752927" y="984969"/>
                </a:lnTo>
                <a:cubicBezTo>
                  <a:pt x="675852" y="1030949"/>
                  <a:pt x="582937" y="1057797"/>
                  <a:pt x="482921" y="1057797"/>
                </a:cubicBezTo>
                <a:cubicBezTo>
                  <a:pt x="216211" y="1057797"/>
                  <a:pt x="0" y="866876"/>
                  <a:pt x="0" y="631362"/>
                </a:cubicBezTo>
                <a:cubicBezTo>
                  <a:pt x="0" y="395848"/>
                  <a:pt x="216211" y="204927"/>
                  <a:pt x="482921" y="204927"/>
                </a:cubicBezTo>
                <a:lnTo>
                  <a:pt x="522906" y="207598"/>
                </a:lnTo>
                <a:lnTo>
                  <a:pt x="534946" y="188011"/>
                </a:lnTo>
                <a:cubicBezTo>
                  <a:pt x="621731" y="74578"/>
                  <a:pt x="768698" y="0"/>
                  <a:pt x="935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552" name="组合 551"/>
          <p:cNvGrpSpPr/>
          <p:nvPr/>
        </p:nvGrpSpPr>
        <p:grpSpPr>
          <a:xfrm>
            <a:off x="765160" y="4907680"/>
            <a:ext cx="7566940" cy="1957392"/>
            <a:chOff x="-2621560" y="6581776"/>
            <a:chExt cx="7566940" cy="1957392"/>
          </a:xfrm>
        </p:grpSpPr>
        <p:grpSp>
          <p:nvGrpSpPr>
            <p:cNvPr id="553" name="组合 552"/>
            <p:cNvGrpSpPr/>
            <p:nvPr/>
          </p:nvGrpSpPr>
          <p:grpSpPr>
            <a:xfrm>
              <a:off x="3848617" y="7869219"/>
              <a:ext cx="1096763" cy="669949"/>
              <a:chOff x="2277035" y="5522259"/>
              <a:chExt cx="1767906" cy="1335741"/>
            </a:xfrm>
          </p:grpSpPr>
          <p:sp>
            <p:nvSpPr>
              <p:cNvPr id="582" name="等腰三角形 581"/>
              <p:cNvSpPr/>
              <p:nvPr/>
            </p:nvSpPr>
            <p:spPr>
              <a:xfrm>
                <a:off x="2277035" y="5522259"/>
                <a:ext cx="1767906" cy="1335741"/>
              </a:xfrm>
              <a:prstGeom prst="triangle">
                <a:avLst/>
              </a:prstGeom>
              <a:solidFill>
                <a:srgbClr val="8583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83" name="等腰三角形 582"/>
              <p:cNvSpPr/>
              <p:nvPr/>
            </p:nvSpPr>
            <p:spPr>
              <a:xfrm>
                <a:off x="2803525" y="5522259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576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54" name="组合 553"/>
            <p:cNvGrpSpPr/>
            <p:nvPr/>
          </p:nvGrpSpPr>
          <p:grpSpPr>
            <a:xfrm>
              <a:off x="1919572" y="7201348"/>
              <a:ext cx="1767906" cy="1335741"/>
              <a:chOff x="3258556" y="7017684"/>
              <a:chExt cx="1767906" cy="1335741"/>
            </a:xfrm>
          </p:grpSpPr>
          <p:sp>
            <p:nvSpPr>
              <p:cNvPr id="578" name="等腰三角形 577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8583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79" name="任意多边形: 形状 578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80" name="等腰三角形 579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576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81" name="任意多边形: 形状 580"/>
              <p:cNvSpPr/>
              <p:nvPr/>
            </p:nvSpPr>
            <p:spPr>
              <a:xfrm>
                <a:off x="4055259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55" name="组合 554"/>
            <p:cNvGrpSpPr/>
            <p:nvPr/>
          </p:nvGrpSpPr>
          <p:grpSpPr>
            <a:xfrm>
              <a:off x="2713100" y="7646502"/>
              <a:ext cx="1767906" cy="890587"/>
              <a:chOff x="3258556" y="7017684"/>
              <a:chExt cx="1767906" cy="1335741"/>
            </a:xfrm>
          </p:grpSpPr>
          <p:sp>
            <p:nvSpPr>
              <p:cNvPr id="574" name="等腰三角形 573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8583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75" name="任意多边形: 形状 574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76" name="等腰三角形 575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576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77" name="任意多边形: 形状 576"/>
              <p:cNvSpPr/>
              <p:nvPr/>
            </p:nvSpPr>
            <p:spPr>
              <a:xfrm>
                <a:off x="4056847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56" name="组合 555"/>
            <p:cNvGrpSpPr/>
            <p:nvPr/>
          </p:nvGrpSpPr>
          <p:grpSpPr>
            <a:xfrm>
              <a:off x="-2621560" y="7068456"/>
              <a:ext cx="1647547" cy="1468633"/>
              <a:chOff x="3258556" y="7017684"/>
              <a:chExt cx="1767906" cy="1335741"/>
            </a:xfrm>
          </p:grpSpPr>
          <p:sp>
            <p:nvSpPr>
              <p:cNvPr id="570" name="等腰三角形 569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71" name="任意多边形: 形状 570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72" name="等腰三角形 571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73" name="任意多边形: 形状 572"/>
              <p:cNvSpPr/>
              <p:nvPr/>
            </p:nvSpPr>
            <p:spPr>
              <a:xfrm>
                <a:off x="4052084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57" name="组合 556"/>
            <p:cNvGrpSpPr/>
            <p:nvPr/>
          </p:nvGrpSpPr>
          <p:grpSpPr>
            <a:xfrm>
              <a:off x="-26941" y="7201348"/>
              <a:ext cx="1767906" cy="1335741"/>
              <a:chOff x="3258556" y="7017684"/>
              <a:chExt cx="1767906" cy="1335741"/>
            </a:xfrm>
          </p:grpSpPr>
          <p:sp>
            <p:nvSpPr>
              <p:cNvPr id="566" name="等腰三角形 565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67" name="任意多边形: 形状 566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68" name="等腰三角形 567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69" name="任意多边形: 形状 568"/>
              <p:cNvSpPr/>
              <p:nvPr/>
            </p:nvSpPr>
            <p:spPr>
              <a:xfrm>
                <a:off x="4055259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558" name="组合 557"/>
            <p:cNvGrpSpPr/>
            <p:nvPr/>
          </p:nvGrpSpPr>
          <p:grpSpPr>
            <a:xfrm>
              <a:off x="-1905241" y="6581776"/>
              <a:ext cx="2744455" cy="1955314"/>
              <a:chOff x="3258556" y="7017684"/>
              <a:chExt cx="1767906" cy="1335741"/>
            </a:xfrm>
          </p:grpSpPr>
          <p:sp>
            <p:nvSpPr>
              <p:cNvPr id="562" name="等腰三角形 561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63" name="任意多边形: 形状 562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64" name="等腰三角形 563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65" name="任意多边形: 形状 564"/>
              <p:cNvSpPr/>
              <p:nvPr/>
            </p:nvSpPr>
            <p:spPr>
              <a:xfrm>
                <a:off x="4056175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59" name="组合 558"/>
            <p:cNvGrpSpPr/>
            <p:nvPr/>
          </p:nvGrpSpPr>
          <p:grpSpPr>
            <a:xfrm>
              <a:off x="1311603" y="7869219"/>
              <a:ext cx="1096763" cy="669949"/>
              <a:chOff x="2277035" y="5522259"/>
              <a:chExt cx="1767906" cy="1335741"/>
            </a:xfrm>
          </p:grpSpPr>
          <p:sp>
            <p:nvSpPr>
              <p:cNvPr id="560" name="等腰三角形 559"/>
              <p:cNvSpPr/>
              <p:nvPr/>
            </p:nvSpPr>
            <p:spPr>
              <a:xfrm>
                <a:off x="2277035" y="5522259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61" name="等腰三角形 560"/>
              <p:cNvSpPr/>
              <p:nvPr/>
            </p:nvSpPr>
            <p:spPr>
              <a:xfrm>
                <a:off x="2803525" y="5522259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84" name="组合 583"/>
          <p:cNvGrpSpPr/>
          <p:nvPr/>
        </p:nvGrpSpPr>
        <p:grpSpPr>
          <a:xfrm>
            <a:off x="9676651" y="6524624"/>
            <a:ext cx="941863" cy="345071"/>
            <a:chOff x="5736594" y="5701244"/>
            <a:chExt cx="714484" cy="261766"/>
          </a:xfrm>
        </p:grpSpPr>
        <p:grpSp>
          <p:nvGrpSpPr>
            <p:cNvPr id="585" name="组合 584"/>
            <p:cNvGrpSpPr/>
            <p:nvPr/>
          </p:nvGrpSpPr>
          <p:grpSpPr>
            <a:xfrm>
              <a:off x="5736594" y="5713410"/>
              <a:ext cx="357855" cy="249254"/>
              <a:chOff x="5317710" y="1764271"/>
              <a:chExt cx="1296053" cy="902730"/>
            </a:xfrm>
          </p:grpSpPr>
          <p:grpSp>
            <p:nvGrpSpPr>
              <p:cNvPr id="598" name="组合 597"/>
              <p:cNvGrpSpPr/>
              <p:nvPr/>
            </p:nvGrpSpPr>
            <p:grpSpPr>
              <a:xfrm>
                <a:off x="5317710" y="1764271"/>
                <a:ext cx="1062362" cy="902729"/>
                <a:chOff x="5317710" y="1764271"/>
                <a:chExt cx="1062362" cy="902729"/>
              </a:xfrm>
            </p:grpSpPr>
            <p:sp>
              <p:nvSpPr>
                <p:cNvPr id="602" name="任意多边形: 形状 601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03" name="任意多边形: 形状 602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99" name="组合 598"/>
              <p:cNvGrpSpPr/>
              <p:nvPr/>
            </p:nvGrpSpPr>
            <p:grpSpPr>
              <a:xfrm>
                <a:off x="5970291" y="2120219"/>
                <a:ext cx="643472" cy="546782"/>
                <a:chOff x="5317710" y="1764271"/>
                <a:chExt cx="1062362" cy="902729"/>
              </a:xfrm>
            </p:grpSpPr>
            <p:sp>
              <p:nvSpPr>
                <p:cNvPr id="600" name="任意多边形: 形状 599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01" name="任意多边形: 形状 600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586" name="组合 585"/>
            <p:cNvGrpSpPr/>
            <p:nvPr/>
          </p:nvGrpSpPr>
          <p:grpSpPr>
            <a:xfrm>
              <a:off x="6121325" y="5701244"/>
              <a:ext cx="119965" cy="261766"/>
              <a:chOff x="4853032" y="4530155"/>
              <a:chExt cx="197161" cy="430208"/>
            </a:xfrm>
          </p:grpSpPr>
          <p:grpSp>
            <p:nvGrpSpPr>
              <p:cNvPr id="593" name="组合 592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595" name="等腰三角形 594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6" name="等腰三角形 595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7" name="等腰三角形 596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594" name="矩形 593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87" name="组合 586"/>
            <p:cNvGrpSpPr/>
            <p:nvPr/>
          </p:nvGrpSpPr>
          <p:grpSpPr>
            <a:xfrm>
              <a:off x="6331113" y="5701244"/>
              <a:ext cx="119965" cy="261766"/>
              <a:chOff x="4853032" y="4530155"/>
              <a:chExt cx="197161" cy="430208"/>
            </a:xfrm>
          </p:grpSpPr>
          <p:grpSp>
            <p:nvGrpSpPr>
              <p:cNvPr id="588" name="组合 587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590" name="等腰三角形 589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1" name="等腰三角形 590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2" name="等腰三角形 591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589" name="矩形 588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04" name="组合 603"/>
          <p:cNvGrpSpPr/>
          <p:nvPr/>
        </p:nvGrpSpPr>
        <p:grpSpPr>
          <a:xfrm>
            <a:off x="8494019" y="6524624"/>
            <a:ext cx="941863" cy="345071"/>
            <a:chOff x="5736594" y="5701244"/>
            <a:chExt cx="714484" cy="261766"/>
          </a:xfrm>
        </p:grpSpPr>
        <p:grpSp>
          <p:nvGrpSpPr>
            <p:cNvPr id="605" name="组合 604"/>
            <p:cNvGrpSpPr/>
            <p:nvPr/>
          </p:nvGrpSpPr>
          <p:grpSpPr>
            <a:xfrm>
              <a:off x="5736594" y="5713410"/>
              <a:ext cx="357855" cy="249254"/>
              <a:chOff x="5317710" y="1764271"/>
              <a:chExt cx="1296053" cy="902730"/>
            </a:xfrm>
          </p:grpSpPr>
          <p:grpSp>
            <p:nvGrpSpPr>
              <p:cNvPr id="618" name="组合 617"/>
              <p:cNvGrpSpPr/>
              <p:nvPr/>
            </p:nvGrpSpPr>
            <p:grpSpPr>
              <a:xfrm>
                <a:off x="5317710" y="1764271"/>
                <a:ext cx="1062362" cy="902729"/>
                <a:chOff x="5317710" y="1764271"/>
                <a:chExt cx="1062362" cy="902729"/>
              </a:xfrm>
            </p:grpSpPr>
            <p:sp>
              <p:nvSpPr>
                <p:cNvPr id="622" name="任意多边形: 形状 621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23" name="任意多边形: 形状 622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19" name="组合 618"/>
              <p:cNvGrpSpPr/>
              <p:nvPr/>
            </p:nvGrpSpPr>
            <p:grpSpPr>
              <a:xfrm>
                <a:off x="5970291" y="2120219"/>
                <a:ext cx="643472" cy="546782"/>
                <a:chOff x="5317710" y="1764271"/>
                <a:chExt cx="1062362" cy="902729"/>
              </a:xfrm>
            </p:grpSpPr>
            <p:sp>
              <p:nvSpPr>
                <p:cNvPr id="620" name="任意多边形: 形状 619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21" name="任意多边形: 形状 620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606" name="组合 605"/>
            <p:cNvGrpSpPr/>
            <p:nvPr/>
          </p:nvGrpSpPr>
          <p:grpSpPr>
            <a:xfrm>
              <a:off x="6121325" y="5701244"/>
              <a:ext cx="119965" cy="261766"/>
              <a:chOff x="4853032" y="4530155"/>
              <a:chExt cx="197161" cy="430208"/>
            </a:xfrm>
          </p:grpSpPr>
          <p:grpSp>
            <p:nvGrpSpPr>
              <p:cNvPr id="613" name="组合 612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615" name="等腰三角形 614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16" name="等腰三角形 615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17" name="等腰三角形 616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614" name="矩形 613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07" name="组合 606"/>
            <p:cNvGrpSpPr/>
            <p:nvPr/>
          </p:nvGrpSpPr>
          <p:grpSpPr>
            <a:xfrm>
              <a:off x="6331113" y="5701244"/>
              <a:ext cx="119965" cy="261766"/>
              <a:chOff x="4853032" y="4530155"/>
              <a:chExt cx="197161" cy="430208"/>
            </a:xfrm>
          </p:grpSpPr>
          <p:grpSp>
            <p:nvGrpSpPr>
              <p:cNvPr id="608" name="组合 607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610" name="等腰三角形 609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11" name="等腰三角形 610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12" name="等腰三角形 611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609" name="矩形 608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24" name="文本框 323"/>
          <p:cNvSpPr txBox="1"/>
          <p:nvPr/>
        </p:nvSpPr>
        <p:spPr>
          <a:xfrm>
            <a:off x="3613020" y="2748941"/>
            <a:ext cx="496596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accent6"/>
                </a:solidFill>
                <a:latin typeface="锐字真言体免费商用" panose="02010600030101010101" pitchFamily="2" charset="-122"/>
                <a:ea typeface="锐字真言体免费商用" panose="02010600030101010101" pitchFamily="2" charset="-122"/>
              </a:rPr>
              <a:t>预防山路迷</a:t>
            </a:r>
            <a:r>
              <a:rPr lang="zh-CN" altLang="en-US" sz="6000" dirty="0">
                <a:solidFill>
                  <a:schemeClr val="accent6"/>
                </a:solidFill>
                <a:latin typeface="锐字真言体免费商用" panose="02010600030101010101" pitchFamily="2" charset="-122"/>
                <a:ea typeface="锐字真言体免费商用" panose="02010600030101010101" pitchFamily="2" charset="-122"/>
              </a:rPr>
              <a:t>路</a:t>
            </a:r>
            <a:endParaRPr lang="zh-CN" altLang="en-US" sz="6000" dirty="0">
              <a:solidFill>
                <a:schemeClr val="accent6"/>
              </a:solidFill>
              <a:latin typeface="锐字真言体免费商用" panose="02010600030101010101" pitchFamily="2" charset="-122"/>
              <a:ea typeface="锐字真言体免费商用" panose="02010600030101010101" pitchFamily="2" charset="-122"/>
            </a:endParaRPr>
          </a:p>
        </p:txBody>
      </p:sp>
      <p:sp>
        <p:nvSpPr>
          <p:cNvPr id="626" name="文本框 625"/>
          <p:cNvSpPr txBox="1"/>
          <p:nvPr/>
        </p:nvSpPr>
        <p:spPr>
          <a:xfrm>
            <a:off x="5193508" y="2313231"/>
            <a:ext cx="1804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第四部分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7" descr="学校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810" y="123190"/>
            <a:ext cx="1833880" cy="42608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658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48" name="图片 347" descr="C:\Users\gzp\Desktop\966a84fe5b7128ead381e06277275d87.jpg966a84fe5b7128ead381e06277275d87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080771" y="549276"/>
            <a:ext cx="10030460" cy="5642279"/>
          </a:xfrm>
          <a:custGeom>
            <a:avLst/>
            <a:gdLst>
              <a:gd name="connsiteX0" fmla="*/ 197423 w 11230739"/>
              <a:gd name="connsiteY0" fmla="*/ 0 h 5642279"/>
              <a:gd name="connsiteX1" fmla="*/ 11033316 w 11230739"/>
              <a:gd name="connsiteY1" fmla="*/ 0 h 5642279"/>
              <a:gd name="connsiteX2" fmla="*/ 11230739 w 11230739"/>
              <a:gd name="connsiteY2" fmla="*/ 197423 h 5642279"/>
              <a:gd name="connsiteX3" fmla="*/ 11230739 w 11230739"/>
              <a:gd name="connsiteY3" fmla="*/ 5444856 h 5642279"/>
              <a:gd name="connsiteX4" fmla="*/ 11033316 w 11230739"/>
              <a:gd name="connsiteY4" fmla="*/ 5642279 h 5642279"/>
              <a:gd name="connsiteX5" fmla="*/ 197423 w 11230739"/>
              <a:gd name="connsiteY5" fmla="*/ 5642279 h 5642279"/>
              <a:gd name="connsiteX6" fmla="*/ 0 w 11230739"/>
              <a:gd name="connsiteY6" fmla="*/ 5444856 h 5642279"/>
              <a:gd name="connsiteX7" fmla="*/ 0 w 11230739"/>
              <a:gd name="connsiteY7" fmla="*/ 197423 h 5642279"/>
              <a:gd name="connsiteX8" fmla="*/ 197423 w 11230739"/>
              <a:gd name="connsiteY8" fmla="*/ 0 h 564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30739" h="5642279">
                <a:moveTo>
                  <a:pt x="197423" y="0"/>
                </a:moveTo>
                <a:lnTo>
                  <a:pt x="11033316" y="0"/>
                </a:lnTo>
                <a:cubicBezTo>
                  <a:pt x="11142350" y="0"/>
                  <a:pt x="11230739" y="88389"/>
                  <a:pt x="11230739" y="197423"/>
                </a:cubicBezTo>
                <a:lnTo>
                  <a:pt x="11230739" y="5444856"/>
                </a:lnTo>
                <a:cubicBezTo>
                  <a:pt x="11230739" y="5553890"/>
                  <a:pt x="11142350" y="5642279"/>
                  <a:pt x="11033316" y="5642279"/>
                </a:cubicBezTo>
                <a:lnTo>
                  <a:pt x="197423" y="5642279"/>
                </a:lnTo>
                <a:cubicBezTo>
                  <a:pt x="88389" y="5642279"/>
                  <a:pt x="0" y="5553890"/>
                  <a:pt x="0" y="5444856"/>
                </a:cubicBezTo>
                <a:lnTo>
                  <a:pt x="0" y="197423"/>
                </a:lnTo>
                <a:cubicBezTo>
                  <a:pt x="0" y="88389"/>
                  <a:pt x="88389" y="0"/>
                  <a:pt x="197423" y="0"/>
                </a:cubicBezTo>
                <a:close/>
              </a:path>
            </a:pathLst>
          </a:custGeom>
        </p:spPr>
      </p:pic>
      <p:sp>
        <p:nvSpPr>
          <p:cNvPr id="352" name="矩形 351"/>
          <p:cNvSpPr/>
          <p:nvPr/>
        </p:nvSpPr>
        <p:spPr>
          <a:xfrm>
            <a:off x="480629" y="2641600"/>
            <a:ext cx="11230739" cy="3499571"/>
          </a:xfrm>
          <a:prstGeom prst="rect">
            <a:avLst/>
          </a:prstGeom>
          <a:gradFill flip="none" rotWithShape="1">
            <a:gsLst>
              <a:gs pos="100000">
                <a:schemeClr val="tx1"/>
              </a:gs>
              <a:gs pos="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/>
        </p:nvSpPr>
        <p:spPr>
          <a:xfrm>
            <a:off x="-358571" y="5474157"/>
            <a:ext cx="6671876" cy="1137397"/>
          </a:xfrm>
          <a:custGeom>
            <a:avLst/>
            <a:gdLst>
              <a:gd name="connsiteX0" fmla="*/ 3335938 w 6671876"/>
              <a:gd name="connsiteY0" fmla="*/ 0 h 1137397"/>
              <a:gd name="connsiteX1" fmla="*/ 6599381 w 6671876"/>
              <a:gd name="connsiteY1" fmla="*/ 1055609 h 1137397"/>
              <a:gd name="connsiteX2" fmla="*/ 6671876 w 6671876"/>
              <a:gd name="connsiteY2" fmla="*/ 1137397 h 1137397"/>
              <a:gd name="connsiteX3" fmla="*/ 0 w 6671876"/>
              <a:gd name="connsiteY3" fmla="*/ 1137397 h 1137397"/>
              <a:gd name="connsiteX4" fmla="*/ 72495 w 6671876"/>
              <a:gd name="connsiteY4" fmla="*/ 1055609 h 1137397"/>
              <a:gd name="connsiteX5" fmla="*/ 3335938 w 6671876"/>
              <a:gd name="connsiteY5" fmla="*/ 0 h 1137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71876" h="1137397">
                <a:moveTo>
                  <a:pt x="3335938" y="0"/>
                </a:moveTo>
                <a:cubicBezTo>
                  <a:pt x="4745137" y="0"/>
                  <a:pt x="5970898" y="426841"/>
                  <a:pt x="6599381" y="1055609"/>
                </a:cubicBezTo>
                <a:lnTo>
                  <a:pt x="6671876" y="1137397"/>
                </a:lnTo>
                <a:lnTo>
                  <a:pt x="0" y="1137397"/>
                </a:lnTo>
                <a:lnTo>
                  <a:pt x="72495" y="1055609"/>
                </a:lnTo>
                <a:cubicBezTo>
                  <a:pt x="700979" y="426841"/>
                  <a:pt x="1926740" y="0"/>
                  <a:pt x="333593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48000">
                <a:srgbClr val="1E2F13"/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: 形状 10"/>
          <p:cNvSpPr/>
          <p:nvPr/>
        </p:nvSpPr>
        <p:spPr>
          <a:xfrm>
            <a:off x="7185510" y="5590587"/>
            <a:ext cx="5019562" cy="1275257"/>
          </a:xfrm>
          <a:custGeom>
            <a:avLst/>
            <a:gdLst>
              <a:gd name="connsiteX0" fmla="*/ 5572125 w 5572125"/>
              <a:gd name="connsiteY0" fmla="*/ 0 h 1314450"/>
              <a:gd name="connsiteX1" fmla="*/ 2667000 w 5572125"/>
              <a:gd name="connsiteY1" fmla="*/ 266700 h 1314450"/>
              <a:gd name="connsiteX2" fmla="*/ 0 w 5572125"/>
              <a:gd name="connsiteY2" fmla="*/ 1314450 h 1314450"/>
              <a:gd name="connsiteX3" fmla="*/ 5572125 w 5572125"/>
              <a:gd name="connsiteY3" fmla="*/ 1295400 h 1314450"/>
              <a:gd name="connsiteX4" fmla="*/ 5572125 w 5572125"/>
              <a:gd name="connsiteY4" fmla="*/ 0 h 1314450"/>
              <a:gd name="connsiteX0-1" fmla="*/ 5572125 w 5572125"/>
              <a:gd name="connsiteY0-2" fmla="*/ 0 h 1331259"/>
              <a:gd name="connsiteX1-3" fmla="*/ 2667000 w 5572125"/>
              <a:gd name="connsiteY1-4" fmla="*/ 266700 h 1331259"/>
              <a:gd name="connsiteX2-5" fmla="*/ 0 w 5572125"/>
              <a:gd name="connsiteY2-6" fmla="*/ 1314450 h 1331259"/>
              <a:gd name="connsiteX3-7" fmla="*/ 5554196 w 5572125"/>
              <a:gd name="connsiteY3-8" fmla="*/ 1331259 h 1331259"/>
              <a:gd name="connsiteX4-9" fmla="*/ 5572125 w 5572125"/>
              <a:gd name="connsiteY4-10" fmla="*/ 0 h 1331259"/>
              <a:gd name="connsiteX0-11" fmla="*/ 5482478 w 5554196"/>
              <a:gd name="connsiteY0-12" fmla="*/ 0 h 1319671"/>
              <a:gd name="connsiteX1-13" fmla="*/ 2667000 w 5554196"/>
              <a:gd name="connsiteY1-14" fmla="*/ 255112 h 1319671"/>
              <a:gd name="connsiteX2-15" fmla="*/ 0 w 5554196"/>
              <a:gd name="connsiteY2-16" fmla="*/ 1302862 h 1319671"/>
              <a:gd name="connsiteX3-17" fmla="*/ 5554196 w 5554196"/>
              <a:gd name="connsiteY3-18" fmla="*/ 1319671 h 1319671"/>
              <a:gd name="connsiteX4-19" fmla="*/ 5482478 w 5554196"/>
              <a:gd name="connsiteY4-20" fmla="*/ 0 h 1319671"/>
              <a:gd name="connsiteX0-21" fmla="*/ 5482478 w 5482478"/>
              <a:gd name="connsiteY0-22" fmla="*/ 0 h 1308082"/>
              <a:gd name="connsiteX1-23" fmla="*/ 2667000 w 5482478"/>
              <a:gd name="connsiteY1-24" fmla="*/ 255112 h 1308082"/>
              <a:gd name="connsiteX2-25" fmla="*/ 0 w 5482478"/>
              <a:gd name="connsiteY2-26" fmla="*/ 1302862 h 1308082"/>
              <a:gd name="connsiteX3-27" fmla="*/ 5303185 w 5482478"/>
              <a:gd name="connsiteY3-28" fmla="*/ 1308082 h 1308082"/>
              <a:gd name="connsiteX4-29" fmla="*/ 5482478 w 5482478"/>
              <a:gd name="connsiteY4-30" fmla="*/ 0 h 1308082"/>
              <a:gd name="connsiteX0-31" fmla="*/ 5482478 w 5482479"/>
              <a:gd name="connsiteY0-32" fmla="*/ 0 h 1308082"/>
              <a:gd name="connsiteX1-33" fmla="*/ 2667000 w 5482479"/>
              <a:gd name="connsiteY1-34" fmla="*/ 255112 h 1308082"/>
              <a:gd name="connsiteX2-35" fmla="*/ 0 w 5482479"/>
              <a:gd name="connsiteY2-36" fmla="*/ 1302862 h 1308082"/>
              <a:gd name="connsiteX3-37" fmla="*/ 5482479 w 5482479"/>
              <a:gd name="connsiteY3-38" fmla="*/ 1308082 h 1308082"/>
              <a:gd name="connsiteX4-39" fmla="*/ 5482478 w 5482479"/>
              <a:gd name="connsiteY4-40" fmla="*/ 0 h 13080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482479" h="1308082">
                <a:moveTo>
                  <a:pt x="5482478" y="0"/>
                </a:moveTo>
                <a:cubicBezTo>
                  <a:pt x="4494259" y="23812"/>
                  <a:pt x="3580746" y="37968"/>
                  <a:pt x="2667000" y="255112"/>
                </a:cubicBezTo>
                <a:cubicBezTo>
                  <a:pt x="1753254" y="472256"/>
                  <a:pt x="869156" y="888524"/>
                  <a:pt x="0" y="1302862"/>
                </a:cubicBezTo>
                <a:lnTo>
                  <a:pt x="5482479" y="1308082"/>
                </a:lnTo>
                <a:cubicBezTo>
                  <a:pt x="5482479" y="872055"/>
                  <a:pt x="5482478" y="436027"/>
                  <a:pt x="548247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48000">
                <a:srgbClr val="1E2F13"/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-84335" y="6340952"/>
            <a:ext cx="12360671" cy="529747"/>
            <a:chOff x="-84335" y="5963736"/>
            <a:chExt cx="12360671" cy="894263"/>
          </a:xfrm>
        </p:grpSpPr>
        <p:sp>
          <p:nvSpPr>
            <p:cNvPr id="13" name="矩形 12"/>
            <p:cNvSpPr/>
            <p:nvPr/>
          </p:nvSpPr>
          <p:spPr>
            <a:xfrm>
              <a:off x="0" y="5963736"/>
              <a:ext cx="12192000" cy="89426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-84335" y="6385952"/>
              <a:ext cx="12360671" cy="49831"/>
              <a:chOff x="249923" y="6209746"/>
              <a:chExt cx="12360671" cy="49831"/>
            </a:xfrm>
          </p:grpSpPr>
          <p:sp>
            <p:nvSpPr>
              <p:cNvPr id="15" name="矩形 14"/>
              <p:cNvSpPr/>
              <p:nvPr/>
            </p:nvSpPr>
            <p:spPr>
              <a:xfrm rot="10800000" flipV="1">
                <a:off x="249923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 15"/>
              <p:cNvSpPr/>
              <p:nvPr/>
            </p:nvSpPr>
            <p:spPr>
              <a:xfrm rot="10800000" flipV="1">
                <a:off x="1300884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 16"/>
              <p:cNvSpPr/>
              <p:nvPr/>
            </p:nvSpPr>
            <p:spPr>
              <a:xfrm rot="10800000" flipV="1">
                <a:off x="2351845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 17"/>
              <p:cNvSpPr/>
              <p:nvPr/>
            </p:nvSpPr>
            <p:spPr>
              <a:xfrm rot="10800000" flipV="1">
                <a:off x="3402806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 18"/>
              <p:cNvSpPr/>
              <p:nvPr/>
            </p:nvSpPr>
            <p:spPr>
              <a:xfrm rot="10800000" flipV="1">
                <a:off x="4453767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 19"/>
              <p:cNvSpPr/>
              <p:nvPr/>
            </p:nvSpPr>
            <p:spPr>
              <a:xfrm rot="10800000" flipV="1">
                <a:off x="5504728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 20"/>
              <p:cNvSpPr/>
              <p:nvPr/>
            </p:nvSpPr>
            <p:spPr>
              <a:xfrm rot="10800000" flipV="1">
                <a:off x="6555689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 rot="10800000" flipV="1">
                <a:off x="7606650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矩形 22"/>
              <p:cNvSpPr/>
              <p:nvPr/>
            </p:nvSpPr>
            <p:spPr>
              <a:xfrm rot="10800000" flipV="1">
                <a:off x="8657611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矩形 23"/>
              <p:cNvSpPr/>
              <p:nvPr/>
            </p:nvSpPr>
            <p:spPr>
              <a:xfrm rot="10800000" flipV="1">
                <a:off x="9708572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矩形 24"/>
              <p:cNvSpPr/>
              <p:nvPr/>
            </p:nvSpPr>
            <p:spPr>
              <a:xfrm rot="10800000" flipV="1">
                <a:off x="10759533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 rot="10800000" flipV="1">
                <a:off x="11810494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13" name="组合 212"/>
          <p:cNvGrpSpPr/>
          <p:nvPr/>
        </p:nvGrpSpPr>
        <p:grpSpPr>
          <a:xfrm>
            <a:off x="5805842" y="5625667"/>
            <a:ext cx="547872" cy="1226834"/>
            <a:chOff x="5805842" y="5625667"/>
            <a:chExt cx="547872" cy="1226834"/>
          </a:xfrm>
        </p:grpSpPr>
        <p:sp>
          <p:nvSpPr>
            <p:cNvPr id="28" name="矩形: 圆角 27"/>
            <p:cNvSpPr/>
            <p:nvPr/>
          </p:nvSpPr>
          <p:spPr>
            <a:xfrm>
              <a:off x="5870211" y="5625667"/>
              <a:ext cx="427668" cy="258283"/>
            </a:xfrm>
            <a:prstGeom prst="roundRect">
              <a:avLst>
                <a:gd name="adj" fmla="val 50000"/>
              </a:avLst>
            </a:prstGeom>
            <a:solidFill>
              <a:srgbClr val="1535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8" name="矩形 177"/>
            <p:cNvSpPr/>
            <p:nvPr/>
          </p:nvSpPr>
          <p:spPr>
            <a:xfrm>
              <a:off x="5805842" y="5753286"/>
              <a:ext cx="547872" cy="59640"/>
            </a:xfrm>
            <a:prstGeom prst="rect">
              <a:avLst/>
            </a:prstGeom>
            <a:solidFill>
              <a:srgbClr val="1535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9" name="矩形 178"/>
            <p:cNvSpPr/>
            <p:nvPr/>
          </p:nvSpPr>
          <p:spPr>
            <a:xfrm>
              <a:off x="5834073" y="5812925"/>
              <a:ext cx="491411" cy="1039576"/>
            </a:xfrm>
            <a:prstGeom prst="rect">
              <a:avLst/>
            </a:prstGeom>
            <a:solidFill>
              <a:srgbClr val="1535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893340" y="5930022"/>
            <a:ext cx="372876" cy="833452"/>
            <a:chOff x="5893340" y="5930022"/>
            <a:chExt cx="372876" cy="833452"/>
          </a:xfrm>
          <a:effectLst>
            <a:glow rad="571500">
              <a:schemeClr val="bg1">
                <a:alpha val="16000"/>
              </a:schemeClr>
            </a:glow>
          </a:effectLst>
        </p:grpSpPr>
        <p:grpSp>
          <p:nvGrpSpPr>
            <p:cNvPr id="180" name="组合 179"/>
            <p:cNvGrpSpPr/>
            <p:nvPr/>
          </p:nvGrpSpPr>
          <p:grpSpPr>
            <a:xfrm>
              <a:off x="5893340" y="5930022"/>
              <a:ext cx="372876" cy="101707"/>
              <a:chOff x="7021531" y="-342621"/>
              <a:chExt cx="844895" cy="145418"/>
            </a:xfrm>
            <a:solidFill>
              <a:schemeClr val="bg1"/>
            </a:solidFill>
          </p:grpSpPr>
          <p:sp>
            <p:nvSpPr>
              <p:cNvPr id="202" name="矩形 201"/>
              <p:cNvSpPr/>
              <p:nvPr/>
            </p:nvSpPr>
            <p:spPr>
              <a:xfrm>
                <a:off x="7021531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03" name="矩形 202"/>
              <p:cNvSpPr/>
              <p:nvPr/>
            </p:nvSpPr>
            <p:spPr>
              <a:xfrm>
                <a:off x="7254690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04" name="矩形 203"/>
              <p:cNvSpPr/>
              <p:nvPr/>
            </p:nvSpPr>
            <p:spPr>
              <a:xfrm>
                <a:off x="7487849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05" name="矩形 204"/>
              <p:cNvSpPr/>
              <p:nvPr/>
            </p:nvSpPr>
            <p:spPr>
              <a:xfrm>
                <a:off x="7721008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1" name="组合 180"/>
            <p:cNvGrpSpPr/>
            <p:nvPr/>
          </p:nvGrpSpPr>
          <p:grpSpPr>
            <a:xfrm>
              <a:off x="5893340" y="6112958"/>
              <a:ext cx="372876" cy="101707"/>
              <a:chOff x="7021531" y="-342621"/>
              <a:chExt cx="844895" cy="145418"/>
            </a:xfrm>
            <a:solidFill>
              <a:schemeClr val="bg1"/>
            </a:solidFill>
          </p:grpSpPr>
          <p:sp>
            <p:nvSpPr>
              <p:cNvPr id="198" name="矩形 197"/>
              <p:cNvSpPr/>
              <p:nvPr/>
            </p:nvSpPr>
            <p:spPr>
              <a:xfrm>
                <a:off x="7021531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99" name="矩形 198"/>
              <p:cNvSpPr/>
              <p:nvPr/>
            </p:nvSpPr>
            <p:spPr>
              <a:xfrm>
                <a:off x="7254690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00" name="矩形 199"/>
              <p:cNvSpPr/>
              <p:nvPr/>
            </p:nvSpPr>
            <p:spPr>
              <a:xfrm>
                <a:off x="7487849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01" name="矩形 200"/>
              <p:cNvSpPr/>
              <p:nvPr/>
            </p:nvSpPr>
            <p:spPr>
              <a:xfrm>
                <a:off x="7721008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2" name="组合 181"/>
            <p:cNvGrpSpPr/>
            <p:nvPr/>
          </p:nvGrpSpPr>
          <p:grpSpPr>
            <a:xfrm>
              <a:off x="5893340" y="6295894"/>
              <a:ext cx="372876" cy="101707"/>
              <a:chOff x="7021531" y="-342621"/>
              <a:chExt cx="844895" cy="145418"/>
            </a:xfrm>
            <a:solidFill>
              <a:schemeClr val="bg1"/>
            </a:solidFill>
          </p:grpSpPr>
          <p:sp>
            <p:nvSpPr>
              <p:cNvPr id="194" name="矩形 193"/>
              <p:cNvSpPr/>
              <p:nvPr/>
            </p:nvSpPr>
            <p:spPr>
              <a:xfrm>
                <a:off x="7021531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95" name="矩形 194"/>
              <p:cNvSpPr/>
              <p:nvPr/>
            </p:nvSpPr>
            <p:spPr>
              <a:xfrm>
                <a:off x="7254690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96" name="矩形 195"/>
              <p:cNvSpPr/>
              <p:nvPr/>
            </p:nvSpPr>
            <p:spPr>
              <a:xfrm>
                <a:off x="7487849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97" name="矩形 196"/>
              <p:cNvSpPr/>
              <p:nvPr/>
            </p:nvSpPr>
            <p:spPr>
              <a:xfrm>
                <a:off x="7721008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3" name="组合 182"/>
            <p:cNvGrpSpPr/>
            <p:nvPr/>
          </p:nvGrpSpPr>
          <p:grpSpPr>
            <a:xfrm>
              <a:off x="5893340" y="6478831"/>
              <a:ext cx="372876" cy="101707"/>
              <a:chOff x="7021531" y="-342621"/>
              <a:chExt cx="844895" cy="145418"/>
            </a:xfrm>
            <a:solidFill>
              <a:schemeClr val="bg1"/>
            </a:solidFill>
          </p:grpSpPr>
          <p:sp>
            <p:nvSpPr>
              <p:cNvPr id="190" name="矩形 189"/>
              <p:cNvSpPr/>
              <p:nvPr/>
            </p:nvSpPr>
            <p:spPr>
              <a:xfrm>
                <a:off x="7021531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91" name="矩形 190"/>
              <p:cNvSpPr/>
              <p:nvPr/>
            </p:nvSpPr>
            <p:spPr>
              <a:xfrm>
                <a:off x="7254690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92" name="矩形 191"/>
              <p:cNvSpPr/>
              <p:nvPr/>
            </p:nvSpPr>
            <p:spPr>
              <a:xfrm>
                <a:off x="7487849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93" name="矩形 192"/>
              <p:cNvSpPr/>
              <p:nvPr/>
            </p:nvSpPr>
            <p:spPr>
              <a:xfrm>
                <a:off x="7721008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4" name="组合 183"/>
            <p:cNvGrpSpPr/>
            <p:nvPr/>
          </p:nvGrpSpPr>
          <p:grpSpPr>
            <a:xfrm>
              <a:off x="5893340" y="6661767"/>
              <a:ext cx="372876" cy="101707"/>
              <a:chOff x="7021531" y="-342621"/>
              <a:chExt cx="844895" cy="145418"/>
            </a:xfrm>
            <a:solidFill>
              <a:schemeClr val="bg1"/>
            </a:solidFill>
          </p:grpSpPr>
          <p:sp>
            <p:nvSpPr>
              <p:cNvPr id="186" name="矩形 185"/>
              <p:cNvSpPr/>
              <p:nvPr/>
            </p:nvSpPr>
            <p:spPr>
              <a:xfrm>
                <a:off x="7021531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87" name="矩形 186"/>
              <p:cNvSpPr/>
              <p:nvPr/>
            </p:nvSpPr>
            <p:spPr>
              <a:xfrm>
                <a:off x="7254690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88" name="矩形 187"/>
              <p:cNvSpPr/>
              <p:nvPr/>
            </p:nvSpPr>
            <p:spPr>
              <a:xfrm>
                <a:off x="7487849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89" name="矩形 188"/>
              <p:cNvSpPr/>
              <p:nvPr/>
            </p:nvSpPr>
            <p:spPr>
              <a:xfrm>
                <a:off x="7721008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85" name="矩形 184"/>
          <p:cNvSpPr/>
          <p:nvPr/>
        </p:nvSpPr>
        <p:spPr>
          <a:xfrm>
            <a:off x="5829770" y="5814053"/>
            <a:ext cx="259557" cy="1039576"/>
          </a:xfrm>
          <a:prstGeom prst="rect">
            <a:avLst/>
          </a:prstGeom>
          <a:solidFill>
            <a:schemeClr val="accent4">
              <a:lumMod val="75000"/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1" name="矩形 150"/>
          <p:cNvSpPr/>
          <p:nvPr/>
        </p:nvSpPr>
        <p:spPr>
          <a:xfrm>
            <a:off x="6515804" y="5547539"/>
            <a:ext cx="430893" cy="13060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23" name="组合 222"/>
          <p:cNvGrpSpPr/>
          <p:nvPr/>
        </p:nvGrpSpPr>
        <p:grpSpPr>
          <a:xfrm>
            <a:off x="6491050" y="5472611"/>
            <a:ext cx="480401" cy="1269169"/>
            <a:chOff x="6491050" y="5472611"/>
            <a:chExt cx="480401" cy="1269169"/>
          </a:xfrm>
          <a:solidFill>
            <a:schemeClr val="bg1"/>
          </a:solidFill>
          <a:effectLst>
            <a:glow rad="647700">
              <a:schemeClr val="bg1">
                <a:alpha val="6000"/>
              </a:schemeClr>
            </a:glow>
          </a:effectLst>
        </p:grpSpPr>
        <p:sp>
          <p:nvSpPr>
            <p:cNvPr id="150" name="矩形 149"/>
            <p:cNvSpPr/>
            <p:nvPr/>
          </p:nvSpPr>
          <p:spPr>
            <a:xfrm>
              <a:off x="6491050" y="5472611"/>
              <a:ext cx="480401" cy="7492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152" name="组合 151"/>
            <p:cNvGrpSpPr/>
            <p:nvPr/>
          </p:nvGrpSpPr>
          <p:grpSpPr>
            <a:xfrm>
              <a:off x="6567773" y="5694656"/>
              <a:ext cx="326956" cy="127782"/>
              <a:chOff x="7021531" y="-342621"/>
              <a:chExt cx="844895" cy="145418"/>
            </a:xfrm>
            <a:grpFill/>
          </p:grpSpPr>
          <p:sp>
            <p:nvSpPr>
              <p:cNvPr id="174" name="矩形 173"/>
              <p:cNvSpPr/>
              <p:nvPr/>
            </p:nvSpPr>
            <p:spPr>
              <a:xfrm>
                <a:off x="7021531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75" name="矩形 174"/>
              <p:cNvSpPr/>
              <p:nvPr/>
            </p:nvSpPr>
            <p:spPr>
              <a:xfrm>
                <a:off x="7254690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76" name="矩形 175"/>
              <p:cNvSpPr/>
              <p:nvPr/>
            </p:nvSpPr>
            <p:spPr>
              <a:xfrm>
                <a:off x="7487849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77" name="矩形 176"/>
              <p:cNvSpPr/>
              <p:nvPr/>
            </p:nvSpPr>
            <p:spPr>
              <a:xfrm>
                <a:off x="7721008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3" name="组合 152"/>
            <p:cNvGrpSpPr/>
            <p:nvPr/>
          </p:nvGrpSpPr>
          <p:grpSpPr>
            <a:xfrm>
              <a:off x="6567773" y="5924492"/>
              <a:ext cx="326956" cy="127782"/>
              <a:chOff x="7021531" y="-342621"/>
              <a:chExt cx="844895" cy="145418"/>
            </a:xfrm>
            <a:grpFill/>
          </p:grpSpPr>
          <p:sp>
            <p:nvSpPr>
              <p:cNvPr id="170" name="矩形 169"/>
              <p:cNvSpPr/>
              <p:nvPr/>
            </p:nvSpPr>
            <p:spPr>
              <a:xfrm>
                <a:off x="7021531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71" name="矩形 170"/>
              <p:cNvSpPr/>
              <p:nvPr/>
            </p:nvSpPr>
            <p:spPr>
              <a:xfrm>
                <a:off x="7254690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72" name="矩形 171"/>
              <p:cNvSpPr/>
              <p:nvPr/>
            </p:nvSpPr>
            <p:spPr>
              <a:xfrm>
                <a:off x="7487849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73" name="矩形 172"/>
              <p:cNvSpPr/>
              <p:nvPr/>
            </p:nvSpPr>
            <p:spPr>
              <a:xfrm>
                <a:off x="7721008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4" name="组合 153"/>
            <p:cNvGrpSpPr/>
            <p:nvPr/>
          </p:nvGrpSpPr>
          <p:grpSpPr>
            <a:xfrm>
              <a:off x="6567773" y="6154327"/>
              <a:ext cx="326956" cy="127782"/>
              <a:chOff x="7021531" y="-342621"/>
              <a:chExt cx="844895" cy="145418"/>
            </a:xfrm>
            <a:grpFill/>
          </p:grpSpPr>
          <p:sp>
            <p:nvSpPr>
              <p:cNvPr id="166" name="矩形 165"/>
              <p:cNvSpPr/>
              <p:nvPr/>
            </p:nvSpPr>
            <p:spPr>
              <a:xfrm>
                <a:off x="7021531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7" name="矩形 166"/>
              <p:cNvSpPr/>
              <p:nvPr/>
            </p:nvSpPr>
            <p:spPr>
              <a:xfrm>
                <a:off x="7254690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8" name="矩形 167"/>
              <p:cNvSpPr/>
              <p:nvPr/>
            </p:nvSpPr>
            <p:spPr>
              <a:xfrm>
                <a:off x="7487849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9" name="矩形 168"/>
              <p:cNvSpPr/>
              <p:nvPr/>
            </p:nvSpPr>
            <p:spPr>
              <a:xfrm>
                <a:off x="7721008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5" name="组合 154"/>
            <p:cNvGrpSpPr/>
            <p:nvPr/>
          </p:nvGrpSpPr>
          <p:grpSpPr>
            <a:xfrm>
              <a:off x="6567773" y="6384162"/>
              <a:ext cx="326956" cy="127782"/>
              <a:chOff x="7021531" y="-342621"/>
              <a:chExt cx="844895" cy="145418"/>
            </a:xfrm>
            <a:grpFill/>
          </p:grpSpPr>
          <p:sp>
            <p:nvSpPr>
              <p:cNvPr id="162" name="矩形 161"/>
              <p:cNvSpPr/>
              <p:nvPr/>
            </p:nvSpPr>
            <p:spPr>
              <a:xfrm>
                <a:off x="7021531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3" name="矩形 162"/>
              <p:cNvSpPr/>
              <p:nvPr/>
            </p:nvSpPr>
            <p:spPr>
              <a:xfrm>
                <a:off x="7254690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矩形 163"/>
              <p:cNvSpPr/>
              <p:nvPr/>
            </p:nvSpPr>
            <p:spPr>
              <a:xfrm>
                <a:off x="7487849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矩形 164"/>
              <p:cNvSpPr/>
              <p:nvPr/>
            </p:nvSpPr>
            <p:spPr>
              <a:xfrm>
                <a:off x="7721008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6" name="组合 155"/>
            <p:cNvGrpSpPr/>
            <p:nvPr/>
          </p:nvGrpSpPr>
          <p:grpSpPr>
            <a:xfrm>
              <a:off x="6567773" y="6613998"/>
              <a:ext cx="326956" cy="127782"/>
              <a:chOff x="7021531" y="-342621"/>
              <a:chExt cx="844895" cy="145418"/>
            </a:xfrm>
            <a:grpFill/>
          </p:grpSpPr>
          <p:sp>
            <p:nvSpPr>
              <p:cNvPr id="158" name="矩形 157"/>
              <p:cNvSpPr/>
              <p:nvPr/>
            </p:nvSpPr>
            <p:spPr>
              <a:xfrm>
                <a:off x="7021531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59" name="矩形 158"/>
              <p:cNvSpPr/>
              <p:nvPr/>
            </p:nvSpPr>
            <p:spPr>
              <a:xfrm>
                <a:off x="7254690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0" name="矩形 159"/>
              <p:cNvSpPr/>
              <p:nvPr/>
            </p:nvSpPr>
            <p:spPr>
              <a:xfrm>
                <a:off x="7487849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矩形 160"/>
              <p:cNvSpPr/>
              <p:nvPr/>
            </p:nvSpPr>
            <p:spPr>
              <a:xfrm>
                <a:off x="7721008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57" name="矩形 156"/>
          <p:cNvSpPr/>
          <p:nvPr/>
        </p:nvSpPr>
        <p:spPr>
          <a:xfrm>
            <a:off x="6512032" y="5548957"/>
            <a:ext cx="211443" cy="1306090"/>
          </a:xfrm>
          <a:prstGeom prst="rect">
            <a:avLst/>
          </a:prstGeom>
          <a:solidFill>
            <a:schemeClr val="accent4">
              <a:lumMod val="75000"/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9" name="椭圆 148"/>
          <p:cNvSpPr/>
          <p:nvPr/>
        </p:nvSpPr>
        <p:spPr>
          <a:xfrm>
            <a:off x="6575074" y="5308833"/>
            <a:ext cx="298456" cy="298456"/>
          </a:xfrm>
          <a:prstGeom prst="ellipse">
            <a:avLst/>
          </a:prstGeom>
          <a:solidFill>
            <a:srgbClr val="BF9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6006178" y="6248477"/>
            <a:ext cx="480401" cy="606570"/>
            <a:chOff x="6831076" y="-595313"/>
            <a:chExt cx="1241416" cy="1573239"/>
          </a:xfrm>
        </p:grpSpPr>
        <p:sp>
          <p:nvSpPr>
            <p:cNvPr id="120" name="矩形 119"/>
            <p:cNvSpPr/>
            <p:nvPr/>
          </p:nvSpPr>
          <p:spPr>
            <a:xfrm>
              <a:off x="6831076" y="-595313"/>
              <a:ext cx="1241416" cy="8527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1" name="矩形 120"/>
            <p:cNvSpPr/>
            <p:nvPr/>
          </p:nvSpPr>
          <p:spPr>
            <a:xfrm>
              <a:off x="6895044" y="-510043"/>
              <a:ext cx="1113481" cy="148635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122" name="组合 121"/>
            <p:cNvGrpSpPr/>
            <p:nvPr/>
          </p:nvGrpSpPr>
          <p:grpSpPr>
            <a:xfrm>
              <a:off x="7029337" y="-342621"/>
              <a:ext cx="844895" cy="145418"/>
              <a:chOff x="7021531" y="-342621"/>
              <a:chExt cx="844895" cy="145418"/>
            </a:xfrm>
          </p:grpSpPr>
          <p:sp>
            <p:nvSpPr>
              <p:cNvPr id="144" name="矩形 143"/>
              <p:cNvSpPr/>
              <p:nvPr/>
            </p:nvSpPr>
            <p:spPr>
              <a:xfrm>
                <a:off x="7021531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矩形 144"/>
              <p:cNvSpPr/>
              <p:nvPr/>
            </p:nvSpPr>
            <p:spPr>
              <a:xfrm>
                <a:off x="7254690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矩形 145"/>
              <p:cNvSpPr/>
              <p:nvPr/>
            </p:nvSpPr>
            <p:spPr>
              <a:xfrm>
                <a:off x="7487849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47" name="矩形 146"/>
              <p:cNvSpPr/>
              <p:nvPr/>
            </p:nvSpPr>
            <p:spPr>
              <a:xfrm>
                <a:off x="7721008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3" name="组合 122"/>
            <p:cNvGrpSpPr/>
            <p:nvPr/>
          </p:nvGrpSpPr>
          <p:grpSpPr>
            <a:xfrm>
              <a:off x="7029337" y="-81064"/>
              <a:ext cx="844895" cy="145418"/>
              <a:chOff x="7021531" y="-342621"/>
              <a:chExt cx="844895" cy="145418"/>
            </a:xfrm>
          </p:grpSpPr>
          <p:sp>
            <p:nvSpPr>
              <p:cNvPr id="140" name="矩形 139"/>
              <p:cNvSpPr/>
              <p:nvPr/>
            </p:nvSpPr>
            <p:spPr>
              <a:xfrm>
                <a:off x="7021531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" name="矩形 140"/>
              <p:cNvSpPr/>
              <p:nvPr/>
            </p:nvSpPr>
            <p:spPr>
              <a:xfrm>
                <a:off x="7254690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矩形 141"/>
              <p:cNvSpPr/>
              <p:nvPr/>
            </p:nvSpPr>
            <p:spPr>
              <a:xfrm>
                <a:off x="7487849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43" name="矩形 142"/>
              <p:cNvSpPr/>
              <p:nvPr/>
            </p:nvSpPr>
            <p:spPr>
              <a:xfrm>
                <a:off x="7721008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4" name="组合 123"/>
            <p:cNvGrpSpPr/>
            <p:nvPr/>
          </p:nvGrpSpPr>
          <p:grpSpPr>
            <a:xfrm>
              <a:off x="7029337" y="180493"/>
              <a:ext cx="844895" cy="145418"/>
              <a:chOff x="7021531" y="-342621"/>
              <a:chExt cx="844895" cy="145418"/>
            </a:xfrm>
          </p:grpSpPr>
          <p:sp>
            <p:nvSpPr>
              <p:cNvPr id="136" name="矩形 135"/>
              <p:cNvSpPr/>
              <p:nvPr/>
            </p:nvSpPr>
            <p:spPr>
              <a:xfrm>
                <a:off x="7021531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37" name="矩形 136"/>
              <p:cNvSpPr/>
              <p:nvPr/>
            </p:nvSpPr>
            <p:spPr>
              <a:xfrm>
                <a:off x="7254690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38" name="矩形 137"/>
              <p:cNvSpPr/>
              <p:nvPr/>
            </p:nvSpPr>
            <p:spPr>
              <a:xfrm>
                <a:off x="7487849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39" name="矩形 138"/>
              <p:cNvSpPr/>
              <p:nvPr/>
            </p:nvSpPr>
            <p:spPr>
              <a:xfrm>
                <a:off x="7721008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5" name="组合 124"/>
            <p:cNvGrpSpPr/>
            <p:nvPr/>
          </p:nvGrpSpPr>
          <p:grpSpPr>
            <a:xfrm>
              <a:off x="7029337" y="442050"/>
              <a:ext cx="844895" cy="145418"/>
              <a:chOff x="7021531" y="-342621"/>
              <a:chExt cx="844895" cy="145418"/>
            </a:xfrm>
          </p:grpSpPr>
          <p:sp>
            <p:nvSpPr>
              <p:cNvPr id="132" name="矩形 131"/>
              <p:cNvSpPr/>
              <p:nvPr/>
            </p:nvSpPr>
            <p:spPr>
              <a:xfrm>
                <a:off x="7021531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33" name="矩形 132"/>
              <p:cNvSpPr/>
              <p:nvPr/>
            </p:nvSpPr>
            <p:spPr>
              <a:xfrm>
                <a:off x="7254690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34" name="矩形 133"/>
              <p:cNvSpPr/>
              <p:nvPr/>
            </p:nvSpPr>
            <p:spPr>
              <a:xfrm>
                <a:off x="7487849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35" name="矩形 134"/>
              <p:cNvSpPr/>
              <p:nvPr/>
            </p:nvSpPr>
            <p:spPr>
              <a:xfrm>
                <a:off x="7721008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6" name="组合 125"/>
            <p:cNvGrpSpPr/>
            <p:nvPr/>
          </p:nvGrpSpPr>
          <p:grpSpPr>
            <a:xfrm>
              <a:off x="7029337" y="703607"/>
              <a:ext cx="844895" cy="145418"/>
              <a:chOff x="7021531" y="-342621"/>
              <a:chExt cx="844895" cy="145418"/>
            </a:xfrm>
          </p:grpSpPr>
          <p:sp>
            <p:nvSpPr>
              <p:cNvPr id="128" name="矩形 127"/>
              <p:cNvSpPr/>
              <p:nvPr/>
            </p:nvSpPr>
            <p:spPr>
              <a:xfrm>
                <a:off x="7021531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矩形 128"/>
              <p:cNvSpPr/>
              <p:nvPr/>
            </p:nvSpPr>
            <p:spPr>
              <a:xfrm>
                <a:off x="7254690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" name="矩形 129"/>
              <p:cNvSpPr/>
              <p:nvPr/>
            </p:nvSpPr>
            <p:spPr>
              <a:xfrm>
                <a:off x="7487849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31" name="矩形 130"/>
              <p:cNvSpPr/>
              <p:nvPr/>
            </p:nvSpPr>
            <p:spPr>
              <a:xfrm>
                <a:off x="7721008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7" name="矩形 126"/>
            <p:cNvSpPr/>
            <p:nvPr/>
          </p:nvSpPr>
          <p:spPr>
            <a:xfrm>
              <a:off x="6885295" y="-508430"/>
              <a:ext cx="546394" cy="1486356"/>
            </a:xfrm>
            <a:prstGeom prst="rect">
              <a:avLst/>
            </a:prstGeom>
            <a:solidFill>
              <a:schemeClr val="accent4">
                <a:lumMod val="75000"/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6992649" y="5797550"/>
            <a:ext cx="442098" cy="1057496"/>
            <a:chOff x="6567489" y="-846387"/>
            <a:chExt cx="762000" cy="1822700"/>
          </a:xfrm>
        </p:grpSpPr>
        <p:sp>
          <p:nvSpPr>
            <p:cNvPr id="118" name="矩形 117"/>
            <p:cNvSpPr/>
            <p:nvPr/>
          </p:nvSpPr>
          <p:spPr>
            <a:xfrm>
              <a:off x="6567489" y="-222487"/>
              <a:ext cx="762000" cy="1198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9" name="矩形 118"/>
            <p:cNvSpPr/>
            <p:nvPr/>
          </p:nvSpPr>
          <p:spPr>
            <a:xfrm>
              <a:off x="6648452" y="-846387"/>
              <a:ext cx="600074" cy="1198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7100513" y="5868396"/>
            <a:ext cx="226369" cy="915805"/>
            <a:chOff x="6753404" y="-794065"/>
            <a:chExt cx="390170" cy="1578482"/>
          </a:xfrm>
          <a:solidFill>
            <a:schemeClr val="bg1"/>
          </a:solidFill>
          <a:effectLst>
            <a:glow rad="381000">
              <a:schemeClr val="bg1">
                <a:alpha val="28000"/>
              </a:schemeClr>
            </a:glow>
          </a:effectLst>
        </p:grpSpPr>
        <p:grpSp>
          <p:nvGrpSpPr>
            <p:cNvPr id="97" name="组合 96"/>
            <p:cNvGrpSpPr/>
            <p:nvPr/>
          </p:nvGrpSpPr>
          <p:grpSpPr>
            <a:xfrm>
              <a:off x="6753404" y="-77533"/>
              <a:ext cx="390170" cy="145418"/>
              <a:chOff x="6723168" y="-81064"/>
              <a:chExt cx="390170" cy="145418"/>
            </a:xfrm>
            <a:grpFill/>
          </p:grpSpPr>
          <p:sp>
            <p:nvSpPr>
              <p:cNvPr id="116" name="矩形 115"/>
              <p:cNvSpPr/>
              <p:nvPr/>
            </p:nvSpPr>
            <p:spPr>
              <a:xfrm>
                <a:off x="6723168" y="-81064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矩形 116"/>
              <p:cNvSpPr/>
              <p:nvPr/>
            </p:nvSpPr>
            <p:spPr>
              <a:xfrm>
                <a:off x="6967920" y="-81064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8" name="组合 97"/>
            <p:cNvGrpSpPr/>
            <p:nvPr/>
          </p:nvGrpSpPr>
          <p:grpSpPr>
            <a:xfrm>
              <a:off x="6753404" y="161311"/>
              <a:ext cx="390170" cy="145418"/>
              <a:chOff x="6723168" y="-81064"/>
              <a:chExt cx="390170" cy="145418"/>
            </a:xfrm>
            <a:grpFill/>
          </p:grpSpPr>
          <p:sp>
            <p:nvSpPr>
              <p:cNvPr id="114" name="矩形 113"/>
              <p:cNvSpPr/>
              <p:nvPr/>
            </p:nvSpPr>
            <p:spPr>
              <a:xfrm>
                <a:off x="6723168" y="-81064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15" name="矩形 114"/>
              <p:cNvSpPr/>
              <p:nvPr/>
            </p:nvSpPr>
            <p:spPr>
              <a:xfrm>
                <a:off x="6967920" y="-81064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9" name="组合 98"/>
            <p:cNvGrpSpPr/>
            <p:nvPr/>
          </p:nvGrpSpPr>
          <p:grpSpPr>
            <a:xfrm>
              <a:off x="6753404" y="400155"/>
              <a:ext cx="390170" cy="145418"/>
              <a:chOff x="6723168" y="-81064"/>
              <a:chExt cx="390170" cy="145418"/>
            </a:xfrm>
            <a:grpFill/>
          </p:grpSpPr>
          <p:sp>
            <p:nvSpPr>
              <p:cNvPr id="112" name="矩形 111"/>
              <p:cNvSpPr/>
              <p:nvPr/>
            </p:nvSpPr>
            <p:spPr>
              <a:xfrm>
                <a:off x="6723168" y="-81064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矩形 112"/>
              <p:cNvSpPr/>
              <p:nvPr/>
            </p:nvSpPr>
            <p:spPr>
              <a:xfrm>
                <a:off x="6967920" y="-81064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0" name="组合 99"/>
            <p:cNvGrpSpPr/>
            <p:nvPr/>
          </p:nvGrpSpPr>
          <p:grpSpPr>
            <a:xfrm>
              <a:off x="6753404" y="638999"/>
              <a:ext cx="390170" cy="145418"/>
              <a:chOff x="6723168" y="-81064"/>
              <a:chExt cx="390170" cy="145418"/>
            </a:xfrm>
            <a:grpFill/>
          </p:grpSpPr>
          <p:sp>
            <p:nvSpPr>
              <p:cNvPr id="110" name="矩形 109"/>
              <p:cNvSpPr/>
              <p:nvPr/>
            </p:nvSpPr>
            <p:spPr>
              <a:xfrm>
                <a:off x="6723168" y="-81064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11" name="矩形 110"/>
              <p:cNvSpPr/>
              <p:nvPr/>
            </p:nvSpPr>
            <p:spPr>
              <a:xfrm>
                <a:off x="6967920" y="-81064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1" name="组合 100"/>
            <p:cNvGrpSpPr/>
            <p:nvPr/>
          </p:nvGrpSpPr>
          <p:grpSpPr>
            <a:xfrm>
              <a:off x="6753404" y="-316377"/>
              <a:ext cx="390170" cy="145418"/>
              <a:chOff x="6723168" y="-81064"/>
              <a:chExt cx="390170" cy="145418"/>
            </a:xfrm>
            <a:grpFill/>
          </p:grpSpPr>
          <p:sp>
            <p:nvSpPr>
              <p:cNvPr id="108" name="矩形 107"/>
              <p:cNvSpPr/>
              <p:nvPr/>
            </p:nvSpPr>
            <p:spPr>
              <a:xfrm>
                <a:off x="6723168" y="-81064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矩形 108"/>
              <p:cNvSpPr/>
              <p:nvPr/>
            </p:nvSpPr>
            <p:spPr>
              <a:xfrm>
                <a:off x="6967920" y="-81064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2" name="组合 101"/>
            <p:cNvGrpSpPr/>
            <p:nvPr/>
          </p:nvGrpSpPr>
          <p:grpSpPr>
            <a:xfrm>
              <a:off x="6753404" y="-555221"/>
              <a:ext cx="390170" cy="145418"/>
              <a:chOff x="6723168" y="-81064"/>
              <a:chExt cx="390170" cy="145418"/>
            </a:xfrm>
            <a:grpFill/>
          </p:grpSpPr>
          <p:sp>
            <p:nvSpPr>
              <p:cNvPr id="106" name="矩形 105"/>
              <p:cNvSpPr/>
              <p:nvPr/>
            </p:nvSpPr>
            <p:spPr>
              <a:xfrm>
                <a:off x="6723168" y="-81064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07" name="矩形 106"/>
              <p:cNvSpPr/>
              <p:nvPr/>
            </p:nvSpPr>
            <p:spPr>
              <a:xfrm>
                <a:off x="6967920" y="-81064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3" name="组合 102"/>
            <p:cNvGrpSpPr/>
            <p:nvPr/>
          </p:nvGrpSpPr>
          <p:grpSpPr>
            <a:xfrm>
              <a:off x="6753404" y="-794065"/>
              <a:ext cx="390170" cy="145418"/>
              <a:chOff x="6723168" y="-81064"/>
              <a:chExt cx="390170" cy="145418"/>
            </a:xfrm>
            <a:grpFill/>
          </p:grpSpPr>
          <p:sp>
            <p:nvSpPr>
              <p:cNvPr id="104" name="矩形 103"/>
              <p:cNvSpPr/>
              <p:nvPr/>
            </p:nvSpPr>
            <p:spPr>
              <a:xfrm>
                <a:off x="6723168" y="-81064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矩形 104"/>
              <p:cNvSpPr/>
              <p:nvPr/>
            </p:nvSpPr>
            <p:spPr>
              <a:xfrm>
                <a:off x="6967920" y="-81064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96" name="等腰三角形 95"/>
          <p:cNvSpPr/>
          <p:nvPr/>
        </p:nvSpPr>
        <p:spPr>
          <a:xfrm>
            <a:off x="7039622" y="5611755"/>
            <a:ext cx="348151" cy="185129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8209028" y="6192222"/>
            <a:ext cx="403957" cy="1786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8229843" y="6370861"/>
            <a:ext cx="362327" cy="4836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06" name="组合 305"/>
          <p:cNvGrpSpPr/>
          <p:nvPr/>
        </p:nvGrpSpPr>
        <p:grpSpPr>
          <a:xfrm>
            <a:off x="8273542" y="6425340"/>
            <a:ext cx="274929" cy="387762"/>
            <a:chOff x="8273542" y="6425340"/>
            <a:chExt cx="274929" cy="387762"/>
          </a:xfrm>
          <a:effectLst>
            <a:glow rad="419100">
              <a:schemeClr val="bg1">
                <a:alpha val="22000"/>
              </a:schemeClr>
            </a:glow>
          </a:effectLst>
        </p:grpSpPr>
        <p:grpSp>
          <p:nvGrpSpPr>
            <p:cNvPr id="67" name="组合 66"/>
            <p:cNvGrpSpPr/>
            <p:nvPr/>
          </p:nvGrpSpPr>
          <p:grpSpPr>
            <a:xfrm>
              <a:off x="8273542" y="6425340"/>
              <a:ext cx="274929" cy="47319"/>
              <a:chOff x="7021531" y="-342621"/>
              <a:chExt cx="844895" cy="145418"/>
            </a:xfrm>
            <a:solidFill>
              <a:schemeClr val="bg1"/>
            </a:solidFill>
          </p:grpSpPr>
          <p:sp>
            <p:nvSpPr>
              <p:cNvPr id="90" name="矩形 89"/>
              <p:cNvSpPr/>
              <p:nvPr/>
            </p:nvSpPr>
            <p:spPr>
              <a:xfrm>
                <a:off x="7021531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矩形 90"/>
              <p:cNvSpPr/>
              <p:nvPr/>
            </p:nvSpPr>
            <p:spPr>
              <a:xfrm>
                <a:off x="7254690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矩形 91"/>
              <p:cNvSpPr/>
              <p:nvPr/>
            </p:nvSpPr>
            <p:spPr>
              <a:xfrm>
                <a:off x="7487849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矩形 92"/>
              <p:cNvSpPr/>
              <p:nvPr/>
            </p:nvSpPr>
            <p:spPr>
              <a:xfrm>
                <a:off x="7721008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8273542" y="6510450"/>
              <a:ext cx="274929" cy="47319"/>
              <a:chOff x="7021531" y="-342621"/>
              <a:chExt cx="844895" cy="145418"/>
            </a:xfrm>
            <a:solidFill>
              <a:schemeClr val="bg1"/>
            </a:solidFill>
          </p:grpSpPr>
          <p:sp>
            <p:nvSpPr>
              <p:cNvPr id="86" name="矩形 85"/>
              <p:cNvSpPr/>
              <p:nvPr/>
            </p:nvSpPr>
            <p:spPr>
              <a:xfrm>
                <a:off x="7021531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7" name="矩形 86"/>
              <p:cNvSpPr/>
              <p:nvPr/>
            </p:nvSpPr>
            <p:spPr>
              <a:xfrm>
                <a:off x="7254690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矩形 87"/>
              <p:cNvSpPr/>
              <p:nvPr/>
            </p:nvSpPr>
            <p:spPr>
              <a:xfrm>
                <a:off x="7487849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矩形 88"/>
              <p:cNvSpPr/>
              <p:nvPr/>
            </p:nvSpPr>
            <p:spPr>
              <a:xfrm>
                <a:off x="7721008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8273542" y="6595561"/>
              <a:ext cx="274929" cy="47319"/>
              <a:chOff x="7021531" y="-342621"/>
              <a:chExt cx="844895" cy="145418"/>
            </a:xfrm>
            <a:solidFill>
              <a:schemeClr val="bg1"/>
            </a:solidFill>
          </p:grpSpPr>
          <p:sp>
            <p:nvSpPr>
              <p:cNvPr id="82" name="矩形 81"/>
              <p:cNvSpPr/>
              <p:nvPr/>
            </p:nvSpPr>
            <p:spPr>
              <a:xfrm>
                <a:off x="7021531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3" name="矩形 82"/>
              <p:cNvSpPr/>
              <p:nvPr/>
            </p:nvSpPr>
            <p:spPr>
              <a:xfrm>
                <a:off x="7254690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矩形 83"/>
              <p:cNvSpPr/>
              <p:nvPr/>
            </p:nvSpPr>
            <p:spPr>
              <a:xfrm>
                <a:off x="7487849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矩形 84"/>
              <p:cNvSpPr/>
              <p:nvPr/>
            </p:nvSpPr>
            <p:spPr>
              <a:xfrm>
                <a:off x="7721008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8273542" y="6680672"/>
              <a:ext cx="274929" cy="47319"/>
              <a:chOff x="7021531" y="-342621"/>
              <a:chExt cx="844895" cy="145418"/>
            </a:xfrm>
            <a:solidFill>
              <a:schemeClr val="bg1"/>
            </a:solidFill>
          </p:grpSpPr>
          <p:sp>
            <p:nvSpPr>
              <p:cNvPr id="78" name="矩形 77"/>
              <p:cNvSpPr/>
              <p:nvPr/>
            </p:nvSpPr>
            <p:spPr>
              <a:xfrm>
                <a:off x="7021531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79" name="矩形 78"/>
              <p:cNvSpPr/>
              <p:nvPr/>
            </p:nvSpPr>
            <p:spPr>
              <a:xfrm>
                <a:off x="7254690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矩形 79"/>
              <p:cNvSpPr/>
              <p:nvPr/>
            </p:nvSpPr>
            <p:spPr>
              <a:xfrm>
                <a:off x="7487849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矩形 80"/>
              <p:cNvSpPr/>
              <p:nvPr/>
            </p:nvSpPr>
            <p:spPr>
              <a:xfrm>
                <a:off x="7721008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1" name="组合 70"/>
            <p:cNvGrpSpPr/>
            <p:nvPr/>
          </p:nvGrpSpPr>
          <p:grpSpPr>
            <a:xfrm>
              <a:off x="8273542" y="6765783"/>
              <a:ext cx="274929" cy="47319"/>
              <a:chOff x="7021531" y="-342621"/>
              <a:chExt cx="844895" cy="145418"/>
            </a:xfrm>
            <a:solidFill>
              <a:schemeClr val="bg1"/>
            </a:solidFill>
          </p:grpSpPr>
          <p:sp>
            <p:nvSpPr>
              <p:cNvPr id="74" name="矩形 73"/>
              <p:cNvSpPr/>
              <p:nvPr/>
            </p:nvSpPr>
            <p:spPr>
              <a:xfrm>
                <a:off x="7021531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矩形 74"/>
              <p:cNvSpPr/>
              <p:nvPr/>
            </p:nvSpPr>
            <p:spPr>
              <a:xfrm>
                <a:off x="7254690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矩形 75"/>
              <p:cNvSpPr/>
              <p:nvPr/>
            </p:nvSpPr>
            <p:spPr>
              <a:xfrm>
                <a:off x="7487849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矩形 76"/>
              <p:cNvSpPr/>
              <p:nvPr/>
            </p:nvSpPr>
            <p:spPr>
              <a:xfrm>
                <a:off x="7721008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72" name="矩形 71"/>
          <p:cNvSpPr/>
          <p:nvPr/>
        </p:nvSpPr>
        <p:spPr>
          <a:xfrm>
            <a:off x="8226671" y="6371385"/>
            <a:ext cx="177797" cy="483661"/>
          </a:xfrm>
          <a:prstGeom prst="rect">
            <a:avLst/>
          </a:prstGeom>
          <a:solidFill>
            <a:schemeClr val="accent4">
              <a:lumMod val="75000"/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3" name="矩形 72"/>
          <p:cNvSpPr/>
          <p:nvPr/>
        </p:nvSpPr>
        <p:spPr>
          <a:xfrm>
            <a:off x="8273542" y="6115352"/>
            <a:ext cx="277653" cy="1786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7460312" y="5942283"/>
            <a:ext cx="720246" cy="494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7497425" y="5991755"/>
            <a:ext cx="646021" cy="8623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24" name="组合 223"/>
          <p:cNvGrpSpPr/>
          <p:nvPr/>
        </p:nvGrpSpPr>
        <p:grpSpPr>
          <a:xfrm>
            <a:off x="7575339" y="6088890"/>
            <a:ext cx="490192" cy="691370"/>
            <a:chOff x="7575339" y="6088890"/>
            <a:chExt cx="490192" cy="691370"/>
          </a:xfrm>
          <a:solidFill>
            <a:schemeClr val="bg1"/>
          </a:solidFill>
          <a:effectLst>
            <a:glow rad="304800">
              <a:schemeClr val="bg1">
                <a:alpha val="18000"/>
              </a:schemeClr>
            </a:glow>
          </a:effectLst>
        </p:grpSpPr>
        <p:grpSp>
          <p:nvGrpSpPr>
            <p:cNvPr id="39" name="组合 38"/>
            <p:cNvGrpSpPr/>
            <p:nvPr/>
          </p:nvGrpSpPr>
          <p:grpSpPr>
            <a:xfrm>
              <a:off x="7575339" y="6088890"/>
              <a:ext cx="490192" cy="84369"/>
              <a:chOff x="7021531" y="-342621"/>
              <a:chExt cx="844895" cy="145418"/>
            </a:xfrm>
            <a:grpFill/>
          </p:grpSpPr>
          <p:sp>
            <p:nvSpPr>
              <p:cNvPr id="61" name="矩形 60"/>
              <p:cNvSpPr/>
              <p:nvPr/>
            </p:nvSpPr>
            <p:spPr>
              <a:xfrm>
                <a:off x="7021531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7254690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7487849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7721008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7575339" y="6240640"/>
              <a:ext cx="490192" cy="84369"/>
              <a:chOff x="7021531" y="-342621"/>
              <a:chExt cx="844895" cy="145418"/>
            </a:xfrm>
            <a:grpFill/>
          </p:grpSpPr>
          <p:sp>
            <p:nvSpPr>
              <p:cNvPr id="57" name="矩形 56"/>
              <p:cNvSpPr/>
              <p:nvPr/>
            </p:nvSpPr>
            <p:spPr>
              <a:xfrm>
                <a:off x="7021531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7254690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7487849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矩形 59"/>
              <p:cNvSpPr/>
              <p:nvPr/>
            </p:nvSpPr>
            <p:spPr>
              <a:xfrm>
                <a:off x="7721008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7575339" y="6392391"/>
              <a:ext cx="490192" cy="84369"/>
              <a:chOff x="7021531" y="-342621"/>
              <a:chExt cx="844895" cy="145418"/>
            </a:xfrm>
            <a:grpFill/>
          </p:grpSpPr>
          <p:sp>
            <p:nvSpPr>
              <p:cNvPr id="53" name="矩形 52"/>
              <p:cNvSpPr/>
              <p:nvPr/>
            </p:nvSpPr>
            <p:spPr>
              <a:xfrm>
                <a:off x="7021531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7254690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7487849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7721008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7575339" y="6544141"/>
              <a:ext cx="490192" cy="84369"/>
              <a:chOff x="7021531" y="-342621"/>
              <a:chExt cx="844895" cy="145418"/>
            </a:xfrm>
            <a:grpFill/>
          </p:grpSpPr>
          <p:sp>
            <p:nvSpPr>
              <p:cNvPr id="49" name="矩形 48"/>
              <p:cNvSpPr/>
              <p:nvPr/>
            </p:nvSpPr>
            <p:spPr>
              <a:xfrm>
                <a:off x="7021531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7254690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7487849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7721008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7575339" y="6695891"/>
              <a:ext cx="490192" cy="84369"/>
              <a:chOff x="7021531" y="-342621"/>
              <a:chExt cx="844895" cy="145418"/>
            </a:xfrm>
            <a:grpFill/>
          </p:grpSpPr>
          <p:sp>
            <p:nvSpPr>
              <p:cNvPr id="45" name="矩形 44"/>
              <p:cNvSpPr/>
              <p:nvPr/>
            </p:nvSpPr>
            <p:spPr>
              <a:xfrm>
                <a:off x="7021531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7254690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7487849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7721008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44" name="矩形 43"/>
          <p:cNvSpPr/>
          <p:nvPr/>
        </p:nvSpPr>
        <p:spPr>
          <a:xfrm>
            <a:off x="7491769" y="5992691"/>
            <a:ext cx="317007" cy="862355"/>
          </a:xfrm>
          <a:prstGeom prst="rect">
            <a:avLst/>
          </a:prstGeom>
          <a:solidFill>
            <a:schemeClr val="accent4">
              <a:lumMod val="75000"/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7958981" y="5883950"/>
            <a:ext cx="110841" cy="6881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 rot="4500000">
            <a:off x="642471" y="5943211"/>
            <a:ext cx="124042" cy="951696"/>
          </a:xfrm>
          <a:custGeom>
            <a:avLst/>
            <a:gdLst>
              <a:gd name="connsiteX0" fmla="*/ 0 w 111801"/>
              <a:gd name="connsiteY0" fmla="*/ 464390 h 464390"/>
              <a:gd name="connsiteX1" fmla="*/ 55901 w 111801"/>
              <a:gd name="connsiteY1" fmla="*/ 0 h 464390"/>
              <a:gd name="connsiteX2" fmla="*/ 111801 w 111801"/>
              <a:gd name="connsiteY2" fmla="*/ 464390 h 464390"/>
              <a:gd name="connsiteX3" fmla="*/ 0 w 111801"/>
              <a:gd name="connsiteY3" fmla="*/ 464390 h 464390"/>
              <a:gd name="connsiteX0-1" fmla="*/ 0 w 124042"/>
              <a:gd name="connsiteY0-2" fmla="*/ 951696 h 951696"/>
              <a:gd name="connsiteX1-3" fmla="*/ 68142 w 124042"/>
              <a:gd name="connsiteY1-4" fmla="*/ 0 h 951696"/>
              <a:gd name="connsiteX2-5" fmla="*/ 124042 w 124042"/>
              <a:gd name="connsiteY2-6" fmla="*/ 464390 h 951696"/>
              <a:gd name="connsiteX3-7" fmla="*/ 0 w 124042"/>
              <a:gd name="connsiteY3-8" fmla="*/ 951696 h 95169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4042" h="951696">
                <a:moveTo>
                  <a:pt x="0" y="951696"/>
                </a:moveTo>
                <a:lnTo>
                  <a:pt x="68142" y="0"/>
                </a:lnTo>
                <a:lnTo>
                  <a:pt x="124042" y="464390"/>
                </a:lnTo>
                <a:lnTo>
                  <a:pt x="0" y="95169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1" name="组合 230"/>
          <p:cNvGrpSpPr/>
          <p:nvPr/>
        </p:nvGrpSpPr>
        <p:grpSpPr>
          <a:xfrm>
            <a:off x="8573331" y="5897574"/>
            <a:ext cx="3546039" cy="917278"/>
            <a:chOff x="-2621560" y="6581776"/>
            <a:chExt cx="7566940" cy="1957392"/>
          </a:xfrm>
        </p:grpSpPr>
        <p:grpSp>
          <p:nvGrpSpPr>
            <p:cNvPr id="232" name="组合 231"/>
            <p:cNvGrpSpPr/>
            <p:nvPr/>
          </p:nvGrpSpPr>
          <p:grpSpPr>
            <a:xfrm>
              <a:off x="3848617" y="7869219"/>
              <a:ext cx="1096763" cy="669949"/>
              <a:chOff x="2277035" y="5522259"/>
              <a:chExt cx="1767906" cy="1335741"/>
            </a:xfrm>
          </p:grpSpPr>
          <p:sp>
            <p:nvSpPr>
              <p:cNvPr id="261" name="等腰三角形 260"/>
              <p:cNvSpPr/>
              <p:nvPr/>
            </p:nvSpPr>
            <p:spPr>
              <a:xfrm>
                <a:off x="2277035" y="5522259"/>
                <a:ext cx="1767906" cy="1335741"/>
              </a:xfrm>
              <a:prstGeom prst="triangle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62" name="等腰三角形 261"/>
              <p:cNvSpPr/>
              <p:nvPr/>
            </p:nvSpPr>
            <p:spPr>
              <a:xfrm>
                <a:off x="2803525" y="5522259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181E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3" name="组合 232"/>
            <p:cNvGrpSpPr/>
            <p:nvPr/>
          </p:nvGrpSpPr>
          <p:grpSpPr>
            <a:xfrm>
              <a:off x="1919572" y="7201348"/>
              <a:ext cx="1767906" cy="1335741"/>
              <a:chOff x="3258556" y="7017684"/>
              <a:chExt cx="1767906" cy="1335741"/>
            </a:xfrm>
          </p:grpSpPr>
          <p:sp>
            <p:nvSpPr>
              <p:cNvPr id="257" name="等腰三角形 256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8" name="任意多边形: 形状 257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9" name="等腰三角形 258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181E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60" name="任意多边形: 形状 259"/>
              <p:cNvSpPr/>
              <p:nvPr/>
            </p:nvSpPr>
            <p:spPr>
              <a:xfrm>
                <a:off x="4055259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4" name="组合 233"/>
            <p:cNvGrpSpPr/>
            <p:nvPr/>
          </p:nvGrpSpPr>
          <p:grpSpPr>
            <a:xfrm>
              <a:off x="2713100" y="7646502"/>
              <a:ext cx="1767906" cy="890587"/>
              <a:chOff x="3258556" y="7017684"/>
              <a:chExt cx="1767906" cy="1335741"/>
            </a:xfrm>
          </p:grpSpPr>
          <p:sp>
            <p:nvSpPr>
              <p:cNvPr id="253" name="等腰三角形 252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4" name="任意多边形: 形状 253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5" name="等腰三角形 254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181E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6" name="任意多边形: 形状 255"/>
              <p:cNvSpPr/>
              <p:nvPr/>
            </p:nvSpPr>
            <p:spPr>
              <a:xfrm>
                <a:off x="4056847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5" name="组合 234"/>
            <p:cNvGrpSpPr/>
            <p:nvPr/>
          </p:nvGrpSpPr>
          <p:grpSpPr>
            <a:xfrm>
              <a:off x="-2621560" y="7068456"/>
              <a:ext cx="1647547" cy="1468633"/>
              <a:chOff x="3258556" y="7017684"/>
              <a:chExt cx="1767906" cy="1335741"/>
            </a:xfrm>
          </p:grpSpPr>
          <p:sp>
            <p:nvSpPr>
              <p:cNvPr id="249" name="等腰三角形 248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455A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0" name="任意多边形: 形状 249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1" name="等腰三角形 250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1E2F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2" name="任意多边形: 形状 251"/>
              <p:cNvSpPr/>
              <p:nvPr/>
            </p:nvSpPr>
            <p:spPr>
              <a:xfrm>
                <a:off x="4052084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6" name="组合 235"/>
            <p:cNvGrpSpPr/>
            <p:nvPr/>
          </p:nvGrpSpPr>
          <p:grpSpPr>
            <a:xfrm>
              <a:off x="-26941" y="7201348"/>
              <a:ext cx="1767906" cy="1335741"/>
              <a:chOff x="3258556" y="7017684"/>
              <a:chExt cx="1767906" cy="1335741"/>
            </a:xfrm>
          </p:grpSpPr>
          <p:sp>
            <p:nvSpPr>
              <p:cNvPr id="245" name="等腰三角形 244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455A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6" name="任意多边形: 形状 245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7" name="等腰三角形 246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1E2F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8" name="任意多边形: 形状 247"/>
              <p:cNvSpPr/>
              <p:nvPr/>
            </p:nvSpPr>
            <p:spPr>
              <a:xfrm>
                <a:off x="4055259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237" name="组合 236"/>
            <p:cNvGrpSpPr/>
            <p:nvPr/>
          </p:nvGrpSpPr>
          <p:grpSpPr>
            <a:xfrm>
              <a:off x="-1905241" y="6581776"/>
              <a:ext cx="2744455" cy="1955314"/>
              <a:chOff x="3258556" y="7017684"/>
              <a:chExt cx="1767906" cy="1335741"/>
            </a:xfrm>
          </p:grpSpPr>
          <p:sp>
            <p:nvSpPr>
              <p:cNvPr id="241" name="等腰三角形 240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455A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2" name="任意多边形: 形状 241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3" name="等腰三角形 242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1E2F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4" name="任意多边形: 形状 243"/>
              <p:cNvSpPr/>
              <p:nvPr/>
            </p:nvSpPr>
            <p:spPr>
              <a:xfrm>
                <a:off x="4056175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8" name="组合 237"/>
            <p:cNvGrpSpPr/>
            <p:nvPr/>
          </p:nvGrpSpPr>
          <p:grpSpPr>
            <a:xfrm>
              <a:off x="1311603" y="7869219"/>
              <a:ext cx="1096763" cy="669949"/>
              <a:chOff x="2277035" y="5522259"/>
              <a:chExt cx="1767906" cy="1335741"/>
            </a:xfrm>
          </p:grpSpPr>
          <p:sp>
            <p:nvSpPr>
              <p:cNvPr id="239" name="等腰三角形 238"/>
              <p:cNvSpPr/>
              <p:nvPr/>
            </p:nvSpPr>
            <p:spPr>
              <a:xfrm>
                <a:off x="2277035" y="5522259"/>
                <a:ext cx="1767906" cy="1335741"/>
              </a:xfrm>
              <a:prstGeom prst="triangle">
                <a:avLst/>
              </a:prstGeom>
              <a:solidFill>
                <a:srgbClr val="455A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0" name="等腰三角形 239"/>
              <p:cNvSpPr/>
              <p:nvPr/>
            </p:nvSpPr>
            <p:spPr>
              <a:xfrm>
                <a:off x="2803525" y="5522259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1E2F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63" name="组合 262"/>
          <p:cNvGrpSpPr/>
          <p:nvPr/>
        </p:nvGrpSpPr>
        <p:grpSpPr>
          <a:xfrm>
            <a:off x="2299245" y="6524624"/>
            <a:ext cx="941863" cy="345071"/>
            <a:chOff x="5736594" y="5701244"/>
            <a:chExt cx="714484" cy="261766"/>
          </a:xfrm>
        </p:grpSpPr>
        <p:grpSp>
          <p:nvGrpSpPr>
            <p:cNvPr id="264" name="组合 263"/>
            <p:cNvGrpSpPr/>
            <p:nvPr/>
          </p:nvGrpSpPr>
          <p:grpSpPr>
            <a:xfrm>
              <a:off x="5736594" y="5713410"/>
              <a:ext cx="357855" cy="249254"/>
              <a:chOff x="5317710" y="1764271"/>
              <a:chExt cx="1296053" cy="902730"/>
            </a:xfrm>
          </p:grpSpPr>
          <p:grpSp>
            <p:nvGrpSpPr>
              <p:cNvPr id="277" name="组合 276"/>
              <p:cNvGrpSpPr/>
              <p:nvPr/>
            </p:nvGrpSpPr>
            <p:grpSpPr>
              <a:xfrm>
                <a:off x="5317710" y="1764271"/>
                <a:ext cx="1062362" cy="902729"/>
                <a:chOff x="5317710" y="1764271"/>
                <a:chExt cx="1062362" cy="902729"/>
              </a:xfrm>
            </p:grpSpPr>
            <p:sp>
              <p:nvSpPr>
                <p:cNvPr id="281" name="任意多边形: 形状 280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2" name="任意多边形: 形状 281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78" name="组合 277"/>
              <p:cNvGrpSpPr/>
              <p:nvPr/>
            </p:nvGrpSpPr>
            <p:grpSpPr>
              <a:xfrm>
                <a:off x="5970291" y="2120219"/>
                <a:ext cx="643472" cy="546782"/>
                <a:chOff x="5317710" y="1764271"/>
                <a:chExt cx="1062362" cy="902729"/>
              </a:xfrm>
            </p:grpSpPr>
            <p:sp>
              <p:nvSpPr>
                <p:cNvPr id="279" name="任意多边形: 形状 278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0" name="任意多边形: 形状 279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265" name="组合 264"/>
            <p:cNvGrpSpPr/>
            <p:nvPr/>
          </p:nvGrpSpPr>
          <p:grpSpPr>
            <a:xfrm>
              <a:off x="6121325" y="5701244"/>
              <a:ext cx="119965" cy="261766"/>
              <a:chOff x="4853032" y="4530155"/>
              <a:chExt cx="197161" cy="430208"/>
            </a:xfrm>
          </p:grpSpPr>
          <p:grpSp>
            <p:nvGrpSpPr>
              <p:cNvPr id="272" name="组合 271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274" name="等腰三角形 273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5" name="等腰三角形 274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6" name="等腰三角形 275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73" name="矩形 272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6" name="组合 265"/>
            <p:cNvGrpSpPr/>
            <p:nvPr/>
          </p:nvGrpSpPr>
          <p:grpSpPr>
            <a:xfrm>
              <a:off x="6331113" y="5701244"/>
              <a:ext cx="119965" cy="261766"/>
              <a:chOff x="4853032" y="4530155"/>
              <a:chExt cx="197161" cy="430208"/>
            </a:xfrm>
          </p:grpSpPr>
          <p:grpSp>
            <p:nvGrpSpPr>
              <p:cNvPr id="267" name="组合 266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269" name="等腰三角形 268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0" name="等腰三角形 269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1" name="等腰三角形 270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68" name="矩形 267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83" name="组合 282"/>
          <p:cNvGrpSpPr/>
          <p:nvPr/>
        </p:nvGrpSpPr>
        <p:grpSpPr>
          <a:xfrm>
            <a:off x="1116613" y="6524624"/>
            <a:ext cx="941863" cy="345071"/>
            <a:chOff x="5736594" y="5701244"/>
            <a:chExt cx="714484" cy="261766"/>
          </a:xfrm>
        </p:grpSpPr>
        <p:grpSp>
          <p:nvGrpSpPr>
            <p:cNvPr id="284" name="组合 283"/>
            <p:cNvGrpSpPr/>
            <p:nvPr/>
          </p:nvGrpSpPr>
          <p:grpSpPr>
            <a:xfrm>
              <a:off x="5736594" y="5713410"/>
              <a:ext cx="357855" cy="249254"/>
              <a:chOff x="5317710" y="1764271"/>
              <a:chExt cx="1296053" cy="902730"/>
            </a:xfrm>
          </p:grpSpPr>
          <p:grpSp>
            <p:nvGrpSpPr>
              <p:cNvPr id="297" name="组合 296"/>
              <p:cNvGrpSpPr/>
              <p:nvPr/>
            </p:nvGrpSpPr>
            <p:grpSpPr>
              <a:xfrm>
                <a:off x="5317710" y="1764271"/>
                <a:ext cx="1062362" cy="902729"/>
                <a:chOff x="5317710" y="1764271"/>
                <a:chExt cx="1062362" cy="902729"/>
              </a:xfrm>
            </p:grpSpPr>
            <p:sp>
              <p:nvSpPr>
                <p:cNvPr id="301" name="任意多边形: 形状 300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2" name="任意多边形: 形状 301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98" name="组合 297"/>
              <p:cNvGrpSpPr/>
              <p:nvPr/>
            </p:nvGrpSpPr>
            <p:grpSpPr>
              <a:xfrm>
                <a:off x="5970291" y="2120219"/>
                <a:ext cx="643472" cy="546782"/>
                <a:chOff x="5317710" y="1764271"/>
                <a:chExt cx="1062362" cy="902729"/>
              </a:xfrm>
            </p:grpSpPr>
            <p:sp>
              <p:nvSpPr>
                <p:cNvPr id="299" name="任意多边形: 形状 298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0" name="任意多边形: 形状 299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285" name="组合 284"/>
            <p:cNvGrpSpPr/>
            <p:nvPr/>
          </p:nvGrpSpPr>
          <p:grpSpPr>
            <a:xfrm>
              <a:off x="6121325" y="5701244"/>
              <a:ext cx="119965" cy="261766"/>
              <a:chOff x="4853032" y="4530155"/>
              <a:chExt cx="197161" cy="430208"/>
            </a:xfrm>
          </p:grpSpPr>
          <p:grpSp>
            <p:nvGrpSpPr>
              <p:cNvPr id="292" name="组合 291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294" name="等腰三角形 293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5" name="等腰三角形 294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6" name="等腰三角形 295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93" name="矩形 292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6" name="组合 285"/>
            <p:cNvGrpSpPr/>
            <p:nvPr/>
          </p:nvGrpSpPr>
          <p:grpSpPr>
            <a:xfrm>
              <a:off x="6331113" y="5701244"/>
              <a:ext cx="119965" cy="261766"/>
              <a:chOff x="4853032" y="4530155"/>
              <a:chExt cx="197161" cy="430208"/>
            </a:xfrm>
          </p:grpSpPr>
          <p:grpSp>
            <p:nvGrpSpPr>
              <p:cNvPr id="287" name="组合 286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289" name="等腰三角形 288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0" name="等腰三角形 289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1" name="等腰三角形 290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88" name="矩形 287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49" name="文本框 348"/>
          <p:cNvSpPr txBox="1"/>
          <p:nvPr/>
        </p:nvSpPr>
        <p:spPr>
          <a:xfrm>
            <a:off x="1" y="4166715"/>
            <a:ext cx="12191999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effectLst>
                  <a:reflection blurRad="6350" stA="24000" endPos="76000" dist="29997" dir="5400000" sy="-100000" algn="bl" rotWithShape="0"/>
                </a:effectLst>
                <a:latin typeface="锐字真言体免费商用" panose="02010600030101010101" pitchFamily="2" charset="-122"/>
                <a:ea typeface="锐字真言体免费商用" panose="02010600030101010101" pitchFamily="2" charset="-122"/>
              </a:rPr>
              <a:t>山路虽然美丽，但亦很危险</a:t>
            </a:r>
            <a:endParaRPr lang="zh-CN" altLang="en-US" sz="6000" dirty="0">
              <a:solidFill>
                <a:schemeClr val="bg1"/>
              </a:solidFill>
              <a:effectLst>
                <a:reflection blurRad="6350" stA="24000" endPos="76000" dist="29997" dir="5400000" sy="-100000" algn="bl" rotWithShape="0"/>
              </a:effectLst>
              <a:latin typeface="锐字真言体免费商用" panose="02010600030101010101" pitchFamily="2" charset="-122"/>
              <a:ea typeface="锐字真言体免费商用" panose="02010600030101010101" pitchFamily="2" charset="-122"/>
            </a:endParaRPr>
          </a:p>
        </p:txBody>
      </p:sp>
      <p:grpSp>
        <p:nvGrpSpPr>
          <p:cNvPr id="206" name="组合 205"/>
          <p:cNvGrpSpPr/>
          <p:nvPr/>
        </p:nvGrpSpPr>
        <p:grpSpPr>
          <a:xfrm>
            <a:off x="1011439" y="6080885"/>
            <a:ext cx="967965" cy="426400"/>
            <a:chOff x="8873765" y="7025419"/>
            <a:chExt cx="2010214" cy="885523"/>
          </a:xfrm>
        </p:grpSpPr>
        <p:sp>
          <p:nvSpPr>
            <p:cNvPr id="207" name="任意多边形: 形状 206"/>
            <p:cNvSpPr/>
            <p:nvPr/>
          </p:nvSpPr>
          <p:spPr>
            <a:xfrm>
              <a:off x="9331088" y="7025419"/>
              <a:ext cx="1161957" cy="420750"/>
            </a:xfrm>
            <a:custGeom>
              <a:avLst/>
              <a:gdLst>
                <a:gd name="connsiteX0" fmla="*/ 580978 w 1161957"/>
                <a:gd name="connsiteY0" fmla="*/ 0 h 420750"/>
                <a:gd name="connsiteX1" fmla="*/ 1115901 w 1161957"/>
                <a:gd name="connsiteY1" fmla="*/ 321678 h 420750"/>
                <a:gd name="connsiteX2" fmla="*/ 1161957 w 1161957"/>
                <a:gd name="connsiteY2" fmla="*/ 420750 h 420750"/>
                <a:gd name="connsiteX3" fmla="*/ 0 w 1161957"/>
                <a:gd name="connsiteY3" fmla="*/ 420750 h 420750"/>
                <a:gd name="connsiteX4" fmla="*/ 46056 w 1161957"/>
                <a:gd name="connsiteY4" fmla="*/ 321678 h 420750"/>
                <a:gd name="connsiteX5" fmla="*/ 580978 w 1161957"/>
                <a:gd name="connsiteY5" fmla="*/ 0 h 42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957" h="420750">
                  <a:moveTo>
                    <a:pt x="580978" y="0"/>
                  </a:moveTo>
                  <a:cubicBezTo>
                    <a:pt x="807673" y="0"/>
                    <a:pt x="1006200" y="128825"/>
                    <a:pt x="1115901" y="321678"/>
                  </a:cubicBezTo>
                  <a:lnTo>
                    <a:pt x="1161957" y="420750"/>
                  </a:lnTo>
                  <a:lnTo>
                    <a:pt x="0" y="420750"/>
                  </a:lnTo>
                  <a:lnTo>
                    <a:pt x="46056" y="321678"/>
                  </a:lnTo>
                  <a:cubicBezTo>
                    <a:pt x="155756" y="128825"/>
                    <a:pt x="354283" y="0"/>
                    <a:pt x="580978" y="0"/>
                  </a:cubicBezTo>
                  <a:close/>
                </a:path>
              </a:pathLst>
            </a:custGeom>
            <a:solidFill>
              <a:srgbClr val="1535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8" name="任意多边形: 形状 207"/>
            <p:cNvSpPr/>
            <p:nvPr/>
          </p:nvSpPr>
          <p:spPr>
            <a:xfrm>
              <a:off x="9369883" y="7104749"/>
              <a:ext cx="1084367" cy="393807"/>
            </a:xfrm>
            <a:custGeom>
              <a:avLst/>
              <a:gdLst>
                <a:gd name="connsiteX0" fmla="*/ 542183 w 1084367"/>
                <a:gd name="connsiteY0" fmla="*/ 0 h 393807"/>
                <a:gd name="connsiteX1" fmla="*/ 1081526 w 1084367"/>
                <a:gd name="connsiteY1" fmla="*/ 383805 h 393807"/>
                <a:gd name="connsiteX2" fmla="*/ 1084367 w 1084367"/>
                <a:gd name="connsiteY2" fmla="*/ 393807 h 393807"/>
                <a:gd name="connsiteX3" fmla="*/ 0 w 1084367"/>
                <a:gd name="connsiteY3" fmla="*/ 393807 h 393807"/>
                <a:gd name="connsiteX4" fmla="*/ 2841 w 1084367"/>
                <a:gd name="connsiteY4" fmla="*/ 383805 h 393807"/>
                <a:gd name="connsiteX5" fmla="*/ 542183 w 1084367"/>
                <a:gd name="connsiteY5" fmla="*/ 0 h 39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4367" h="393807">
                  <a:moveTo>
                    <a:pt x="542183" y="0"/>
                  </a:moveTo>
                  <a:cubicBezTo>
                    <a:pt x="787238" y="0"/>
                    <a:pt x="996769" y="159044"/>
                    <a:pt x="1081526" y="383805"/>
                  </a:cubicBezTo>
                  <a:lnTo>
                    <a:pt x="1084367" y="393807"/>
                  </a:lnTo>
                  <a:lnTo>
                    <a:pt x="0" y="393807"/>
                  </a:lnTo>
                  <a:lnTo>
                    <a:pt x="2841" y="383805"/>
                  </a:lnTo>
                  <a:cubicBezTo>
                    <a:pt x="87597" y="159044"/>
                    <a:pt x="297128" y="0"/>
                    <a:pt x="54218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9" name="任意多边形: 形状 208"/>
            <p:cNvSpPr/>
            <p:nvPr/>
          </p:nvSpPr>
          <p:spPr>
            <a:xfrm>
              <a:off x="8873765" y="7421514"/>
              <a:ext cx="2010214" cy="290124"/>
            </a:xfrm>
            <a:custGeom>
              <a:avLst/>
              <a:gdLst>
                <a:gd name="connsiteX0" fmla="*/ 225360 w 2010214"/>
                <a:gd name="connsiteY0" fmla="*/ 0 h 290124"/>
                <a:gd name="connsiteX1" fmla="*/ 1963447 w 2010214"/>
                <a:gd name="connsiteY1" fmla="*/ 9525 h 290124"/>
                <a:gd name="connsiteX2" fmla="*/ 2010214 w 2010214"/>
                <a:gd name="connsiteY2" fmla="*/ 56292 h 290124"/>
                <a:gd name="connsiteX3" fmla="*/ 2010214 w 2010214"/>
                <a:gd name="connsiteY3" fmla="*/ 243357 h 290124"/>
                <a:gd name="connsiteX4" fmla="*/ 1963447 w 2010214"/>
                <a:gd name="connsiteY4" fmla="*/ 290124 h 290124"/>
                <a:gd name="connsiteX5" fmla="*/ 1732392 w 2010214"/>
                <a:gd name="connsiteY5" fmla="*/ 290124 h 290124"/>
                <a:gd name="connsiteX6" fmla="*/ 1725783 w 2010214"/>
                <a:gd name="connsiteY6" fmla="*/ 257390 h 290124"/>
                <a:gd name="connsiteX7" fmla="*/ 1548017 w 2010214"/>
                <a:gd name="connsiteY7" fmla="*/ 139559 h 290124"/>
                <a:gd name="connsiteX8" fmla="*/ 1370251 w 2010214"/>
                <a:gd name="connsiteY8" fmla="*/ 257390 h 290124"/>
                <a:gd name="connsiteX9" fmla="*/ 1363642 w 2010214"/>
                <a:gd name="connsiteY9" fmla="*/ 290124 h 290124"/>
                <a:gd name="connsiteX10" fmla="*/ 648953 w 2010214"/>
                <a:gd name="connsiteY10" fmla="*/ 290124 h 290124"/>
                <a:gd name="connsiteX11" fmla="*/ 642344 w 2010214"/>
                <a:gd name="connsiteY11" fmla="*/ 257390 h 290124"/>
                <a:gd name="connsiteX12" fmla="*/ 464578 w 2010214"/>
                <a:gd name="connsiteY12" fmla="*/ 139559 h 290124"/>
                <a:gd name="connsiteX13" fmla="*/ 286812 w 2010214"/>
                <a:gd name="connsiteY13" fmla="*/ 257390 h 290124"/>
                <a:gd name="connsiteX14" fmla="*/ 280203 w 2010214"/>
                <a:gd name="connsiteY14" fmla="*/ 290124 h 290124"/>
                <a:gd name="connsiteX15" fmla="*/ 49148 w 2010214"/>
                <a:gd name="connsiteY15" fmla="*/ 290124 h 290124"/>
                <a:gd name="connsiteX16" fmla="*/ 2381 w 2010214"/>
                <a:gd name="connsiteY16" fmla="*/ 243357 h 290124"/>
                <a:gd name="connsiteX17" fmla="*/ 0 w 2010214"/>
                <a:gd name="connsiteY17" fmla="*/ 89629 h 290124"/>
                <a:gd name="connsiteX18" fmla="*/ 225360 w 2010214"/>
                <a:gd name="connsiteY18" fmla="*/ 0 h 29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0214" h="290124">
                  <a:moveTo>
                    <a:pt x="225360" y="0"/>
                  </a:moveTo>
                  <a:lnTo>
                    <a:pt x="1963447" y="9525"/>
                  </a:lnTo>
                  <a:cubicBezTo>
                    <a:pt x="1989276" y="9525"/>
                    <a:pt x="2010214" y="30463"/>
                    <a:pt x="2010214" y="56292"/>
                  </a:cubicBezTo>
                  <a:lnTo>
                    <a:pt x="2010214" y="243357"/>
                  </a:lnTo>
                  <a:cubicBezTo>
                    <a:pt x="2010214" y="269186"/>
                    <a:pt x="1989276" y="290124"/>
                    <a:pt x="1963447" y="290124"/>
                  </a:cubicBezTo>
                  <a:lnTo>
                    <a:pt x="1732392" y="290124"/>
                  </a:lnTo>
                  <a:lnTo>
                    <a:pt x="1725783" y="257390"/>
                  </a:lnTo>
                  <a:cubicBezTo>
                    <a:pt x="1696495" y="188146"/>
                    <a:pt x="1627930" y="139559"/>
                    <a:pt x="1548017" y="139559"/>
                  </a:cubicBezTo>
                  <a:cubicBezTo>
                    <a:pt x="1468104" y="139559"/>
                    <a:pt x="1399539" y="188146"/>
                    <a:pt x="1370251" y="257390"/>
                  </a:cubicBezTo>
                  <a:lnTo>
                    <a:pt x="1363642" y="290124"/>
                  </a:lnTo>
                  <a:lnTo>
                    <a:pt x="648953" y="290124"/>
                  </a:lnTo>
                  <a:lnTo>
                    <a:pt x="642344" y="257390"/>
                  </a:lnTo>
                  <a:cubicBezTo>
                    <a:pt x="613056" y="188146"/>
                    <a:pt x="544491" y="139559"/>
                    <a:pt x="464578" y="139559"/>
                  </a:cubicBezTo>
                  <a:cubicBezTo>
                    <a:pt x="384665" y="139559"/>
                    <a:pt x="316100" y="188146"/>
                    <a:pt x="286812" y="257390"/>
                  </a:cubicBezTo>
                  <a:lnTo>
                    <a:pt x="280203" y="290124"/>
                  </a:lnTo>
                  <a:lnTo>
                    <a:pt x="49148" y="290124"/>
                  </a:lnTo>
                  <a:cubicBezTo>
                    <a:pt x="23319" y="290124"/>
                    <a:pt x="2381" y="269186"/>
                    <a:pt x="2381" y="243357"/>
                  </a:cubicBezTo>
                  <a:cubicBezTo>
                    <a:pt x="1587" y="192114"/>
                    <a:pt x="794" y="140872"/>
                    <a:pt x="0" y="89629"/>
                  </a:cubicBezTo>
                  <a:cubicBezTo>
                    <a:pt x="0" y="28081"/>
                    <a:pt x="199531" y="0"/>
                    <a:pt x="225360" y="0"/>
                  </a:cubicBezTo>
                  <a:close/>
                </a:path>
              </a:pathLst>
            </a:custGeom>
            <a:solidFill>
              <a:srgbClr val="1535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210" name="矩形: 圆角 209"/>
            <p:cNvSpPr/>
            <p:nvPr/>
          </p:nvSpPr>
          <p:spPr>
            <a:xfrm rot="16200000">
              <a:off x="9693701" y="7298717"/>
              <a:ext cx="456581" cy="45719"/>
            </a:xfrm>
            <a:prstGeom prst="roundRect">
              <a:avLst/>
            </a:prstGeom>
            <a:solidFill>
              <a:srgbClr val="1535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1" name="椭圆 210"/>
            <p:cNvSpPr/>
            <p:nvPr/>
          </p:nvSpPr>
          <p:spPr>
            <a:xfrm>
              <a:off x="9181399" y="7597056"/>
              <a:ext cx="313886" cy="313886"/>
            </a:xfrm>
            <a:prstGeom prst="ellipse">
              <a:avLst/>
            </a:prstGeom>
            <a:solidFill>
              <a:srgbClr val="1535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2" name="椭圆 211"/>
            <p:cNvSpPr/>
            <p:nvPr/>
          </p:nvSpPr>
          <p:spPr>
            <a:xfrm>
              <a:off x="10264838" y="7597056"/>
              <a:ext cx="313886" cy="313886"/>
            </a:xfrm>
            <a:prstGeom prst="ellipse">
              <a:avLst/>
            </a:prstGeom>
            <a:solidFill>
              <a:srgbClr val="1535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50" name="等腰三角形 6"/>
          <p:cNvSpPr/>
          <p:nvPr/>
        </p:nvSpPr>
        <p:spPr>
          <a:xfrm rot="17100000" flipH="1">
            <a:off x="5073316" y="6206930"/>
            <a:ext cx="124042" cy="951696"/>
          </a:xfrm>
          <a:custGeom>
            <a:avLst/>
            <a:gdLst>
              <a:gd name="connsiteX0" fmla="*/ 0 w 111801"/>
              <a:gd name="connsiteY0" fmla="*/ 464390 h 464390"/>
              <a:gd name="connsiteX1" fmla="*/ 55901 w 111801"/>
              <a:gd name="connsiteY1" fmla="*/ 0 h 464390"/>
              <a:gd name="connsiteX2" fmla="*/ 111801 w 111801"/>
              <a:gd name="connsiteY2" fmla="*/ 464390 h 464390"/>
              <a:gd name="connsiteX3" fmla="*/ 0 w 111801"/>
              <a:gd name="connsiteY3" fmla="*/ 464390 h 464390"/>
              <a:gd name="connsiteX0-1" fmla="*/ 0 w 124042"/>
              <a:gd name="connsiteY0-2" fmla="*/ 951696 h 951696"/>
              <a:gd name="connsiteX1-3" fmla="*/ 68142 w 124042"/>
              <a:gd name="connsiteY1-4" fmla="*/ 0 h 951696"/>
              <a:gd name="connsiteX2-5" fmla="*/ 124042 w 124042"/>
              <a:gd name="connsiteY2-6" fmla="*/ 464390 h 951696"/>
              <a:gd name="connsiteX3-7" fmla="*/ 0 w 124042"/>
              <a:gd name="connsiteY3-8" fmla="*/ 951696 h 95169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4042" h="951696">
                <a:moveTo>
                  <a:pt x="0" y="951696"/>
                </a:moveTo>
                <a:lnTo>
                  <a:pt x="68142" y="0"/>
                </a:lnTo>
                <a:lnTo>
                  <a:pt x="124042" y="464390"/>
                </a:lnTo>
                <a:lnTo>
                  <a:pt x="0" y="95169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4" name="组合 213"/>
          <p:cNvGrpSpPr/>
          <p:nvPr/>
        </p:nvGrpSpPr>
        <p:grpSpPr>
          <a:xfrm>
            <a:off x="3567540" y="6226217"/>
            <a:ext cx="1291057" cy="551098"/>
            <a:chOff x="2232484" y="5636171"/>
            <a:chExt cx="2059640" cy="879174"/>
          </a:xfrm>
        </p:grpSpPr>
        <p:grpSp>
          <p:nvGrpSpPr>
            <p:cNvPr id="215" name="组合 214"/>
            <p:cNvGrpSpPr/>
            <p:nvPr/>
          </p:nvGrpSpPr>
          <p:grpSpPr>
            <a:xfrm>
              <a:off x="3132988" y="5686184"/>
              <a:ext cx="1045615" cy="478020"/>
              <a:chOff x="3137177" y="5748500"/>
              <a:chExt cx="1110561" cy="491142"/>
            </a:xfrm>
          </p:grpSpPr>
          <p:sp>
            <p:nvSpPr>
              <p:cNvPr id="221" name="任意多边形: 形状 220"/>
              <p:cNvSpPr/>
              <p:nvPr/>
            </p:nvSpPr>
            <p:spPr>
              <a:xfrm>
                <a:off x="3137177" y="5748500"/>
                <a:ext cx="1110561" cy="491142"/>
              </a:xfrm>
              <a:custGeom>
                <a:avLst/>
                <a:gdLst>
                  <a:gd name="connsiteX0" fmla="*/ 613644 w 1227288"/>
                  <a:gd name="connsiteY0" fmla="*/ 0 h 264685"/>
                  <a:gd name="connsiteX1" fmla="*/ 1226412 w 1227288"/>
                  <a:gd name="connsiteY1" fmla="*/ 260155 h 264685"/>
                  <a:gd name="connsiteX2" fmla="*/ 1227288 w 1227288"/>
                  <a:gd name="connsiteY2" fmla="*/ 264685 h 264685"/>
                  <a:gd name="connsiteX3" fmla="*/ 0 w 1227288"/>
                  <a:gd name="connsiteY3" fmla="*/ 264685 h 264685"/>
                  <a:gd name="connsiteX4" fmla="*/ 877 w 1227288"/>
                  <a:gd name="connsiteY4" fmla="*/ 260155 h 264685"/>
                  <a:gd name="connsiteX5" fmla="*/ 613644 w 1227288"/>
                  <a:gd name="connsiteY5" fmla="*/ 0 h 264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7288" h="264685">
                    <a:moveTo>
                      <a:pt x="613644" y="0"/>
                    </a:moveTo>
                    <a:cubicBezTo>
                      <a:pt x="915904" y="0"/>
                      <a:pt x="1168088" y="111685"/>
                      <a:pt x="1226412" y="260155"/>
                    </a:cubicBezTo>
                    <a:lnTo>
                      <a:pt x="1227288" y="264685"/>
                    </a:lnTo>
                    <a:lnTo>
                      <a:pt x="0" y="264685"/>
                    </a:lnTo>
                    <a:lnTo>
                      <a:pt x="877" y="260155"/>
                    </a:lnTo>
                    <a:cubicBezTo>
                      <a:pt x="59200" y="111685"/>
                      <a:pt x="311384" y="0"/>
                      <a:pt x="613644" y="0"/>
                    </a:cubicBezTo>
                    <a:close/>
                  </a:path>
                </a:pathLst>
              </a:custGeom>
              <a:solidFill>
                <a:srgbClr val="4D23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22" name="任意多边形: 形状 221"/>
              <p:cNvSpPr/>
              <p:nvPr/>
            </p:nvSpPr>
            <p:spPr>
              <a:xfrm>
                <a:off x="3191456" y="5799156"/>
                <a:ext cx="988837" cy="428095"/>
              </a:xfrm>
              <a:custGeom>
                <a:avLst/>
                <a:gdLst>
                  <a:gd name="connsiteX0" fmla="*/ 613644 w 1227288"/>
                  <a:gd name="connsiteY0" fmla="*/ 0 h 264685"/>
                  <a:gd name="connsiteX1" fmla="*/ 1226412 w 1227288"/>
                  <a:gd name="connsiteY1" fmla="*/ 260155 h 264685"/>
                  <a:gd name="connsiteX2" fmla="*/ 1227288 w 1227288"/>
                  <a:gd name="connsiteY2" fmla="*/ 264685 h 264685"/>
                  <a:gd name="connsiteX3" fmla="*/ 0 w 1227288"/>
                  <a:gd name="connsiteY3" fmla="*/ 264685 h 264685"/>
                  <a:gd name="connsiteX4" fmla="*/ 877 w 1227288"/>
                  <a:gd name="connsiteY4" fmla="*/ 260155 h 264685"/>
                  <a:gd name="connsiteX5" fmla="*/ 613644 w 1227288"/>
                  <a:gd name="connsiteY5" fmla="*/ 0 h 264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7288" h="264685">
                    <a:moveTo>
                      <a:pt x="613644" y="0"/>
                    </a:moveTo>
                    <a:cubicBezTo>
                      <a:pt x="915904" y="0"/>
                      <a:pt x="1168088" y="111685"/>
                      <a:pt x="1226412" y="260155"/>
                    </a:cubicBezTo>
                    <a:lnTo>
                      <a:pt x="1227288" y="264685"/>
                    </a:lnTo>
                    <a:lnTo>
                      <a:pt x="0" y="264685"/>
                    </a:lnTo>
                    <a:lnTo>
                      <a:pt x="877" y="260155"/>
                    </a:lnTo>
                    <a:cubicBezTo>
                      <a:pt x="59200" y="111685"/>
                      <a:pt x="311384" y="0"/>
                      <a:pt x="61364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6" name="任意多边形: 形状 215"/>
            <p:cNvSpPr/>
            <p:nvPr/>
          </p:nvSpPr>
          <p:spPr>
            <a:xfrm>
              <a:off x="2232484" y="6154271"/>
              <a:ext cx="2059640" cy="161770"/>
            </a:xfrm>
            <a:custGeom>
              <a:avLst/>
              <a:gdLst>
                <a:gd name="connsiteX0" fmla="*/ 38705 w 2059640"/>
                <a:gd name="connsiteY0" fmla="*/ 0 h 161770"/>
                <a:gd name="connsiteX1" fmla="*/ 2020935 w 2059640"/>
                <a:gd name="connsiteY1" fmla="*/ 0 h 161770"/>
                <a:gd name="connsiteX2" fmla="*/ 2059640 w 2059640"/>
                <a:gd name="connsiteY2" fmla="*/ 38705 h 161770"/>
                <a:gd name="connsiteX3" fmla="*/ 2059640 w 2059640"/>
                <a:gd name="connsiteY3" fmla="*/ 123065 h 161770"/>
                <a:gd name="connsiteX4" fmla="*/ 2020935 w 2059640"/>
                <a:gd name="connsiteY4" fmla="*/ 161770 h 161770"/>
                <a:gd name="connsiteX5" fmla="*/ 1781817 w 2059640"/>
                <a:gd name="connsiteY5" fmla="*/ 161770 h 161770"/>
                <a:gd name="connsiteX6" fmla="*/ 1775208 w 2059640"/>
                <a:gd name="connsiteY6" fmla="*/ 129036 h 161770"/>
                <a:gd name="connsiteX7" fmla="*/ 1597442 w 2059640"/>
                <a:gd name="connsiteY7" fmla="*/ 11205 h 161770"/>
                <a:gd name="connsiteX8" fmla="*/ 1419676 w 2059640"/>
                <a:gd name="connsiteY8" fmla="*/ 129036 h 161770"/>
                <a:gd name="connsiteX9" fmla="*/ 1413068 w 2059640"/>
                <a:gd name="connsiteY9" fmla="*/ 161770 h 161770"/>
                <a:gd name="connsiteX10" fmla="*/ 698378 w 2059640"/>
                <a:gd name="connsiteY10" fmla="*/ 161770 h 161770"/>
                <a:gd name="connsiteX11" fmla="*/ 691769 w 2059640"/>
                <a:gd name="connsiteY11" fmla="*/ 129036 h 161770"/>
                <a:gd name="connsiteX12" fmla="*/ 514003 w 2059640"/>
                <a:gd name="connsiteY12" fmla="*/ 11205 h 161770"/>
                <a:gd name="connsiteX13" fmla="*/ 336237 w 2059640"/>
                <a:gd name="connsiteY13" fmla="*/ 129036 h 161770"/>
                <a:gd name="connsiteX14" fmla="*/ 329629 w 2059640"/>
                <a:gd name="connsiteY14" fmla="*/ 161770 h 161770"/>
                <a:gd name="connsiteX15" fmla="*/ 38705 w 2059640"/>
                <a:gd name="connsiteY15" fmla="*/ 161770 h 161770"/>
                <a:gd name="connsiteX16" fmla="*/ 0 w 2059640"/>
                <a:gd name="connsiteY16" fmla="*/ 123065 h 161770"/>
                <a:gd name="connsiteX17" fmla="*/ 0 w 2059640"/>
                <a:gd name="connsiteY17" fmla="*/ 38705 h 161770"/>
                <a:gd name="connsiteX18" fmla="*/ 38705 w 2059640"/>
                <a:gd name="connsiteY18" fmla="*/ 0 h 16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59640" h="161770">
                  <a:moveTo>
                    <a:pt x="38705" y="0"/>
                  </a:moveTo>
                  <a:lnTo>
                    <a:pt x="2020935" y="0"/>
                  </a:lnTo>
                  <a:cubicBezTo>
                    <a:pt x="2042311" y="0"/>
                    <a:pt x="2059640" y="17329"/>
                    <a:pt x="2059640" y="38705"/>
                  </a:cubicBezTo>
                  <a:lnTo>
                    <a:pt x="2059640" y="123065"/>
                  </a:lnTo>
                  <a:cubicBezTo>
                    <a:pt x="2059640" y="144441"/>
                    <a:pt x="2042311" y="161770"/>
                    <a:pt x="2020935" y="161770"/>
                  </a:cubicBezTo>
                  <a:lnTo>
                    <a:pt x="1781817" y="161770"/>
                  </a:lnTo>
                  <a:lnTo>
                    <a:pt x="1775208" y="129036"/>
                  </a:lnTo>
                  <a:cubicBezTo>
                    <a:pt x="1745920" y="59792"/>
                    <a:pt x="1677355" y="11205"/>
                    <a:pt x="1597442" y="11205"/>
                  </a:cubicBezTo>
                  <a:cubicBezTo>
                    <a:pt x="1517529" y="11205"/>
                    <a:pt x="1448964" y="59792"/>
                    <a:pt x="1419676" y="129036"/>
                  </a:cubicBezTo>
                  <a:lnTo>
                    <a:pt x="1413068" y="161770"/>
                  </a:lnTo>
                  <a:lnTo>
                    <a:pt x="698378" y="161770"/>
                  </a:lnTo>
                  <a:lnTo>
                    <a:pt x="691769" y="129036"/>
                  </a:lnTo>
                  <a:cubicBezTo>
                    <a:pt x="662481" y="59792"/>
                    <a:pt x="593916" y="11205"/>
                    <a:pt x="514003" y="11205"/>
                  </a:cubicBezTo>
                  <a:cubicBezTo>
                    <a:pt x="434090" y="11205"/>
                    <a:pt x="365525" y="59792"/>
                    <a:pt x="336237" y="129036"/>
                  </a:cubicBezTo>
                  <a:lnTo>
                    <a:pt x="329629" y="161770"/>
                  </a:lnTo>
                  <a:lnTo>
                    <a:pt x="38705" y="161770"/>
                  </a:lnTo>
                  <a:cubicBezTo>
                    <a:pt x="17329" y="161770"/>
                    <a:pt x="0" y="144441"/>
                    <a:pt x="0" y="123065"/>
                  </a:cubicBezTo>
                  <a:lnTo>
                    <a:pt x="0" y="38705"/>
                  </a:lnTo>
                  <a:cubicBezTo>
                    <a:pt x="0" y="17329"/>
                    <a:pt x="17329" y="0"/>
                    <a:pt x="38705" y="0"/>
                  </a:cubicBezTo>
                  <a:close/>
                </a:path>
              </a:pathLst>
            </a:custGeom>
            <a:solidFill>
              <a:srgbClr val="4D23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7" name="矩形: 圆角 216"/>
            <p:cNvSpPr/>
            <p:nvPr/>
          </p:nvSpPr>
          <p:spPr>
            <a:xfrm rot="16200000">
              <a:off x="3119826" y="5912661"/>
              <a:ext cx="429059" cy="5416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8" name="矩形 217"/>
            <p:cNvSpPr/>
            <p:nvPr/>
          </p:nvSpPr>
          <p:spPr>
            <a:xfrm>
              <a:off x="2284973" y="5636171"/>
              <a:ext cx="1364625" cy="520385"/>
            </a:xfrm>
            <a:prstGeom prst="rect">
              <a:avLst/>
            </a:prstGeom>
            <a:solidFill>
              <a:srgbClr val="4D23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9" name="椭圆 218"/>
            <p:cNvSpPr/>
            <p:nvPr/>
          </p:nvSpPr>
          <p:spPr>
            <a:xfrm>
              <a:off x="2589543" y="6201459"/>
              <a:ext cx="313886" cy="313886"/>
            </a:xfrm>
            <a:prstGeom prst="ellipse">
              <a:avLst/>
            </a:prstGeom>
            <a:solidFill>
              <a:srgbClr val="4D23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0" name="椭圆 219"/>
            <p:cNvSpPr/>
            <p:nvPr/>
          </p:nvSpPr>
          <p:spPr>
            <a:xfrm>
              <a:off x="3672982" y="6201459"/>
              <a:ext cx="313886" cy="313886"/>
            </a:xfrm>
            <a:prstGeom prst="ellipse">
              <a:avLst/>
            </a:prstGeom>
            <a:solidFill>
              <a:srgbClr val="4D23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 descr="学校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10" y="123190"/>
            <a:ext cx="1833880" cy="42608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658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54" name="图片 353" descr="C:\Users\gzp\Desktop\d71fc8ce6a9a6eba14d7620767c89ae3.jpgd71fc8ce6a9a6eba14d7620767c89ae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938081" y="0"/>
            <a:ext cx="10328910" cy="581012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1741714"/>
            <a:ext cx="12205072" cy="4497922"/>
          </a:xfrm>
          <a:prstGeom prst="rect">
            <a:avLst/>
          </a:prstGeom>
          <a:gradFill>
            <a:gsLst>
              <a:gs pos="100000">
                <a:schemeClr val="tx1"/>
              </a:gs>
              <a:gs pos="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2" name="矩形 351"/>
          <p:cNvSpPr/>
          <p:nvPr/>
        </p:nvSpPr>
        <p:spPr>
          <a:xfrm>
            <a:off x="-13073" y="974050"/>
            <a:ext cx="12205072" cy="4818645"/>
          </a:xfrm>
          <a:prstGeom prst="rect">
            <a:avLst/>
          </a:prstGeom>
          <a:gradFill flip="none" rotWithShape="1">
            <a:gsLst>
              <a:gs pos="100000">
                <a:schemeClr val="tx1"/>
              </a:gs>
              <a:gs pos="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/>
        </p:nvSpPr>
        <p:spPr>
          <a:xfrm>
            <a:off x="-358571" y="5474157"/>
            <a:ext cx="6671876" cy="1137397"/>
          </a:xfrm>
          <a:custGeom>
            <a:avLst/>
            <a:gdLst>
              <a:gd name="connsiteX0" fmla="*/ 3335938 w 6671876"/>
              <a:gd name="connsiteY0" fmla="*/ 0 h 1137397"/>
              <a:gd name="connsiteX1" fmla="*/ 6599381 w 6671876"/>
              <a:gd name="connsiteY1" fmla="*/ 1055609 h 1137397"/>
              <a:gd name="connsiteX2" fmla="*/ 6671876 w 6671876"/>
              <a:gd name="connsiteY2" fmla="*/ 1137397 h 1137397"/>
              <a:gd name="connsiteX3" fmla="*/ 0 w 6671876"/>
              <a:gd name="connsiteY3" fmla="*/ 1137397 h 1137397"/>
              <a:gd name="connsiteX4" fmla="*/ 72495 w 6671876"/>
              <a:gd name="connsiteY4" fmla="*/ 1055609 h 1137397"/>
              <a:gd name="connsiteX5" fmla="*/ 3335938 w 6671876"/>
              <a:gd name="connsiteY5" fmla="*/ 0 h 1137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71876" h="1137397">
                <a:moveTo>
                  <a:pt x="3335938" y="0"/>
                </a:moveTo>
                <a:cubicBezTo>
                  <a:pt x="4745137" y="0"/>
                  <a:pt x="5970898" y="426841"/>
                  <a:pt x="6599381" y="1055609"/>
                </a:cubicBezTo>
                <a:lnTo>
                  <a:pt x="6671876" y="1137397"/>
                </a:lnTo>
                <a:lnTo>
                  <a:pt x="0" y="1137397"/>
                </a:lnTo>
                <a:lnTo>
                  <a:pt x="72495" y="1055609"/>
                </a:lnTo>
                <a:cubicBezTo>
                  <a:pt x="700979" y="426841"/>
                  <a:pt x="1926740" y="0"/>
                  <a:pt x="333593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48000">
                <a:srgbClr val="1E2F13"/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: 形状 10"/>
          <p:cNvSpPr/>
          <p:nvPr/>
        </p:nvSpPr>
        <p:spPr>
          <a:xfrm>
            <a:off x="7185510" y="5590587"/>
            <a:ext cx="5019562" cy="1275257"/>
          </a:xfrm>
          <a:custGeom>
            <a:avLst/>
            <a:gdLst>
              <a:gd name="connsiteX0" fmla="*/ 5572125 w 5572125"/>
              <a:gd name="connsiteY0" fmla="*/ 0 h 1314450"/>
              <a:gd name="connsiteX1" fmla="*/ 2667000 w 5572125"/>
              <a:gd name="connsiteY1" fmla="*/ 266700 h 1314450"/>
              <a:gd name="connsiteX2" fmla="*/ 0 w 5572125"/>
              <a:gd name="connsiteY2" fmla="*/ 1314450 h 1314450"/>
              <a:gd name="connsiteX3" fmla="*/ 5572125 w 5572125"/>
              <a:gd name="connsiteY3" fmla="*/ 1295400 h 1314450"/>
              <a:gd name="connsiteX4" fmla="*/ 5572125 w 5572125"/>
              <a:gd name="connsiteY4" fmla="*/ 0 h 1314450"/>
              <a:gd name="connsiteX0-1" fmla="*/ 5572125 w 5572125"/>
              <a:gd name="connsiteY0-2" fmla="*/ 0 h 1331259"/>
              <a:gd name="connsiteX1-3" fmla="*/ 2667000 w 5572125"/>
              <a:gd name="connsiteY1-4" fmla="*/ 266700 h 1331259"/>
              <a:gd name="connsiteX2-5" fmla="*/ 0 w 5572125"/>
              <a:gd name="connsiteY2-6" fmla="*/ 1314450 h 1331259"/>
              <a:gd name="connsiteX3-7" fmla="*/ 5554196 w 5572125"/>
              <a:gd name="connsiteY3-8" fmla="*/ 1331259 h 1331259"/>
              <a:gd name="connsiteX4-9" fmla="*/ 5572125 w 5572125"/>
              <a:gd name="connsiteY4-10" fmla="*/ 0 h 1331259"/>
              <a:gd name="connsiteX0-11" fmla="*/ 5482478 w 5554196"/>
              <a:gd name="connsiteY0-12" fmla="*/ 0 h 1319671"/>
              <a:gd name="connsiteX1-13" fmla="*/ 2667000 w 5554196"/>
              <a:gd name="connsiteY1-14" fmla="*/ 255112 h 1319671"/>
              <a:gd name="connsiteX2-15" fmla="*/ 0 w 5554196"/>
              <a:gd name="connsiteY2-16" fmla="*/ 1302862 h 1319671"/>
              <a:gd name="connsiteX3-17" fmla="*/ 5554196 w 5554196"/>
              <a:gd name="connsiteY3-18" fmla="*/ 1319671 h 1319671"/>
              <a:gd name="connsiteX4-19" fmla="*/ 5482478 w 5554196"/>
              <a:gd name="connsiteY4-20" fmla="*/ 0 h 1319671"/>
              <a:gd name="connsiteX0-21" fmla="*/ 5482478 w 5482478"/>
              <a:gd name="connsiteY0-22" fmla="*/ 0 h 1308082"/>
              <a:gd name="connsiteX1-23" fmla="*/ 2667000 w 5482478"/>
              <a:gd name="connsiteY1-24" fmla="*/ 255112 h 1308082"/>
              <a:gd name="connsiteX2-25" fmla="*/ 0 w 5482478"/>
              <a:gd name="connsiteY2-26" fmla="*/ 1302862 h 1308082"/>
              <a:gd name="connsiteX3-27" fmla="*/ 5303185 w 5482478"/>
              <a:gd name="connsiteY3-28" fmla="*/ 1308082 h 1308082"/>
              <a:gd name="connsiteX4-29" fmla="*/ 5482478 w 5482478"/>
              <a:gd name="connsiteY4-30" fmla="*/ 0 h 1308082"/>
              <a:gd name="connsiteX0-31" fmla="*/ 5482478 w 5482479"/>
              <a:gd name="connsiteY0-32" fmla="*/ 0 h 1308082"/>
              <a:gd name="connsiteX1-33" fmla="*/ 2667000 w 5482479"/>
              <a:gd name="connsiteY1-34" fmla="*/ 255112 h 1308082"/>
              <a:gd name="connsiteX2-35" fmla="*/ 0 w 5482479"/>
              <a:gd name="connsiteY2-36" fmla="*/ 1302862 h 1308082"/>
              <a:gd name="connsiteX3-37" fmla="*/ 5482479 w 5482479"/>
              <a:gd name="connsiteY3-38" fmla="*/ 1308082 h 1308082"/>
              <a:gd name="connsiteX4-39" fmla="*/ 5482478 w 5482479"/>
              <a:gd name="connsiteY4-40" fmla="*/ 0 h 13080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482479" h="1308082">
                <a:moveTo>
                  <a:pt x="5482478" y="0"/>
                </a:moveTo>
                <a:cubicBezTo>
                  <a:pt x="4494259" y="23812"/>
                  <a:pt x="3580746" y="37968"/>
                  <a:pt x="2667000" y="255112"/>
                </a:cubicBezTo>
                <a:cubicBezTo>
                  <a:pt x="1753254" y="472256"/>
                  <a:pt x="869156" y="888524"/>
                  <a:pt x="0" y="1302862"/>
                </a:cubicBezTo>
                <a:lnTo>
                  <a:pt x="5482479" y="1308082"/>
                </a:lnTo>
                <a:cubicBezTo>
                  <a:pt x="5482479" y="872055"/>
                  <a:pt x="5482478" y="436027"/>
                  <a:pt x="548247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48000">
                <a:srgbClr val="1E2F13"/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-84335" y="6340952"/>
            <a:ext cx="12360671" cy="529747"/>
            <a:chOff x="-84335" y="5963736"/>
            <a:chExt cx="12360671" cy="894263"/>
          </a:xfrm>
        </p:grpSpPr>
        <p:sp>
          <p:nvSpPr>
            <p:cNvPr id="13" name="矩形 12"/>
            <p:cNvSpPr/>
            <p:nvPr/>
          </p:nvSpPr>
          <p:spPr>
            <a:xfrm>
              <a:off x="0" y="5963736"/>
              <a:ext cx="12192000" cy="89426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-84335" y="6385952"/>
              <a:ext cx="12360671" cy="49831"/>
              <a:chOff x="249923" y="6209746"/>
              <a:chExt cx="12360671" cy="49831"/>
            </a:xfrm>
          </p:grpSpPr>
          <p:sp>
            <p:nvSpPr>
              <p:cNvPr id="15" name="矩形 14"/>
              <p:cNvSpPr/>
              <p:nvPr/>
            </p:nvSpPr>
            <p:spPr>
              <a:xfrm rot="10800000" flipV="1">
                <a:off x="249923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 15"/>
              <p:cNvSpPr/>
              <p:nvPr/>
            </p:nvSpPr>
            <p:spPr>
              <a:xfrm rot="10800000" flipV="1">
                <a:off x="1300884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 16"/>
              <p:cNvSpPr/>
              <p:nvPr/>
            </p:nvSpPr>
            <p:spPr>
              <a:xfrm rot="10800000" flipV="1">
                <a:off x="2351845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 17"/>
              <p:cNvSpPr/>
              <p:nvPr/>
            </p:nvSpPr>
            <p:spPr>
              <a:xfrm rot="10800000" flipV="1">
                <a:off x="3402806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 18"/>
              <p:cNvSpPr/>
              <p:nvPr/>
            </p:nvSpPr>
            <p:spPr>
              <a:xfrm rot="10800000" flipV="1">
                <a:off x="4453767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 19"/>
              <p:cNvSpPr/>
              <p:nvPr/>
            </p:nvSpPr>
            <p:spPr>
              <a:xfrm rot="10800000" flipV="1">
                <a:off x="5504728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 20"/>
              <p:cNvSpPr/>
              <p:nvPr/>
            </p:nvSpPr>
            <p:spPr>
              <a:xfrm rot="10800000" flipV="1">
                <a:off x="6555689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 rot="10800000" flipV="1">
                <a:off x="7606650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矩形 22"/>
              <p:cNvSpPr/>
              <p:nvPr/>
            </p:nvSpPr>
            <p:spPr>
              <a:xfrm rot="10800000" flipV="1">
                <a:off x="8657611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矩形 23"/>
              <p:cNvSpPr/>
              <p:nvPr/>
            </p:nvSpPr>
            <p:spPr>
              <a:xfrm rot="10800000" flipV="1">
                <a:off x="9708572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矩形 24"/>
              <p:cNvSpPr/>
              <p:nvPr/>
            </p:nvSpPr>
            <p:spPr>
              <a:xfrm rot="10800000" flipV="1">
                <a:off x="10759533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 rot="10800000" flipV="1">
                <a:off x="11810494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13" name="组合 212"/>
          <p:cNvGrpSpPr/>
          <p:nvPr/>
        </p:nvGrpSpPr>
        <p:grpSpPr>
          <a:xfrm>
            <a:off x="5805842" y="5625667"/>
            <a:ext cx="547872" cy="1226834"/>
            <a:chOff x="5805842" y="5625667"/>
            <a:chExt cx="547872" cy="1226834"/>
          </a:xfrm>
        </p:grpSpPr>
        <p:sp>
          <p:nvSpPr>
            <p:cNvPr id="28" name="矩形: 圆角 27"/>
            <p:cNvSpPr/>
            <p:nvPr/>
          </p:nvSpPr>
          <p:spPr>
            <a:xfrm>
              <a:off x="5870211" y="5625667"/>
              <a:ext cx="427668" cy="258283"/>
            </a:xfrm>
            <a:prstGeom prst="roundRect">
              <a:avLst>
                <a:gd name="adj" fmla="val 50000"/>
              </a:avLst>
            </a:prstGeom>
            <a:solidFill>
              <a:srgbClr val="1535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8" name="矩形 177"/>
            <p:cNvSpPr/>
            <p:nvPr/>
          </p:nvSpPr>
          <p:spPr>
            <a:xfrm>
              <a:off x="5805842" y="5753286"/>
              <a:ext cx="547872" cy="59640"/>
            </a:xfrm>
            <a:prstGeom prst="rect">
              <a:avLst/>
            </a:prstGeom>
            <a:solidFill>
              <a:srgbClr val="1535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9" name="矩形 178"/>
            <p:cNvSpPr/>
            <p:nvPr/>
          </p:nvSpPr>
          <p:spPr>
            <a:xfrm>
              <a:off x="5834073" y="5812925"/>
              <a:ext cx="491411" cy="1039576"/>
            </a:xfrm>
            <a:prstGeom prst="rect">
              <a:avLst/>
            </a:prstGeom>
            <a:solidFill>
              <a:srgbClr val="1535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893340" y="5930022"/>
            <a:ext cx="372876" cy="833452"/>
            <a:chOff x="5893340" y="5930022"/>
            <a:chExt cx="372876" cy="833452"/>
          </a:xfrm>
          <a:effectLst>
            <a:glow rad="571500">
              <a:schemeClr val="bg1">
                <a:alpha val="16000"/>
              </a:schemeClr>
            </a:glow>
          </a:effectLst>
        </p:grpSpPr>
        <p:grpSp>
          <p:nvGrpSpPr>
            <p:cNvPr id="180" name="组合 179"/>
            <p:cNvGrpSpPr/>
            <p:nvPr/>
          </p:nvGrpSpPr>
          <p:grpSpPr>
            <a:xfrm>
              <a:off x="5893340" y="5930022"/>
              <a:ext cx="372876" cy="101707"/>
              <a:chOff x="7021531" y="-342621"/>
              <a:chExt cx="844895" cy="145418"/>
            </a:xfrm>
            <a:solidFill>
              <a:schemeClr val="bg1"/>
            </a:solidFill>
          </p:grpSpPr>
          <p:sp>
            <p:nvSpPr>
              <p:cNvPr id="202" name="矩形 201"/>
              <p:cNvSpPr/>
              <p:nvPr/>
            </p:nvSpPr>
            <p:spPr>
              <a:xfrm>
                <a:off x="7021531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03" name="矩形 202"/>
              <p:cNvSpPr/>
              <p:nvPr/>
            </p:nvSpPr>
            <p:spPr>
              <a:xfrm>
                <a:off x="7254690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04" name="矩形 203"/>
              <p:cNvSpPr/>
              <p:nvPr/>
            </p:nvSpPr>
            <p:spPr>
              <a:xfrm>
                <a:off x="7487849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05" name="矩形 204"/>
              <p:cNvSpPr/>
              <p:nvPr/>
            </p:nvSpPr>
            <p:spPr>
              <a:xfrm>
                <a:off x="7721008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1" name="组合 180"/>
            <p:cNvGrpSpPr/>
            <p:nvPr/>
          </p:nvGrpSpPr>
          <p:grpSpPr>
            <a:xfrm>
              <a:off x="5893340" y="6112958"/>
              <a:ext cx="372876" cy="101707"/>
              <a:chOff x="7021531" y="-342621"/>
              <a:chExt cx="844895" cy="145418"/>
            </a:xfrm>
            <a:solidFill>
              <a:schemeClr val="bg1"/>
            </a:solidFill>
          </p:grpSpPr>
          <p:sp>
            <p:nvSpPr>
              <p:cNvPr id="198" name="矩形 197"/>
              <p:cNvSpPr/>
              <p:nvPr/>
            </p:nvSpPr>
            <p:spPr>
              <a:xfrm>
                <a:off x="7021531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99" name="矩形 198"/>
              <p:cNvSpPr/>
              <p:nvPr/>
            </p:nvSpPr>
            <p:spPr>
              <a:xfrm>
                <a:off x="7254690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00" name="矩形 199"/>
              <p:cNvSpPr/>
              <p:nvPr/>
            </p:nvSpPr>
            <p:spPr>
              <a:xfrm>
                <a:off x="7487849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01" name="矩形 200"/>
              <p:cNvSpPr/>
              <p:nvPr/>
            </p:nvSpPr>
            <p:spPr>
              <a:xfrm>
                <a:off x="7721008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2" name="组合 181"/>
            <p:cNvGrpSpPr/>
            <p:nvPr/>
          </p:nvGrpSpPr>
          <p:grpSpPr>
            <a:xfrm>
              <a:off x="5893340" y="6295894"/>
              <a:ext cx="372876" cy="101707"/>
              <a:chOff x="7021531" y="-342621"/>
              <a:chExt cx="844895" cy="145418"/>
            </a:xfrm>
            <a:solidFill>
              <a:schemeClr val="bg1"/>
            </a:solidFill>
          </p:grpSpPr>
          <p:sp>
            <p:nvSpPr>
              <p:cNvPr id="194" name="矩形 193"/>
              <p:cNvSpPr/>
              <p:nvPr/>
            </p:nvSpPr>
            <p:spPr>
              <a:xfrm>
                <a:off x="7021531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95" name="矩形 194"/>
              <p:cNvSpPr/>
              <p:nvPr/>
            </p:nvSpPr>
            <p:spPr>
              <a:xfrm>
                <a:off x="7254690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96" name="矩形 195"/>
              <p:cNvSpPr/>
              <p:nvPr/>
            </p:nvSpPr>
            <p:spPr>
              <a:xfrm>
                <a:off x="7487849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97" name="矩形 196"/>
              <p:cNvSpPr/>
              <p:nvPr/>
            </p:nvSpPr>
            <p:spPr>
              <a:xfrm>
                <a:off x="7721008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3" name="组合 182"/>
            <p:cNvGrpSpPr/>
            <p:nvPr/>
          </p:nvGrpSpPr>
          <p:grpSpPr>
            <a:xfrm>
              <a:off x="5893340" y="6478831"/>
              <a:ext cx="372876" cy="101707"/>
              <a:chOff x="7021531" y="-342621"/>
              <a:chExt cx="844895" cy="145418"/>
            </a:xfrm>
            <a:solidFill>
              <a:schemeClr val="bg1"/>
            </a:solidFill>
          </p:grpSpPr>
          <p:sp>
            <p:nvSpPr>
              <p:cNvPr id="190" name="矩形 189"/>
              <p:cNvSpPr/>
              <p:nvPr/>
            </p:nvSpPr>
            <p:spPr>
              <a:xfrm>
                <a:off x="7021531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91" name="矩形 190"/>
              <p:cNvSpPr/>
              <p:nvPr/>
            </p:nvSpPr>
            <p:spPr>
              <a:xfrm>
                <a:off x="7254690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92" name="矩形 191"/>
              <p:cNvSpPr/>
              <p:nvPr/>
            </p:nvSpPr>
            <p:spPr>
              <a:xfrm>
                <a:off x="7487849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93" name="矩形 192"/>
              <p:cNvSpPr/>
              <p:nvPr/>
            </p:nvSpPr>
            <p:spPr>
              <a:xfrm>
                <a:off x="7721008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4" name="组合 183"/>
            <p:cNvGrpSpPr/>
            <p:nvPr/>
          </p:nvGrpSpPr>
          <p:grpSpPr>
            <a:xfrm>
              <a:off x="5893340" y="6661767"/>
              <a:ext cx="372876" cy="101707"/>
              <a:chOff x="7021531" y="-342621"/>
              <a:chExt cx="844895" cy="145418"/>
            </a:xfrm>
            <a:solidFill>
              <a:schemeClr val="bg1"/>
            </a:solidFill>
          </p:grpSpPr>
          <p:sp>
            <p:nvSpPr>
              <p:cNvPr id="186" name="矩形 185"/>
              <p:cNvSpPr/>
              <p:nvPr/>
            </p:nvSpPr>
            <p:spPr>
              <a:xfrm>
                <a:off x="7021531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87" name="矩形 186"/>
              <p:cNvSpPr/>
              <p:nvPr/>
            </p:nvSpPr>
            <p:spPr>
              <a:xfrm>
                <a:off x="7254690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88" name="矩形 187"/>
              <p:cNvSpPr/>
              <p:nvPr/>
            </p:nvSpPr>
            <p:spPr>
              <a:xfrm>
                <a:off x="7487849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89" name="矩形 188"/>
              <p:cNvSpPr/>
              <p:nvPr/>
            </p:nvSpPr>
            <p:spPr>
              <a:xfrm>
                <a:off x="7721008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85" name="矩形 184"/>
          <p:cNvSpPr/>
          <p:nvPr/>
        </p:nvSpPr>
        <p:spPr>
          <a:xfrm>
            <a:off x="5829770" y="5814053"/>
            <a:ext cx="259557" cy="1039576"/>
          </a:xfrm>
          <a:prstGeom prst="rect">
            <a:avLst/>
          </a:prstGeom>
          <a:solidFill>
            <a:schemeClr val="accent4">
              <a:lumMod val="75000"/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1" name="矩形 150"/>
          <p:cNvSpPr/>
          <p:nvPr/>
        </p:nvSpPr>
        <p:spPr>
          <a:xfrm>
            <a:off x="6515804" y="5547539"/>
            <a:ext cx="430893" cy="13060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23" name="组合 222"/>
          <p:cNvGrpSpPr/>
          <p:nvPr/>
        </p:nvGrpSpPr>
        <p:grpSpPr>
          <a:xfrm>
            <a:off x="6491050" y="5472611"/>
            <a:ext cx="480401" cy="1269169"/>
            <a:chOff x="6491050" y="5472611"/>
            <a:chExt cx="480401" cy="1269169"/>
          </a:xfrm>
          <a:solidFill>
            <a:schemeClr val="bg1"/>
          </a:solidFill>
          <a:effectLst>
            <a:glow rad="647700">
              <a:schemeClr val="bg1">
                <a:alpha val="6000"/>
              </a:schemeClr>
            </a:glow>
          </a:effectLst>
        </p:grpSpPr>
        <p:sp>
          <p:nvSpPr>
            <p:cNvPr id="150" name="矩形 149"/>
            <p:cNvSpPr/>
            <p:nvPr/>
          </p:nvSpPr>
          <p:spPr>
            <a:xfrm>
              <a:off x="6491050" y="5472611"/>
              <a:ext cx="480401" cy="7492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152" name="组合 151"/>
            <p:cNvGrpSpPr/>
            <p:nvPr/>
          </p:nvGrpSpPr>
          <p:grpSpPr>
            <a:xfrm>
              <a:off x="6567773" y="5694656"/>
              <a:ext cx="326956" cy="127782"/>
              <a:chOff x="7021531" y="-342621"/>
              <a:chExt cx="844895" cy="145418"/>
            </a:xfrm>
            <a:grpFill/>
          </p:grpSpPr>
          <p:sp>
            <p:nvSpPr>
              <p:cNvPr id="174" name="矩形 173"/>
              <p:cNvSpPr/>
              <p:nvPr/>
            </p:nvSpPr>
            <p:spPr>
              <a:xfrm>
                <a:off x="7021531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75" name="矩形 174"/>
              <p:cNvSpPr/>
              <p:nvPr/>
            </p:nvSpPr>
            <p:spPr>
              <a:xfrm>
                <a:off x="7254690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76" name="矩形 175"/>
              <p:cNvSpPr/>
              <p:nvPr/>
            </p:nvSpPr>
            <p:spPr>
              <a:xfrm>
                <a:off x="7487849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77" name="矩形 176"/>
              <p:cNvSpPr/>
              <p:nvPr/>
            </p:nvSpPr>
            <p:spPr>
              <a:xfrm>
                <a:off x="7721008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3" name="组合 152"/>
            <p:cNvGrpSpPr/>
            <p:nvPr/>
          </p:nvGrpSpPr>
          <p:grpSpPr>
            <a:xfrm>
              <a:off x="6567773" y="5924492"/>
              <a:ext cx="326956" cy="127782"/>
              <a:chOff x="7021531" y="-342621"/>
              <a:chExt cx="844895" cy="145418"/>
            </a:xfrm>
            <a:grpFill/>
          </p:grpSpPr>
          <p:sp>
            <p:nvSpPr>
              <p:cNvPr id="170" name="矩形 169"/>
              <p:cNvSpPr/>
              <p:nvPr/>
            </p:nvSpPr>
            <p:spPr>
              <a:xfrm>
                <a:off x="7021531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71" name="矩形 170"/>
              <p:cNvSpPr/>
              <p:nvPr/>
            </p:nvSpPr>
            <p:spPr>
              <a:xfrm>
                <a:off x="7254690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72" name="矩形 171"/>
              <p:cNvSpPr/>
              <p:nvPr/>
            </p:nvSpPr>
            <p:spPr>
              <a:xfrm>
                <a:off x="7487849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73" name="矩形 172"/>
              <p:cNvSpPr/>
              <p:nvPr/>
            </p:nvSpPr>
            <p:spPr>
              <a:xfrm>
                <a:off x="7721008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4" name="组合 153"/>
            <p:cNvGrpSpPr/>
            <p:nvPr/>
          </p:nvGrpSpPr>
          <p:grpSpPr>
            <a:xfrm>
              <a:off x="6567773" y="6154327"/>
              <a:ext cx="326956" cy="127782"/>
              <a:chOff x="7021531" y="-342621"/>
              <a:chExt cx="844895" cy="145418"/>
            </a:xfrm>
            <a:grpFill/>
          </p:grpSpPr>
          <p:sp>
            <p:nvSpPr>
              <p:cNvPr id="166" name="矩形 165"/>
              <p:cNvSpPr/>
              <p:nvPr/>
            </p:nvSpPr>
            <p:spPr>
              <a:xfrm>
                <a:off x="7021531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7" name="矩形 166"/>
              <p:cNvSpPr/>
              <p:nvPr/>
            </p:nvSpPr>
            <p:spPr>
              <a:xfrm>
                <a:off x="7254690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8" name="矩形 167"/>
              <p:cNvSpPr/>
              <p:nvPr/>
            </p:nvSpPr>
            <p:spPr>
              <a:xfrm>
                <a:off x="7487849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9" name="矩形 168"/>
              <p:cNvSpPr/>
              <p:nvPr/>
            </p:nvSpPr>
            <p:spPr>
              <a:xfrm>
                <a:off x="7721008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5" name="组合 154"/>
            <p:cNvGrpSpPr/>
            <p:nvPr/>
          </p:nvGrpSpPr>
          <p:grpSpPr>
            <a:xfrm>
              <a:off x="6567773" y="6384162"/>
              <a:ext cx="326956" cy="127782"/>
              <a:chOff x="7021531" y="-342621"/>
              <a:chExt cx="844895" cy="145418"/>
            </a:xfrm>
            <a:grpFill/>
          </p:grpSpPr>
          <p:sp>
            <p:nvSpPr>
              <p:cNvPr id="162" name="矩形 161"/>
              <p:cNvSpPr/>
              <p:nvPr/>
            </p:nvSpPr>
            <p:spPr>
              <a:xfrm>
                <a:off x="7021531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3" name="矩形 162"/>
              <p:cNvSpPr/>
              <p:nvPr/>
            </p:nvSpPr>
            <p:spPr>
              <a:xfrm>
                <a:off x="7254690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矩形 163"/>
              <p:cNvSpPr/>
              <p:nvPr/>
            </p:nvSpPr>
            <p:spPr>
              <a:xfrm>
                <a:off x="7487849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矩形 164"/>
              <p:cNvSpPr/>
              <p:nvPr/>
            </p:nvSpPr>
            <p:spPr>
              <a:xfrm>
                <a:off x="7721008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6" name="组合 155"/>
            <p:cNvGrpSpPr/>
            <p:nvPr/>
          </p:nvGrpSpPr>
          <p:grpSpPr>
            <a:xfrm>
              <a:off x="6567773" y="6613998"/>
              <a:ext cx="326956" cy="127782"/>
              <a:chOff x="7021531" y="-342621"/>
              <a:chExt cx="844895" cy="145418"/>
            </a:xfrm>
            <a:grpFill/>
          </p:grpSpPr>
          <p:sp>
            <p:nvSpPr>
              <p:cNvPr id="158" name="矩形 157"/>
              <p:cNvSpPr/>
              <p:nvPr/>
            </p:nvSpPr>
            <p:spPr>
              <a:xfrm>
                <a:off x="7021531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59" name="矩形 158"/>
              <p:cNvSpPr/>
              <p:nvPr/>
            </p:nvSpPr>
            <p:spPr>
              <a:xfrm>
                <a:off x="7254690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0" name="矩形 159"/>
              <p:cNvSpPr/>
              <p:nvPr/>
            </p:nvSpPr>
            <p:spPr>
              <a:xfrm>
                <a:off x="7487849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矩形 160"/>
              <p:cNvSpPr/>
              <p:nvPr/>
            </p:nvSpPr>
            <p:spPr>
              <a:xfrm>
                <a:off x="7721008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57" name="矩形 156"/>
          <p:cNvSpPr/>
          <p:nvPr/>
        </p:nvSpPr>
        <p:spPr>
          <a:xfrm>
            <a:off x="6512032" y="5548957"/>
            <a:ext cx="211443" cy="1306090"/>
          </a:xfrm>
          <a:prstGeom prst="rect">
            <a:avLst/>
          </a:prstGeom>
          <a:solidFill>
            <a:schemeClr val="accent4">
              <a:lumMod val="75000"/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9" name="椭圆 148"/>
          <p:cNvSpPr/>
          <p:nvPr/>
        </p:nvSpPr>
        <p:spPr>
          <a:xfrm>
            <a:off x="6575074" y="5308833"/>
            <a:ext cx="298456" cy="298456"/>
          </a:xfrm>
          <a:prstGeom prst="ellipse">
            <a:avLst/>
          </a:prstGeom>
          <a:solidFill>
            <a:srgbClr val="BF9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6006178" y="6248477"/>
            <a:ext cx="480401" cy="606570"/>
            <a:chOff x="6831076" y="-595313"/>
            <a:chExt cx="1241416" cy="1573239"/>
          </a:xfrm>
        </p:grpSpPr>
        <p:sp>
          <p:nvSpPr>
            <p:cNvPr id="120" name="矩形 119"/>
            <p:cNvSpPr/>
            <p:nvPr/>
          </p:nvSpPr>
          <p:spPr>
            <a:xfrm>
              <a:off x="6831076" y="-595313"/>
              <a:ext cx="1241416" cy="8527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1" name="矩形 120"/>
            <p:cNvSpPr/>
            <p:nvPr/>
          </p:nvSpPr>
          <p:spPr>
            <a:xfrm>
              <a:off x="6895044" y="-510043"/>
              <a:ext cx="1113481" cy="148635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122" name="组合 121"/>
            <p:cNvGrpSpPr/>
            <p:nvPr/>
          </p:nvGrpSpPr>
          <p:grpSpPr>
            <a:xfrm>
              <a:off x="7029337" y="-342621"/>
              <a:ext cx="844895" cy="145418"/>
              <a:chOff x="7021531" y="-342621"/>
              <a:chExt cx="844895" cy="145418"/>
            </a:xfrm>
          </p:grpSpPr>
          <p:sp>
            <p:nvSpPr>
              <p:cNvPr id="144" name="矩形 143"/>
              <p:cNvSpPr/>
              <p:nvPr/>
            </p:nvSpPr>
            <p:spPr>
              <a:xfrm>
                <a:off x="7021531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矩形 144"/>
              <p:cNvSpPr/>
              <p:nvPr/>
            </p:nvSpPr>
            <p:spPr>
              <a:xfrm>
                <a:off x="7254690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矩形 145"/>
              <p:cNvSpPr/>
              <p:nvPr/>
            </p:nvSpPr>
            <p:spPr>
              <a:xfrm>
                <a:off x="7487849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47" name="矩形 146"/>
              <p:cNvSpPr/>
              <p:nvPr/>
            </p:nvSpPr>
            <p:spPr>
              <a:xfrm>
                <a:off x="7721008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3" name="组合 122"/>
            <p:cNvGrpSpPr/>
            <p:nvPr/>
          </p:nvGrpSpPr>
          <p:grpSpPr>
            <a:xfrm>
              <a:off x="7029337" y="-81064"/>
              <a:ext cx="844895" cy="145418"/>
              <a:chOff x="7021531" y="-342621"/>
              <a:chExt cx="844895" cy="145418"/>
            </a:xfrm>
          </p:grpSpPr>
          <p:sp>
            <p:nvSpPr>
              <p:cNvPr id="140" name="矩形 139"/>
              <p:cNvSpPr/>
              <p:nvPr/>
            </p:nvSpPr>
            <p:spPr>
              <a:xfrm>
                <a:off x="7021531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" name="矩形 140"/>
              <p:cNvSpPr/>
              <p:nvPr/>
            </p:nvSpPr>
            <p:spPr>
              <a:xfrm>
                <a:off x="7254690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矩形 141"/>
              <p:cNvSpPr/>
              <p:nvPr/>
            </p:nvSpPr>
            <p:spPr>
              <a:xfrm>
                <a:off x="7487849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43" name="矩形 142"/>
              <p:cNvSpPr/>
              <p:nvPr/>
            </p:nvSpPr>
            <p:spPr>
              <a:xfrm>
                <a:off x="7721008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4" name="组合 123"/>
            <p:cNvGrpSpPr/>
            <p:nvPr/>
          </p:nvGrpSpPr>
          <p:grpSpPr>
            <a:xfrm>
              <a:off x="7029337" y="180493"/>
              <a:ext cx="844895" cy="145418"/>
              <a:chOff x="7021531" y="-342621"/>
              <a:chExt cx="844895" cy="145418"/>
            </a:xfrm>
          </p:grpSpPr>
          <p:sp>
            <p:nvSpPr>
              <p:cNvPr id="136" name="矩形 135"/>
              <p:cNvSpPr/>
              <p:nvPr/>
            </p:nvSpPr>
            <p:spPr>
              <a:xfrm>
                <a:off x="7021531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37" name="矩形 136"/>
              <p:cNvSpPr/>
              <p:nvPr/>
            </p:nvSpPr>
            <p:spPr>
              <a:xfrm>
                <a:off x="7254690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38" name="矩形 137"/>
              <p:cNvSpPr/>
              <p:nvPr/>
            </p:nvSpPr>
            <p:spPr>
              <a:xfrm>
                <a:off x="7487849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39" name="矩形 138"/>
              <p:cNvSpPr/>
              <p:nvPr/>
            </p:nvSpPr>
            <p:spPr>
              <a:xfrm>
                <a:off x="7721008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5" name="组合 124"/>
            <p:cNvGrpSpPr/>
            <p:nvPr/>
          </p:nvGrpSpPr>
          <p:grpSpPr>
            <a:xfrm>
              <a:off x="7029337" y="442050"/>
              <a:ext cx="844895" cy="145418"/>
              <a:chOff x="7021531" y="-342621"/>
              <a:chExt cx="844895" cy="145418"/>
            </a:xfrm>
          </p:grpSpPr>
          <p:sp>
            <p:nvSpPr>
              <p:cNvPr id="132" name="矩形 131"/>
              <p:cNvSpPr/>
              <p:nvPr/>
            </p:nvSpPr>
            <p:spPr>
              <a:xfrm>
                <a:off x="7021531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33" name="矩形 132"/>
              <p:cNvSpPr/>
              <p:nvPr/>
            </p:nvSpPr>
            <p:spPr>
              <a:xfrm>
                <a:off x="7254690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34" name="矩形 133"/>
              <p:cNvSpPr/>
              <p:nvPr/>
            </p:nvSpPr>
            <p:spPr>
              <a:xfrm>
                <a:off x="7487849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35" name="矩形 134"/>
              <p:cNvSpPr/>
              <p:nvPr/>
            </p:nvSpPr>
            <p:spPr>
              <a:xfrm>
                <a:off x="7721008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6" name="组合 125"/>
            <p:cNvGrpSpPr/>
            <p:nvPr/>
          </p:nvGrpSpPr>
          <p:grpSpPr>
            <a:xfrm>
              <a:off x="7029337" y="703607"/>
              <a:ext cx="844895" cy="145418"/>
              <a:chOff x="7021531" y="-342621"/>
              <a:chExt cx="844895" cy="145418"/>
            </a:xfrm>
          </p:grpSpPr>
          <p:sp>
            <p:nvSpPr>
              <p:cNvPr id="128" name="矩形 127"/>
              <p:cNvSpPr/>
              <p:nvPr/>
            </p:nvSpPr>
            <p:spPr>
              <a:xfrm>
                <a:off x="7021531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矩形 128"/>
              <p:cNvSpPr/>
              <p:nvPr/>
            </p:nvSpPr>
            <p:spPr>
              <a:xfrm>
                <a:off x="7254690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" name="矩形 129"/>
              <p:cNvSpPr/>
              <p:nvPr/>
            </p:nvSpPr>
            <p:spPr>
              <a:xfrm>
                <a:off x="7487849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31" name="矩形 130"/>
              <p:cNvSpPr/>
              <p:nvPr/>
            </p:nvSpPr>
            <p:spPr>
              <a:xfrm>
                <a:off x="7721008" y="-342621"/>
                <a:ext cx="145418" cy="14541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7" name="矩形 126"/>
            <p:cNvSpPr/>
            <p:nvPr/>
          </p:nvSpPr>
          <p:spPr>
            <a:xfrm>
              <a:off x="6885295" y="-508430"/>
              <a:ext cx="546394" cy="1486356"/>
            </a:xfrm>
            <a:prstGeom prst="rect">
              <a:avLst/>
            </a:prstGeom>
            <a:solidFill>
              <a:schemeClr val="accent4">
                <a:lumMod val="75000"/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6992649" y="5797550"/>
            <a:ext cx="442098" cy="1057496"/>
            <a:chOff x="6567489" y="-846387"/>
            <a:chExt cx="762000" cy="1822700"/>
          </a:xfrm>
        </p:grpSpPr>
        <p:sp>
          <p:nvSpPr>
            <p:cNvPr id="118" name="矩形 117"/>
            <p:cNvSpPr/>
            <p:nvPr/>
          </p:nvSpPr>
          <p:spPr>
            <a:xfrm>
              <a:off x="6567489" y="-222487"/>
              <a:ext cx="762000" cy="1198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9" name="矩形 118"/>
            <p:cNvSpPr/>
            <p:nvPr/>
          </p:nvSpPr>
          <p:spPr>
            <a:xfrm>
              <a:off x="6648452" y="-846387"/>
              <a:ext cx="600074" cy="1198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7100513" y="5868396"/>
            <a:ext cx="226369" cy="915805"/>
            <a:chOff x="6753404" y="-794065"/>
            <a:chExt cx="390170" cy="1578482"/>
          </a:xfrm>
          <a:solidFill>
            <a:schemeClr val="bg1"/>
          </a:solidFill>
          <a:effectLst>
            <a:glow rad="381000">
              <a:schemeClr val="bg1">
                <a:alpha val="28000"/>
              </a:schemeClr>
            </a:glow>
          </a:effectLst>
        </p:grpSpPr>
        <p:grpSp>
          <p:nvGrpSpPr>
            <p:cNvPr id="97" name="组合 96"/>
            <p:cNvGrpSpPr/>
            <p:nvPr/>
          </p:nvGrpSpPr>
          <p:grpSpPr>
            <a:xfrm>
              <a:off x="6753404" y="-77533"/>
              <a:ext cx="390170" cy="145418"/>
              <a:chOff x="6723168" y="-81064"/>
              <a:chExt cx="390170" cy="145418"/>
            </a:xfrm>
            <a:grpFill/>
          </p:grpSpPr>
          <p:sp>
            <p:nvSpPr>
              <p:cNvPr id="116" name="矩形 115"/>
              <p:cNvSpPr/>
              <p:nvPr/>
            </p:nvSpPr>
            <p:spPr>
              <a:xfrm>
                <a:off x="6723168" y="-81064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矩形 116"/>
              <p:cNvSpPr/>
              <p:nvPr/>
            </p:nvSpPr>
            <p:spPr>
              <a:xfrm>
                <a:off x="6967920" y="-81064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8" name="组合 97"/>
            <p:cNvGrpSpPr/>
            <p:nvPr/>
          </p:nvGrpSpPr>
          <p:grpSpPr>
            <a:xfrm>
              <a:off x="6753404" y="161311"/>
              <a:ext cx="390170" cy="145418"/>
              <a:chOff x="6723168" y="-81064"/>
              <a:chExt cx="390170" cy="145418"/>
            </a:xfrm>
            <a:grpFill/>
          </p:grpSpPr>
          <p:sp>
            <p:nvSpPr>
              <p:cNvPr id="114" name="矩形 113"/>
              <p:cNvSpPr/>
              <p:nvPr/>
            </p:nvSpPr>
            <p:spPr>
              <a:xfrm>
                <a:off x="6723168" y="-81064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15" name="矩形 114"/>
              <p:cNvSpPr/>
              <p:nvPr/>
            </p:nvSpPr>
            <p:spPr>
              <a:xfrm>
                <a:off x="6967920" y="-81064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9" name="组合 98"/>
            <p:cNvGrpSpPr/>
            <p:nvPr/>
          </p:nvGrpSpPr>
          <p:grpSpPr>
            <a:xfrm>
              <a:off x="6753404" y="400155"/>
              <a:ext cx="390170" cy="145418"/>
              <a:chOff x="6723168" y="-81064"/>
              <a:chExt cx="390170" cy="145418"/>
            </a:xfrm>
            <a:grpFill/>
          </p:grpSpPr>
          <p:sp>
            <p:nvSpPr>
              <p:cNvPr id="112" name="矩形 111"/>
              <p:cNvSpPr/>
              <p:nvPr/>
            </p:nvSpPr>
            <p:spPr>
              <a:xfrm>
                <a:off x="6723168" y="-81064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矩形 112"/>
              <p:cNvSpPr/>
              <p:nvPr/>
            </p:nvSpPr>
            <p:spPr>
              <a:xfrm>
                <a:off x="6967920" y="-81064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0" name="组合 99"/>
            <p:cNvGrpSpPr/>
            <p:nvPr/>
          </p:nvGrpSpPr>
          <p:grpSpPr>
            <a:xfrm>
              <a:off x="6753404" y="638999"/>
              <a:ext cx="390170" cy="145418"/>
              <a:chOff x="6723168" y="-81064"/>
              <a:chExt cx="390170" cy="145418"/>
            </a:xfrm>
            <a:grpFill/>
          </p:grpSpPr>
          <p:sp>
            <p:nvSpPr>
              <p:cNvPr id="110" name="矩形 109"/>
              <p:cNvSpPr/>
              <p:nvPr/>
            </p:nvSpPr>
            <p:spPr>
              <a:xfrm>
                <a:off x="6723168" y="-81064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11" name="矩形 110"/>
              <p:cNvSpPr/>
              <p:nvPr/>
            </p:nvSpPr>
            <p:spPr>
              <a:xfrm>
                <a:off x="6967920" y="-81064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1" name="组合 100"/>
            <p:cNvGrpSpPr/>
            <p:nvPr/>
          </p:nvGrpSpPr>
          <p:grpSpPr>
            <a:xfrm>
              <a:off x="6753404" y="-316377"/>
              <a:ext cx="390170" cy="145418"/>
              <a:chOff x="6723168" y="-81064"/>
              <a:chExt cx="390170" cy="145418"/>
            </a:xfrm>
            <a:grpFill/>
          </p:grpSpPr>
          <p:sp>
            <p:nvSpPr>
              <p:cNvPr id="108" name="矩形 107"/>
              <p:cNvSpPr/>
              <p:nvPr/>
            </p:nvSpPr>
            <p:spPr>
              <a:xfrm>
                <a:off x="6723168" y="-81064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矩形 108"/>
              <p:cNvSpPr/>
              <p:nvPr/>
            </p:nvSpPr>
            <p:spPr>
              <a:xfrm>
                <a:off x="6967920" y="-81064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2" name="组合 101"/>
            <p:cNvGrpSpPr/>
            <p:nvPr/>
          </p:nvGrpSpPr>
          <p:grpSpPr>
            <a:xfrm>
              <a:off x="6753404" y="-555221"/>
              <a:ext cx="390170" cy="145418"/>
              <a:chOff x="6723168" y="-81064"/>
              <a:chExt cx="390170" cy="145418"/>
            </a:xfrm>
            <a:grpFill/>
          </p:grpSpPr>
          <p:sp>
            <p:nvSpPr>
              <p:cNvPr id="106" name="矩形 105"/>
              <p:cNvSpPr/>
              <p:nvPr/>
            </p:nvSpPr>
            <p:spPr>
              <a:xfrm>
                <a:off x="6723168" y="-81064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07" name="矩形 106"/>
              <p:cNvSpPr/>
              <p:nvPr/>
            </p:nvSpPr>
            <p:spPr>
              <a:xfrm>
                <a:off x="6967920" y="-81064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3" name="组合 102"/>
            <p:cNvGrpSpPr/>
            <p:nvPr/>
          </p:nvGrpSpPr>
          <p:grpSpPr>
            <a:xfrm>
              <a:off x="6753404" y="-794065"/>
              <a:ext cx="390170" cy="145418"/>
              <a:chOff x="6723168" y="-81064"/>
              <a:chExt cx="390170" cy="145418"/>
            </a:xfrm>
            <a:grpFill/>
          </p:grpSpPr>
          <p:sp>
            <p:nvSpPr>
              <p:cNvPr id="104" name="矩形 103"/>
              <p:cNvSpPr/>
              <p:nvPr/>
            </p:nvSpPr>
            <p:spPr>
              <a:xfrm>
                <a:off x="6723168" y="-81064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矩形 104"/>
              <p:cNvSpPr/>
              <p:nvPr/>
            </p:nvSpPr>
            <p:spPr>
              <a:xfrm>
                <a:off x="6967920" y="-81064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96" name="等腰三角形 95"/>
          <p:cNvSpPr/>
          <p:nvPr/>
        </p:nvSpPr>
        <p:spPr>
          <a:xfrm>
            <a:off x="7039622" y="5611755"/>
            <a:ext cx="348151" cy="185129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8209028" y="6192222"/>
            <a:ext cx="403957" cy="1786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8229843" y="6370861"/>
            <a:ext cx="362327" cy="4836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06" name="组合 305"/>
          <p:cNvGrpSpPr/>
          <p:nvPr/>
        </p:nvGrpSpPr>
        <p:grpSpPr>
          <a:xfrm>
            <a:off x="8273542" y="6425340"/>
            <a:ext cx="274929" cy="387762"/>
            <a:chOff x="8273542" y="6425340"/>
            <a:chExt cx="274929" cy="387762"/>
          </a:xfrm>
          <a:effectLst>
            <a:glow rad="419100">
              <a:schemeClr val="bg1">
                <a:alpha val="22000"/>
              </a:schemeClr>
            </a:glow>
          </a:effectLst>
        </p:grpSpPr>
        <p:grpSp>
          <p:nvGrpSpPr>
            <p:cNvPr id="67" name="组合 66"/>
            <p:cNvGrpSpPr/>
            <p:nvPr/>
          </p:nvGrpSpPr>
          <p:grpSpPr>
            <a:xfrm>
              <a:off x="8273542" y="6425340"/>
              <a:ext cx="274929" cy="47319"/>
              <a:chOff x="7021531" y="-342621"/>
              <a:chExt cx="844895" cy="145418"/>
            </a:xfrm>
            <a:solidFill>
              <a:schemeClr val="bg1"/>
            </a:solidFill>
          </p:grpSpPr>
          <p:sp>
            <p:nvSpPr>
              <p:cNvPr id="90" name="矩形 89"/>
              <p:cNvSpPr/>
              <p:nvPr/>
            </p:nvSpPr>
            <p:spPr>
              <a:xfrm>
                <a:off x="7021531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矩形 90"/>
              <p:cNvSpPr/>
              <p:nvPr/>
            </p:nvSpPr>
            <p:spPr>
              <a:xfrm>
                <a:off x="7254690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矩形 91"/>
              <p:cNvSpPr/>
              <p:nvPr/>
            </p:nvSpPr>
            <p:spPr>
              <a:xfrm>
                <a:off x="7487849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矩形 92"/>
              <p:cNvSpPr/>
              <p:nvPr/>
            </p:nvSpPr>
            <p:spPr>
              <a:xfrm>
                <a:off x="7721008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8273542" y="6510450"/>
              <a:ext cx="274929" cy="47319"/>
              <a:chOff x="7021531" y="-342621"/>
              <a:chExt cx="844895" cy="145418"/>
            </a:xfrm>
            <a:solidFill>
              <a:schemeClr val="bg1"/>
            </a:solidFill>
          </p:grpSpPr>
          <p:sp>
            <p:nvSpPr>
              <p:cNvPr id="86" name="矩形 85"/>
              <p:cNvSpPr/>
              <p:nvPr/>
            </p:nvSpPr>
            <p:spPr>
              <a:xfrm>
                <a:off x="7021531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7" name="矩形 86"/>
              <p:cNvSpPr/>
              <p:nvPr/>
            </p:nvSpPr>
            <p:spPr>
              <a:xfrm>
                <a:off x="7254690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矩形 87"/>
              <p:cNvSpPr/>
              <p:nvPr/>
            </p:nvSpPr>
            <p:spPr>
              <a:xfrm>
                <a:off x="7487849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矩形 88"/>
              <p:cNvSpPr/>
              <p:nvPr/>
            </p:nvSpPr>
            <p:spPr>
              <a:xfrm>
                <a:off x="7721008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8273542" y="6595561"/>
              <a:ext cx="274929" cy="47319"/>
              <a:chOff x="7021531" y="-342621"/>
              <a:chExt cx="844895" cy="145418"/>
            </a:xfrm>
            <a:solidFill>
              <a:schemeClr val="bg1"/>
            </a:solidFill>
          </p:grpSpPr>
          <p:sp>
            <p:nvSpPr>
              <p:cNvPr id="82" name="矩形 81"/>
              <p:cNvSpPr/>
              <p:nvPr/>
            </p:nvSpPr>
            <p:spPr>
              <a:xfrm>
                <a:off x="7021531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3" name="矩形 82"/>
              <p:cNvSpPr/>
              <p:nvPr/>
            </p:nvSpPr>
            <p:spPr>
              <a:xfrm>
                <a:off x="7254690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矩形 83"/>
              <p:cNvSpPr/>
              <p:nvPr/>
            </p:nvSpPr>
            <p:spPr>
              <a:xfrm>
                <a:off x="7487849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矩形 84"/>
              <p:cNvSpPr/>
              <p:nvPr/>
            </p:nvSpPr>
            <p:spPr>
              <a:xfrm>
                <a:off x="7721008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8273542" y="6680672"/>
              <a:ext cx="274929" cy="47319"/>
              <a:chOff x="7021531" y="-342621"/>
              <a:chExt cx="844895" cy="145418"/>
            </a:xfrm>
            <a:solidFill>
              <a:schemeClr val="bg1"/>
            </a:solidFill>
          </p:grpSpPr>
          <p:sp>
            <p:nvSpPr>
              <p:cNvPr id="78" name="矩形 77"/>
              <p:cNvSpPr/>
              <p:nvPr/>
            </p:nvSpPr>
            <p:spPr>
              <a:xfrm>
                <a:off x="7021531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79" name="矩形 78"/>
              <p:cNvSpPr/>
              <p:nvPr/>
            </p:nvSpPr>
            <p:spPr>
              <a:xfrm>
                <a:off x="7254690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矩形 79"/>
              <p:cNvSpPr/>
              <p:nvPr/>
            </p:nvSpPr>
            <p:spPr>
              <a:xfrm>
                <a:off x="7487849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矩形 80"/>
              <p:cNvSpPr/>
              <p:nvPr/>
            </p:nvSpPr>
            <p:spPr>
              <a:xfrm>
                <a:off x="7721008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1" name="组合 70"/>
            <p:cNvGrpSpPr/>
            <p:nvPr/>
          </p:nvGrpSpPr>
          <p:grpSpPr>
            <a:xfrm>
              <a:off x="8273542" y="6765783"/>
              <a:ext cx="274929" cy="47319"/>
              <a:chOff x="7021531" y="-342621"/>
              <a:chExt cx="844895" cy="145418"/>
            </a:xfrm>
            <a:solidFill>
              <a:schemeClr val="bg1"/>
            </a:solidFill>
          </p:grpSpPr>
          <p:sp>
            <p:nvSpPr>
              <p:cNvPr id="74" name="矩形 73"/>
              <p:cNvSpPr/>
              <p:nvPr/>
            </p:nvSpPr>
            <p:spPr>
              <a:xfrm>
                <a:off x="7021531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矩形 74"/>
              <p:cNvSpPr/>
              <p:nvPr/>
            </p:nvSpPr>
            <p:spPr>
              <a:xfrm>
                <a:off x="7254690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矩形 75"/>
              <p:cNvSpPr/>
              <p:nvPr/>
            </p:nvSpPr>
            <p:spPr>
              <a:xfrm>
                <a:off x="7487849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矩形 76"/>
              <p:cNvSpPr/>
              <p:nvPr/>
            </p:nvSpPr>
            <p:spPr>
              <a:xfrm>
                <a:off x="7721008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72" name="矩形 71"/>
          <p:cNvSpPr/>
          <p:nvPr/>
        </p:nvSpPr>
        <p:spPr>
          <a:xfrm>
            <a:off x="8226671" y="6371385"/>
            <a:ext cx="177797" cy="483661"/>
          </a:xfrm>
          <a:prstGeom prst="rect">
            <a:avLst/>
          </a:prstGeom>
          <a:solidFill>
            <a:schemeClr val="accent4">
              <a:lumMod val="75000"/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3" name="矩形 72"/>
          <p:cNvSpPr/>
          <p:nvPr/>
        </p:nvSpPr>
        <p:spPr>
          <a:xfrm>
            <a:off x="8273542" y="6115352"/>
            <a:ext cx="277653" cy="1786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7460312" y="5942283"/>
            <a:ext cx="720246" cy="494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7497425" y="5991755"/>
            <a:ext cx="646021" cy="8623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24" name="组合 223"/>
          <p:cNvGrpSpPr/>
          <p:nvPr/>
        </p:nvGrpSpPr>
        <p:grpSpPr>
          <a:xfrm>
            <a:off x="7575339" y="6088890"/>
            <a:ext cx="490192" cy="691370"/>
            <a:chOff x="7575339" y="6088890"/>
            <a:chExt cx="490192" cy="691370"/>
          </a:xfrm>
          <a:solidFill>
            <a:schemeClr val="bg1"/>
          </a:solidFill>
          <a:effectLst>
            <a:glow rad="304800">
              <a:schemeClr val="bg1">
                <a:alpha val="18000"/>
              </a:schemeClr>
            </a:glow>
          </a:effectLst>
        </p:grpSpPr>
        <p:grpSp>
          <p:nvGrpSpPr>
            <p:cNvPr id="39" name="组合 38"/>
            <p:cNvGrpSpPr/>
            <p:nvPr/>
          </p:nvGrpSpPr>
          <p:grpSpPr>
            <a:xfrm>
              <a:off x="7575339" y="6088890"/>
              <a:ext cx="490192" cy="84369"/>
              <a:chOff x="7021531" y="-342621"/>
              <a:chExt cx="844895" cy="145418"/>
            </a:xfrm>
            <a:grpFill/>
          </p:grpSpPr>
          <p:sp>
            <p:nvSpPr>
              <p:cNvPr id="61" name="矩形 60"/>
              <p:cNvSpPr/>
              <p:nvPr/>
            </p:nvSpPr>
            <p:spPr>
              <a:xfrm>
                <a:off x="7021531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7254690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7487849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7721008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7575339" y="6240640"/>
              <a:ext cx="490192" cy="84369"/>
              <a:chOff x="7021531" y="-342621"/>
              <a:chExt cx="844895" cy="145418"/>
            </a:xfrm>
            <a:grpFill/>
          </p:grpSpPr>
          <p:sp>
            <p:nvSpPr>
              <p:cNvPr id="57" name="矩形 56"/>
              <p:cNvSpPr/>
              <p:nvPr/>
            </p:nvSpPr>
            <p:spPr>
              <a:xfrm>
                <a:off x="7021531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7254690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7487849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矩形 59"/>
              <p:cNvSpPr/>
              <p:nvPr/>
            </p:nvSpPr>
            <p:spPr>
              <a:xfrm>
                <a:off x="7721008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7575339" y="6392391"/>
              <a:ext cx="490192" cy="84369"/>
              <a:chOff x="7021531" y="-342621"/>
              <a:chExt cx="844895" cy="145418"/>
            </a:xfrm>
            <a:grpFill/>
          </p:grpSpPr>
          <p:sp>
            <p:nvSpPr>
              <p:cNvPr id="53" name="矩形 52"/>
              <p:cNvSpPr/>
              <p:nvPr/>
            </p:nvSpPr>
            <p:spPr>
              <a:xfrm>
                <a:off x="7021531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7254690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7487849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7721008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7575339" y="6544141"/>
              <a:ext cx="490192" cy="84369"/>
              <a:chOff x="7021531" y="-342621"/>
              <a:chExt cx="844895" cy="145418"/>
            </a:xfrm>
            <a:grpFill/>
          </p:grpSpPr>
          <p:sp>
            <p:nvSpPr>
              <p:cNvPr id="49" name="矩形 48"/>
              <p:cNvSpPr/>
              <p:nvPr/>
            </p:nvSpPr>
            <p:spPr>
              <a:xfrm>
                <a:off x="7021531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7254690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7487849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7721008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7575339" y="6695891"/>
              <a:ext cx="490192" cy="84369"/>
              <a:chOff x="7021531" y="-342621"/>
              <a:chExt cx="844895" cy="145418"/>
            </a:xfrm>
            <a:grpFill/>
          </p:grpSpPr>
          <p:sp>
            <p:nvSpPr>
              <p:cNvPr id="45" name="矩形 44"/>
              <p:cNvSpPr/>
              <p:nvPr/>
            </p:nvSpPr>
            <p:spPr>
              <a:xfrm>
                <a:off x="7021531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7254690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7487849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7721008" y="-342621"/>
                <a:ext cx="145418" cy="1454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44" name="矩形 43"/>
          <p:cNvSpPr/>
          <p:nvPr/>
        </p:nvSpPr>
        <p:spPr>
          <a:xfrm>
            <a:off x="7491769" y="5992691"/>
            <a:ext cx="317007" cy="862355"/>
          </a:xfrm>
          <a:prstGeom prst="rect">
            <a:avLst/>
          </a:prstGeom>
          <a:solidFill>
            <a:schemeClr val="accent4">
              <a:lumMod val="75000"/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7958981" y="5883950"/>
            <a:ext cx="110841" cy="6881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 rot="4500000">
            <a:off x="642471" y="5943211"/>
            <a:ext cx="124042" cy="951696"/>
          </a:xfrm>
          <a:custGeom>
            <a:avLst/>
            <a:gdLst>
              <a:gd name="connsiteX0" fmla="*/ 0 w 111801"/>
              <a:gd name="connsiteY0" fmla="*/ 464390 h 464390"/>
              <a:gd name="connsiteX1" fmla="*/ 55901 w 111801"/>
              <a:gd name="connsiteY1" fmla="*/ 0 h 464390"/>
              <a:gd name="connsiteX2" fmla="*/ 111801 w 111801"/>
              <a:gd name="connsiteY2" fmla="*/ 464390 h 464390"/>
              <a:gd name="connsiteX3" fmla="*/ 0 w 111801"/>
              <a:gd name="connsiteY3" fmla="*/ 464390 h 464390"/>
              <a:gd name="connsiteX0-1" fmla="*/ 0 w 124042"/>
              <a:gd name="connsiteY0-2" fmla="*/ 951696 h 951696"/>
              <a:gd name="connsiteX1-3" fmla="*/ 68142 w 124042"/>
              <a:gd name="connsiteY1-4" fmla="*/ 0 h 951696"/>
              <a:gd name="connsiteX2-5" fmla="*/ 124042 w 124042"/>
              <a:gd name="connsiteY2-6" fmla="*/ 464390 h 951696"/>
              <a:gd name="connsiteX3-7" fmla="*/ 0 w 124042"/>
              <a:gd name="connsiteY3-8" fmla="*/ 951696 h 95169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4042" h="951696">
                <a:moveTo>
                  <a:pt x="0" y="951696"/>
                </a:moveTo>
                <a:lnTo>
                  <a:pt x="68142" y="0"/>
                </a:lnTo>
                <a:lnTo>
                  <a:pt x="124042" y="464390"/>
                </a:lnTo>
                <a:lnTo>
                  <a:pt x="0" y="95169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1" name="组合 230"/>
          <p:cNvGrpSpPr/>
          <p:nvPr/>
        </p:nvGrpSpPr>
        <p:grpSpPr>
          <a:xfrm>
            <a:off x="8573331" y="5897574"/>
            <a:ext cx="3546039" cy="917278"/>
            <a:chOff x="-2621560" y="6581776"/>
            <a:chExt cx="7566940" cy="1957392"/>
          </a:xfrm>
        </p:grpSpPr>
        <p:grpSp>
          <p:nvGrpSpPr>
            <p:cNvPr id="232" name="组合 231"/>
            <p:cNvGrpSpPr/>
            <p:nvPr/>
          </p:nvGrpSpPr>
          <p:grpSpPr>
            <a:xfrm>
              <a:off x="3848617" y="7869219"/>
              <a:ext cx="1096763" cy="669949"/>
              <a:chOff x="2277035" y="5522259"/>
              <a:chExt cx="1767906" cy="1335741"/>
            </a:xfrm>
          </p:grpSpPr>
          <p:sp>
            <p:nvSpPr>
              <p:cNvPr id="261" name="等腰三角形 260"/>
              <p:cNvSpPr/>
              <p:nvPr/>
            </p:nvSpPr>
            <p:spPr>
              <a:xfrm>
                <a:off x="2277035" y="5522259"/>
                <a:ext cx="1767906" cy="1335741"/>
              </a:xfrm>
              <a:prstGeom prst="triangle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62" name="等腰三角形 261"/>
              <p:cNvSpPr/>
              <p:nvPr/>
            </p:nvSpPr>
            <p:spPr>
              <a:xfrm>
                <a:off x="2803525" y="5522259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181E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3" name="组合 232"/>
            <p:cNvGrpSpPr/>
            <p:nvPr/>
          </p:nvGrpSpPr>
          <p:grpSpPr>
            <a:xfrm>
              <a:off x="1919572" y="7201348"/>
              <a:ext cx="1767906" cy="1335741"/>
              <a:chOff x="3258556" y="7017684"/>
              <a:chExt cx="1767906" cy="1335741"/>
            </a:xfrm>
          </p:grpSpPr>
          <p:sp>
            <p:nvSpPr>
              <p:cNvPr id="257" name="等腰三角形 256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8" name="任意多边形: 形状 257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9" name="等腰三角形 258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181E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60" name="任意多边形: 形状 259"/>
              <p:cNvSpPr/>
              <p:nvPr/>
            </p:nvSpPr>
            <p:spPr>
              <a:xfrm>
                <a:off x="4055259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4" name="组合 233"/>
            <p:cNvGrpSpPr/>
            <p:nvPr/>
          </p:nvGrpSpPr>
          <p:grpSpPr>
            <a:xfrm>
              <a:off x="2713100" y="7646502"/>
              <a:ext cx="1767906" cy="890587"/>
              <a:chOff x="3258556" y="7017684"/>
              <a:chExt cx="1767906" cy="1335741"/>
            </a:xfrm>
          </p:grpSpPr>
          <p:sp>
            <p:nvSpPr>
              <p:cNvPr id="253" name="等腰三角形 252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4" name="任意多边形: 形状 253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5" name="等腰三角形 254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181E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6" name="任意多边形: 形状 255"/>
              <p:cNvSpPr/>
              <p:nvPr/>
            </p:nvSpPr>
            <p:spPr>
              <a:xfrm>
                <a:off x="4056847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5" name="组合 234"/>
            <p:cNvGrpSpPr/>
            <p:nvPr/>
          </p:nvGrpSpPr>
          <p:grpSpPr>
            <a:xfrm>
              <a:off x="-2621560" y="7068456"/>
              <a:ext cx="1647547" cy="1468633"/>
              <a:chOff x="3258556" y="7017684"/>
              <a:chExt cx="1767906" cy="1335741"/>
            </a:xfrm>
          </p:grpSpPr>
          <p:sp>
            <p:nvSpPr>
              <p:cNvPr id="249" name="等腰三角形 248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455A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0" name="任意多边形: 形状 249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1" name="等腰三角形 250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1E2F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2" name="任意多边形: 形状 251"/>
              <p:cNvSpPr/>
              <p:nvPr/>
            </p:nvSpPr>
            <p:spPr>
              <a:xfrm>
                <a:off x="4052084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6" name="组合 235"/>
            <p:cNvGrpSpPr/>
            <p:nvPr/>
          </p:nvGrpSpPr>
          <p:grpSpPr>
            <a:xfrm>
              <a:off x="-26941" y="7201348"/>
              <a:ext cx="1767906" cy="1335741"/>
              <a:chOff x="3258556" y="7017684"/>
              <a:chExt cx="1767906" cy="1335741"/>
            </a:xfrm>
          </p:grpSpPr>
          <p:sp>
            <p:nvSpPr>
              <p:cNvPr id="245" name="等腰三角形 244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455A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6" name="任意多边形: 形状 245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7" name="等腰三角形 246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1E2F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8" name="任意多边形: 形状 247"/>
              <p:cNvSpPr/>
              <p:nvPr/>
            </p:nvSpPr>
            <p:spPr>
              <a:xfrm>
                <a:off x="4055259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237" name="组合 236"/>
            <p:cNvGrpSpPr/>
            <p:nvPr/>
          </p:nvGrpSpPr>
          <p:grpSpPr>
            <a:xfrm>
              <a:off x="-1905241" y="6581776"/>
              <a:ext cx="2744455" cy="1955314"/>
              <a:chOff x="3258556" y="7017684"/>
              <a:chExt cx="1767906" cy="1335741"/>
            </a:xfrm>
          </p:grpSpPr>
          <p:sp>
            <p:nvSpPr>
              <p:cNvPr id="241" name="等腰三角形 240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455A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2" name="任意多边形: 形状 241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3" name="等腰三角形 242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1E2F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4" name="任意多边形: 形状 243"/>
              <p:cNvSpPr/>
              <p:nvPr/>
            </p:nvSpPr>
            <p:spPr>
              <a:xfrm>
                <a:off x="4056175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8" name="组合 237"/>
            <p:cNvGrpSpPr/>
            <p:nvPr/>
          </p:nvGrpSpPr>
          <p:grpSpPr>
            <a:xfrm>
              <a:off x="1311603" y="7869219"/>
              <a:ext cx="1096763" cy="669949"/>
              <a:chOff x="2277035" y="5522259"/>
              <a:chExt cx="1767906" cy="1335741"/>
            </a:xfrm>
          </p:grpSpPr>
          <p:sp>
            <p:nvSpPr>
              <p:cNvPr id="239" name="等腰三角形 238"/>
              <p:cNvSpPr/>
              <p:nvPr/>
            </p:nvSpPr>
            <p:spPr>
              <a:xfrm>
                <a:off x="2277035" y="5522259"/>
                <a:ext cx="1767906" cy="1335741"/>
              </a:xfrm>
              <a:prstGeom prst="triangle">
                <a:avLst/>
              </a:prstGeom>
              <a:solidFill>
                <a:srgbClr val="455A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0" name="等腰三角形 239"/>
              <p:cNvSpPr/>
              <p:nvPr/>
            </p:nvSpPr>
            <p:spPr>
              <a:xfrm>
                <a:off x="2803525" y="5522259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1E2F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63" name="组合 262"/>
          <p:cNvGrpSpPr/>
          <p:nvPr/>
        </p:nvGrpSpPr>
        <p:grpSpPr>
          <a:xfrm>
            <a:off x="2299245" y="6524624"/>
            <a:ext cx="941863" cy="345071"/>
            <a:chOff x="5736594" y="5701244"/>
            <a:chExt cx="714484" cy="261766"/>
          </a:xfrm>
        </p:grpSpPr>
        <p:grpSp>
          <p:nvGrpSpPr>
            <p:cNvPr id="264" name="组合 263"/>
            <p:cNvGrpSpPr/>
            <p:nvPr/>
          </p:nvGrpSpPr>
          <p:grpSpPr>
            <a:xfrm>
              <a:off x="5736594" y="5713410"/>
              <a:ext cx="357855" cy="249254"/>
              <a:chOff x="5317710" y="1764271"/>
              <a:chExt cx="1296053" cy="902730"/>
            </a:xfrm>
          </p:grpSpPr>
          <p:grpSp>
            <p:nvGrpSpPr>
              <p:cNvPr id="277" name="组合 276"/>
              <p:cNvGrpSpPr/>
              <p:nvPr/>
            </p:nvGrpSpPr>
            <p:grpSpPr>
              <a:xfrm>
                <a:off x="5317710" y="1764271"/>
                <a:ext cx="1062362" cy="902729"/>
                <a:chOff x="5317710" y="1764271"/>
                <a:chExt cx="1062362" cy="902729"/>
              </a:xfrm>
            </p:grpSpPr>
            <p:sp>
              <p:nvSpPr>
                <p:cNvPr id="281" name="任意多边形: 形状 280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2" name="任意多边形: 形状 281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78" name="组合 277"/>
              <p:cNvGrpSpPr/>
              <p:nvPr/>
            </p:nvGrpSpPr>
            <p:grpSpPr>
              <a:xfrm>
                <a:off x="5970291" y="2120219"/>
                <a:ext cx="643472" cy="546782"/>
                <a:chOff x="5317710" y="1764271"/>
                <a:chExt cx="1062362" cy="902729"/>
              </a:xfrm>
            </p:grpSpPr>
            <p:sp>
              <p:nvSpPr>
                <p:cNvPr id="279" name="任意多边形: 形状 278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0" name="任意多边形: 形状 279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265" name="组合 264"/>
            <p:cNvGrpSpPr/>
            <p:nvPr/>
          </p:nvGrpSpPr>
          <p:grpSpPr>
            <a:xfrm>
              <a:off x="6121325" y="5701244"/>
              <a:ext cx="119965" cy="261766"/>
              <a:chOff x="4853032" y="4530155"/>
              <a:chExt cx="197161" cy="430208"/>
            </a:xfrm>
          </p:grpSpPr>
          <p:grpSp>
            <p:nvGrpSpPr>
              <p:cNvPr id="272" name="组合 271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274" name="等腰三角形 273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5" name="等腰三角形 274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6" name="等腰三角形 275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73" name="矩形 272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6" name="组合 265"/>
            <p:cNvGrpSpPr/>
            <p:nvPr/>
          </p:nvGrpSpPr>
          <p:grpSpPr>
            <a:xfrm>
              <a:off x="6331113" y="5701244"/>
              <a:ext cx="119965" cy="261766"/>
              <a:chOff x="4853032" y="4530155"/>
              <a:chExt cx="197161" cy="430208"/>
            </a:xfrm>
          </p:grpSpPr>
          <p:grpSp>
            <p:nvGrpSpPr>
              <p:cNvPr id="267" name="组合 266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269" name="等腰三角形 268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0" name="等腰三角形 269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1" name="等腰三角形 270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68" name="矩形 267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83" name="组合 282"/>
          <p:cNvGrpSpPr/>
          <p:nvPr/>
        </p:nvGrpSpPr>
        <p:grpSpPr>
          <a:xfrm>
            <a:off x="1116613" y="6524624"/>
            <a:ext cx="941863" cy="345071"/>
            <a:chOff x="5736594" y="5701244"/>
            <a:chExt cx="714484" cy="261766"/>
          </a:xfrm>
        </p:grpSpPr>
        <p:grpSp>
          <p:nvGrpSpPr>
            <p:cNvPr id="284" name="组合 283"/>
            <p:cNvGrpSpPr/>
            <p:nvPr/>
          </p:nvGrpSpPr>
          <p:grpSpPr>
            <a:xfrm>
              <a:off x="5736594" y="5713410"/>
              <a:ext cx="357855" cy="249254"/>
              <a:chOff x="5317710" y="1764271"/>
              <a:chExt cx="1296053" cy="902730"/>
            </a:xfrm>
          </p:grpSpPr>
          <p:grpSp>
            <p:nvGrpSpPr>
              <p:cNvPr id="297" name="组合 296"/>
              <p:cNvGrpSpPr/>
              <p:nvPr/>
            </p:nvGrpSpPr>
            <p:grpSpPr>
              <a:xfrm>
                <a:off x="5317710" y="1764271"/>
                <a:ext cx="1062362" cy="902729"/>
                <a:chOff x="5317710" y="1764271"/>
                <a:chExt cx="1062362" cy="902729"/>
              </a:xfrm>
            </p:grpSpPr>
            <p:sp>
              <p:nvSpPr>
                <p:cNvPr id="301" name="任意多边形: 形状 300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2" name="任意多边形: 形状 301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98" name="组合 297"/>
              <p:cNvGrpSpPr/>
              <p:nvPr/>
            </p:nvGrpSpPr>
            <p:grpSpPr>
              <a:xfrm>
                <a:off x="5970291" y="2120219"/>
                <a:ext cx="643472" cy="546782"/>
                <a:chOff x="5317710" y="1764271"/>
                <a:chExt cx="1062362" cy="902729"/>
              </a:xfrm>
            </p:grpSpPr>
            <p:sp>
              <p:nvSpPr>
                <p:cNvPr id="299" name="任意多边形: 形状 298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0" name="任意多边形: 形状 299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285" name="组合 284"/>
            <p:cNvGrpSpPr/>
            <p:nvPr/>
          </p:nvGrpSpPr>
          <p:grpSpPr>
            <a:xfrm>
              <a:off x="6121325" y="5701244"/>
              <a:ext cx="119965" cy="261766"/>
              <a:chOff x="4853032" y="4530155"/>
              <a:chExt cx="197161" cy="430208"/>
            </a:xfrm>
          </p:grpSpPr>
          <p:grpSp>
            <p:nvGrpSpPr>
              <p:cNvPr id="292" name="组合 291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294" name="等腰三角形 293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5" name="等腰三角形 294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6" name="等腰三角形 295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93" name="矩形 292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6" name="组合 285"/>
            <p:cNvGrpSpPr/>
            <p:nvPr/>
          </p:nvGrpSpPr>
          <p:grpSpPr>
            <a:xfrm>
              <a:off x="6331113" y="5701244"/>
              <a:ext cx="119965" cy="261766"/>
              <a:chOff x="4853032" y="4530155"/>
              <a:chExt cx="197161" cy="430208"/>
            </a:xfrm>
          </p:grpSpPr>
          <p:grpSp>
            <p:nvGrpSpPr>
              <p:cNvPr id="287" name="组合 286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289" name="等腰三角形 288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0" name="等腰三角形 289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1" name="等腰三角形 290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88" name="矩形 287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06" name="组合 205"/>
          <p:cNvGrpSpPr/>
          <p:nvPr/>
        </p:nvGrpSpPr>
        <p:grpSpPr>
          <a:xfrm>
            <a:off x="1011439" y="6080885"/>
            <a:ext cx="967965" cy="426400"/>
            <a:chOff x="8873765" y="7025419"/>
            <a:chExt cx="2010214" cy="885523"/>
          </a:xfrm>
        </p:grpSpPr>
        <p:sp>
          <p:nvSpPr>
            <p:cNvPr id="207" name="任意多边形: 形状 206"/>
            <p:cNvSpPr/>
            <p:nvPr/>
          </p:nvSpPr>
          <p:spPr>
            <a:xfrm>
              <a:off x="9331088" y="7025419"/>
              <a:ext cx="1161957" cy="420750"/>
            </a:xfrm>
            <a:custGeom>
              <a:avLst/>
              <a:gdLst>
                <a:gd name="connsiteX0" fmla="*/ 580978 w 1161957"/>
                <a:gd name="connsiteY0" fmla="*/ 0 h 420750"/>
                <a:gd name="connsiteX1" fmla="*/ 1115901 w 1161957"/>
                <a:gd name="connsiteY1" fmla="*/ 321678 h 420750"/>
                <a:gd name="connsiteX2" fmla="*/ 1161957 w 1161957"/>
                <a:gd name="connsiteY2" fmla="*/ 420750 h 420750"/>
                <a:gd name="connsiteX3" fmla="*/ 0 w 1161957"/>
                <a:gd name="connsiteY3" fmla="*/ 420750 h 420750"/>
                <a:gd name="connsiteX4" fmla="*/ 46056 w 1161957"/>
                <a:gd name="connsiteY4" fmla="*/ 321678 h 420750"/>
                <a:gd name="connsiteX5" fmla="*/ 580978 w 1161957"/>
                <a:gd name="connsiteY5" fmla="*/ 0 h 42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957" h="420750">
                  <a:moveTo>
                    <a:pt x="580978" y="0"/>
                  </a:moveTo>
                  <a:cubicBezTo>
                    <a:pt x="807673" y="0"/>
                    <a:pt x="1006200" y="128825"/>
                    <a:pt x="1115901" y="321678"/>
                  </a:cubicBezTo>
                  <a:lnTo>
                    <a:pt x="1161957" y="420750"/>
                  </a:lnTo>
                  <a:lnTo>
                    <a:pt x="0" y="420750"/>
                  </a:lnTo>
                  <a:lnTo>
                    <a:pt x="46056" y="321678"/>
                  </a:lnTo>
                  <a:cubicBezTo>
                    <a:pt x="155756" y="128825"/>
                    <a:pt x="354283" y="0"/>
                    <a:pt x="580978" y="0"/>
                  </a:cubicBezTo>
                  <a:close/>
                </a:path>
              </a:pathLst>
            </a:custGeom>
            <a:solidFill>
              <a:srgbClr val="1535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8" name="任意多边形: 形状 207"/>
            <p:cNvSpPr/>
            <p:nvPr/>
          </p:nvSpPr>
          <p:spPr>
            <a:xfrm>
              <a:off x="9369883" y="7104749"/>
              <a:ext cx="1084367" cy="393807"/>
            </a:xfrm>
            <a:custGeom>
              <a:avLst/>
              <a:gdLst>
                <a:gd name="connsiteX0" fmla="*/ 542183 w 1084367"/>
                <a:gd name="connsiteY0" fmla="*/ 0 h 393807"/>
                <a:gd name="connsiteX1" fmla="*/ 1081526 w 1084367"/>
                <a:gd name="connsiteY1" fmla="*/ 383805 h 393807"/>
                <a:gd name="connsiteX2" fmla="*/ 1084367 w 1084367"/>
                <a:gd name="connsiteY2" fmla="*/ 393807 h 393807"/>
                <a:gd name="connsiteX3" fmla="*/ 0 w 1084367"/>
                <a:gd name="connsiteY3" fmla="*/ 393807 h 393807"/>
                <a:gd name="connsiteX4" fmla="*/ 2841 w 1084367"/>
                <a:gd name="connsiteY4" fmla="*/ 383805 h 393807"/>
                <a:gd name="connsiteX5" fmla="*/ 542183 w 1084367"/>
                <a:gd name="connsiteY5" fmla="*/ 0 h 39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4367" h="393807">
                  <a:moveTo>
                    <a:pt x="542183" y="0"/>
                  </a:moveTo>
                  <a:cubicBezTo>
                    <a:pt x="787238" y="0"/>
                    <a:pt x="996769" y="159044"/>
                    <a:pt x="1081526" y="383805"/>
                  </a:cubicBezTo>
                  <a:lnTo>
                    <a:pt x="1084367" y="393807"/>
                  </a:lnTo>
                  <a:lnTo>
                    <a:pt x="0" y="393807"/>
                  </a:lnTo>
                  <a:lnTo>
                    <a:pt x="2841" y="383805"/>
                  </a:lnTo>
                  <a:cubicBezTo>
                    <a:pt x="87597" y="159044"/>
                    <a:pt x="297128" y="0"/>
                    <a:pt x="54218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9" name="任意多边形: 形状 208"/>
            <p:cNvSpPr/>
            <p:nvPr/>
          </p:nvSpPr>
          <p:spPr>
            <a:xfrm>
              <a:off x="8873765" y="7421514"/>
              <a:ext cx="2010214" cy="290124"/>
            </a:xfrm>
            <a:custGeom>
              <a:avLst/>
              <a:gdLst>
                <a:gd name="connsiteX0" fmla="*/ 225360 w 2010214"/>
                <a:gd name="connsiteY0" fmla="*/ 0 h 290124"/>
                <a:gd name="connsiteX1" fmla="*/ 1963447 w 2010214"/>
                <a:gd name="connsiteY1" fmla="*/ 9525 h 290124"/>
                <a:gd name="connsiteX2" fmla="*/ 2010214 w 2010214"/>
                <a:gd name="connsiteY2" fmla="*/ 56292 h 290124"/>
                <a:gd name="connsiteX3" fmla="*/ 2010214 w 2010214"/>
                <a:gd name="connsiteY3" fmla="*/ 243357 h 290124"/>
                <a:gd name="connsiteX4" fmla="*/ 1963447 w 2010214"/>
                <a:gd name="connsiteY4" fmla="*/ 290124 h 290124"/>
                <a:gd name="connsiteX5" fmla="*/ 1732392 w 2010214"/>
                <a:gd name="connsiteY5" fmla="*/ 290124 h 290124"/>
                <a:gd name="connsiteX6" fmla="*/ 1725783 w 2010214"/>
                <a:gd name="connsiteY6" fmla="*/ 257390 h 290124"/>
                <a:gd name="connsiteX7" fmla="*/ 1548017 w 2010214"/>
                <a:gd name="connsiteY7" fmla="*/ 139559 h 290124"/>
                <a:gd name="connsiteX8" fmla="*/ 1370251 w 2010214"/>
                <a:gd name="connsiteY8" fmla="*/ 257390 h 290124"/>
                <a:gd name="connsiteX9" fmla="*/ 1363642 w 2010214"/>
                <a:gd name="connsiteY9" fmla="*/ 290124 h 290124"/>
                <a:gd name="connsiteX10" fmla="*/ 648953 w 2010214"/>
                <a:gd name="connsiteY10" fmla="*/ 290124 h 290124"/>
                <a:gd name="connsiteX11" fmla="*/ 642344 w 2010214"/>
                <a:gd name="connsiteY11" fmla="*/ 257390 h 290124"/>
                <a:gd name="connsiteX12" fmla="*/ 464578 w 2010214"/>
                <a:gd name="connsiteY12" fmla="*/ 139559 h 290124"/>
                <a:gd name="connsiteX13" fmla="*/ 286812 w 2010214"/>
                <a:gd name="connsiteY13" fmla="*/ 257390 h 290124"/>
                <a:gd name="connsiteX14" fmla="*/ 280203 w 2010214"/>
                <a:gd name="connsiteY14" fmla="*/ 290124 h 290124"/>
                <a:gd name="connsiteX15" fmla="*/ 49148 w 2010214"/>
                <a:gd name="connsiteY15" fmla="*/ 290124 h 290124"/>
                <a:gd name="connsiteX16" fmla="*/ 2381 w 2010214"/>
                <a:gd name="connsiteY16" fmla="*/ 243357 h 290124"/>
                <a:gd name="connsiteX17" fmla="*/ 0 w 2010214"/>
                <a:gd name="connsiteY17" fmla="*/ 89629 h 290124"/>
                <a:gd name="connsiteX18" fmla="*/ 225360 w 2010214"/>
                <a:gd name="connsiteY18" fmla="*/ 0 h 29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0214" h="290124">
                  <a:moveTo>
                    <a:pt x="225360" y="0"/>
                  </a:moveTo>
                  <a:lnTo>
                    <a:pt x="1963447" y="9525"/>
                  </a:lnTo>
                  <a:cubicBezTo>
                    <a:pt x="1989276" y="9525"/>
                    <a:pt x="2010214" y="30463"/>
                    <a:pt x="2010214" y="56292"/>
                  </a:cubicBezTo>
                  <a:lnTo>
                    <a:pt x="2010214" y="243357"/>
                  </a:lnTo>
                  <a:cubicBezTo>
                    <a:pt x="2010214" y="269186"/>
                    <a:pt x="1989276" y="290124"/>
                    <a:pt x="1963447" y="290124"/>
                  </a:cubicBezTo>
                  <a:lnTo>
                    <a:pt x="1732392" y="290124"/>
                  </a:lnTo>
                  <a:lnTo>
                    <a:pt x="1725783" y="257390"/>
                  </a:lnTo>
                  <a:cubicBezTo>
                    <a:pt x="1696495" y="188146"/>
                    <a:pt x="1627930" y="139559"/>
                    <a:pt x="1548017" y="139559"/>
                  </a:cubicBezTo>
                  <a:cubicBezTo>
                    <a:pt x="1468104" y="139559"/>
                    <a:pt x="1399539" y="188146"/>
                    <a:pt x="1370251" y="257390"/>
                  </a:cubicBezTo>
                  <a:lnTo>
                    <a:pt x="1363642" y="290124"/>
                  </a:lnTo>
                  <a:lnTo>
                    <a:pt x="648953" y="290124"/>
                  </a:lnTo>
                  <a:lnTo>
                    <a:pt x="642344" y="257390"/>
                  </a:lnTo>
                  <a:cubicBezTo>
                    <a:pt x="613056" y="188146"/>
                    <a:pt x="544491" y="139559"/>
                    <a:pt x="464578" y="139559"/>
                  </a:cubicBezTo>
                  <a:cubicBezTo>
                    <a:pt x="384665" y="139559"/>
                    <a:pt x="316100" y="188146"/>
                    <a:pt x="286812" y="257390"/>
                  </a:cubicBezTo>
                  <a:lnTo>
                    <a:pt x="280203" y="290124"/>
                  </a:lnTo>
                  <a:lnTo>
                    <a:pt x="49148" y="290124"/>
                  </a:lnTo>
                  <a:cubicBezTo>
                    <a:pt x="23319" y="290124"/>
                    <a:pt x="2381" y="269186"/>
                    <a:pt x="2381" y="243357"/>
                  </a:cubicBezTo>
                  <a:cubicBezTo>
                    <a:pt x="1587" y="192114"/>
                    <a:pt x="794" y="140872"/>
                    <a:pt x="0" y="89629"/>
                  </a:cubicBezTo>
                  <a:cubicBezTo>
                    <a:pt x="0" y="28081"/>
                    <a:pt x="199531" y="0"/>
                    <a:pt x="225360" y="0"/>
                  </a:cubicBezTo>
                  <a:close/>
                </a:path>
              </a:pathLst>
            </a:custGeom>
            <a:solidFill>
              <a:srgbClr val="1535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210" name="矩形: 圆角 209"/>
            <p:cNvSpPr/>
            <p:nvPr/>
          </p:nvSpPr>
          <p:spPr>
            <a:xfrm rot="16200000">
              <a:off x="9693701" y="7298717"/>
              <a:ext cx="456581" cy="45719"/>
            </a:xfrm>
            <a:prstGeom prst="roundRect">
              <a:avLst/>
            </a:prstGeom>
            <a:solidFill>
              <a:srgbClr val="1535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1" name="椭圆 210"/>
            <p:cNvSpPr/>
            <p:nvPr/>
          </p:nvSpPr>
          <p:spPr>
            <a:xfrm>
              <a:off x="9181399" y="7597056"/>
              <a:ext cx="313886" cy="313886"/>
            </a:xfrm>
            <a:prstGeom prst="ellipse">
              <a:avLst/>
            </a:prstGeom>
            <a:solidFill>
              <a:srgbClr val="1535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2" name="椭圆 211"/>
            <p:cNvSpPr/>
            <p:nvPr/>
          </p:nvSpPr>
          <p:spPr>
            <a:xfrm>
              <a:off x="10264838" y="7597056"/>
              <a:ext cx="313886" cy="313886"/>
            </a:xfrm>
            <a:prstGeom prst="ellipse">
              <a:avLst/>
            </a:prstGeom>
            <a:solidFill>
              <a:srgbClr val="1535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50" name="等腰三角形 6"/>
          <p:cNvSpPr/>
          <p:nvPr/>
        </p:nvSpPr>
        <p:spPr>
          <a:xfrm rot="17100000" flipH="1">
            <a:off x="5073316" y="6206930"/>
            <a:ext cx="124042" cy="951696"/>
          </a:xfrm>
          <a:custGeom>
            <a:avLst/>
            <a:gdLst>
              <a:gd name="connsiteX0" fmla="*/ 0 w 111801"/>
              <a:gd name="connsiteY0" fmla="*/ 464390 h 464390"/>
              <a:gd name="connsiteX1" fmla="*/ 55901 w 111801"/>
              <a:gd name="connsiteY1" fmla="*/ 0 h 464390"/>
              <a:gd name="connsiteX2" fmla="*/ 111801 w 111801"/>
              <a:gd name="connsiteY2" fmla="*/ 464390 h 464390"/>
              <a:gd name="connsiteX3" fmla="*/ 0 w 111801"/>
              <a:gd name="connsiteY3" fmla="*/ 464390 h 464390"/>
              <a:gd name="connsiteX0-1" fmla="*/ 0 w 124042"/>
              <a:gd name="connsiteY0-2" fmla="*/ 951696 h 951696"/>
              <a:gd name="connsiteX1-3" fmla="*/ 68142 w 124042"/>
              <a:gd name="connsiteY1-4" fmla="*/ 0 h 951696"/>
              <a:gd name="connsiteX2-5" fmla="*/ 124042 w 124042"/>
              <a:gd name="connsiteY2-6" fmla="*/ 464390 h 951696"/>
              <a:gd name="connsiteX3-7" fmla="*/ 0 w 124042"/>
              <a:gd name="connsiteY3-8" fmla="*/ 951696 h 95169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4042" h="951696">
                <a:moveTo>
                  <a:pt x="0" y="951696"/>
                </a:moveTo>
                <a:lnTo>
                  <a:pt x="68142" y="0"/>
                </a:lnTo>
                <a:lnTo>
                  <a:pt x="124042" y="464390"/>
                </a:lnTo>
                <a:lnTo>
                  <a:pt x="0" y="95169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4" name="组合 213"/>
          <p:cNvGrpSpPr/>
          <p:nvPr/>
        </p:nvGrpSpPr>
        <p:grpSpPr>
          <a:xfrm>
            <a:off x="3567540" y="6226217"/>
            <a:ext cx="1291057" cy="551098"/>
            <a:chOff x="2232484" y="5636171"/>
            <a:chExt cx="2059640" cy="879174"/>
          </a:xfrm>
        </p:grpSpPr>
        <p:grpSp>
          <p:nvGrpSpPr>
            <p:cNvPr id="215" name="组合 214"/>
            <p:cNvGrpSpPr/>
            <p:nvPr/>
          </p:nvGrpSpPr>
          <p:grpSpPr>
            <a:xfrm>
              <a:off x="3132988" y="5686184"/>
              <a:ext cx="1045615" cy="478020"/>
              <a:chOff x="3137177" y="5748500"/>
              <a:chExt cx="1110561" cy="491142"/>
            </a:xfrm>
          </p:grpSpPr>
          <p:sp>
            <p:nvSpPr>
              <p:cNvPr id="221" name="任意多边形: 形状 220"/>
              <p:cNvSpPr/>
              <p:nvPr/>
            </p:nvSpPr>
            <p:spPr>
              <a:xfrm>
                <a:off x="3137177" y="5748500"/>
                <a:ext cx="1110561" cy="491142"/>
              </a:xfrm>
              <a:custGeom>
                <a:avLst/>
                <a:gdLst>
                  <a:gd name="connsiteX0" fmla="*/ 613644 w 1227288"/>
                  <a:gd name="connsiteY0" fmla="*/ 0 h 264685"/>
                  <a:gd name="connsiteX1" fmla="*/ 1226412 w 1227288"/>
                  <a:gd name="connsiteY1" fmla="*/ 260155 h 264685"/>
                  <a:gd name="connsiteX2" fmla="*/ 1227288 w 1227288"/>
                  <a:gd name="connsiteY2" fmla="*/ 264685 h 264685"/>
                  <a:gd name="connsiteX3" fmla="*/ 0 w 1227288"/>
                  <a:gd name="connsiteY3" fmla="*/ 264685 h 264685"/>
                  <a:gd name="connsiteX4" fmla="*/ 877 w 1227288"/>
                  <a:gd name="connsiteY4" fmla="*/ 260155 h 264685"/>
                  <a:gd name="connsiteX5" fmla="*/ 613644 w 1227288"/>
                  <a:gd name="connsiteY5" fmla="*/ 0 h 264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7288" h="264685">
                    <a:moveTo>
                      <a:pt x="613644" y="0"/>
                    </a:moveTo>
                    <a:cubicBezTo>
                      <a:pt x="915904" y="0"/>
                      <a:pt x="1168088" y="111685"/>
                      <a:pt x="1226412" y="260155"/>
                    </a:cubicBezTo>
                    <a:lnTo>
                      <a:pt x="1227288" y="264685"/>
                    </a:lnTo>
                    <a:lnTo>
                      <a:pt x="0" y="264685"/>
                    </a:lnTo>
                    <a:lnTo>
                      <a:pt x="877" y="260155"/>
                    </a:lnTo>
                    <a:cubicBezTo>
                      <a:pt x="59200" y="111685"/>
                      <a:pt x="311384" y="0"/>
                      <a:pt x="613644" y="0"/>
                    </a:cubicBezTo>
                    <a:close/>
                  </a:path>
                </a:pathLst>
              </a:custGeom>
              <a:solidFill>
                <a:srgbClr val="4D23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22" name="任意多边形: 形状 221"/>
              <p:cNvSpPr/>
              <p:nvPr/>
            </p:nvSpPr>
            <p:spPr>
              <a:xfrm>
                <a:off x="3191456" y="5799156"/>
                <a:ext cx="988837" cy="428095"/>
              </a:xfrm>
              <a:custGeom>
                <a:avLst/>
                <a:gdLst>
                  <a:gd name="connsiteX0" fmla="*/ 613644 w 1227288"/>
                  <a:gd name="connsiteY0" fmla="*/ 0 h 264685"/>
                  <a:gd name="connsiteX1" fmla="*/ 1226412 w 1227288"/>
                  <a:gd name="connsiteY1" fmla="*/ 260155 h 264685"/>
                  <a:gd name="connsiteX2" fmla="*/ 1227288 w 1227288"/>
                  <a:gd name="connsiteY2" fmla="*/ 264685 h 264685"/>
                  <a:gd name="connsiteX3" fmla="*/ 0 w 1227288"/>
                  <a:gd name="connsiteY3" fmla="*/ 264685 h 264685"/>
                  <a:gd name="connsiteX4" fmla="*/ 877 w 1227288"/>
                  <a:gd name="connsiteY4" fmla="*/ 260155 h 264685"/>
                  <a:gd name="connsiteX5" fmla="*/ 613644 w 1227288"/>
                  <a:gd name="connsiteY5" fmla="*/ 0 h 264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7288" h="264685">
                    <a:moveTo>
                      <a:pt x="613644" y="0"/>
                    </a:moveTo>
                    <a:cubicBezTo>
                      <a:pt x="915904" y="0"/>
                      <a:pt x="1168088" y="111685"/>
                      <a:pt x="1226412" y="260155"/>
                    </a:cubicBezTo>
                    <a:lnTo>
                      <a:pt x="1227288" y="264685"/>
                    </a:lnTo>
                    <a:lnTo>
                      <a:pt x="0" y="264685"/>
                    </a:lnTo>
                    <a:lnTo>
                      <a:pt x="877" y="260155"/>
                    </a:lnTo>
                    <a:cubicBezTo>
                      <a:pt x="59200" y="111685"/>
                      <a:pt x="311384" y="0"/>
                      <a:pt x="61364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6" name="任意多边形: 形状 215"/>
            <p:cNvSpPr/>
            <p:nvPr/>
          </p:nvSpPr>
          <p:spPr>
            <a:xfrm>
              <a:off x="2232484" y="6154271"/>
              <a:ext cx="2059640" cy="161770"/>
            </a:xfrm>
            <a:custGeom>
              <a:avLst/>
              <a:gdLst>
                <a:gd name="connsiteX0" fmla="*/ 38705 w 2059640"/>
                <a:gd name="connsiteY0" fmla="*/ 0 h 161770"/>
                <a:gd name="connsiteX1" fmla="*/ 2020935 w 2059640"/>
                <a:gd name="connsiteY1" fmla="*/ 0 h 161770"/>
                <a:gd name="connsiteX2" fmla="*/ 2059640 w 2059640"/>
                <a:gd name="connsiteY2" fmla="*/ 38705 h 161770"/>
                <a:gd name="connsiteX3" fmla="*/ 2059640 w 2059640"/>
                <a:gd name="connsiteY3" fmla="*/ 123065 h 161770"/>
                <a:gd name="connsiteX4" fmla="*/ 2020935 w 2059640"/>
                <a:gd name="connsiteY4" fmla="*/ 161770 h 161770"/>
                <a:gd name="connsiteX5" fmla="*/ 1781817 w 2059640"/>
                <a:gd name="connsiteY5" fmla="*/ 161770 h 161770"/>
                <a:gd name="connsiteX6" fmla="*/ 1775208 w 2059640"/>
                <a:gd name="connsiteY6" fmla="*/ 129036 h 161770"/>
                <a:gd name="connsiteX7" fmla="*/ 1597442 w 2059640"/>
                <a:gd name="connsiteY7" fmla="*/ 11205 h 161770"/>
                <a:gd name="connsiteX8" fmla="*/ 1419676 w 2059640"/>
                <a:gd name="connsiteY8" fmla="*/ 129036 h 161770"/>
                <a:gd name="connsiteX9" fmla="*/ 1413068 w 2059640"/>
                <a:gd name="connsiteY9" fmla="*/ 161770 h 161770"/>
                <a:gd name="connsiteX10" fmla="*/ 698378 w 2059640"/>
                <a:gd name="connsiteY10" fmla="*/ 161770 h 161770"/>
                <a:gd name="connsiteX11" fmla="*/ 691769 w 2059640"/>
                <a:gd name="connsiteY11" fmla="*/ 129036 h 161770"/>
                <a:gd name="connsiteX12" fmla="*/ 514003 w 2059640"/>
                <a:gd name="connsiteY12" fmla="*/ 11205 h 161770"/>
                <a:gd name="connsiteX13" fmla="*/ 336237 w 2059640"/>
                <a:gd name="connsiteY13" fmla="*/ 129036 h 161770"/>
                <a:gd name="connsiteX14" fmla="*/ 329629 w 2059640"/>
                <a:gd name="connsiteY14" fmla="*/ 161770 h 161770"/>
                <a:gd name="connsiteX15" fmla="*/ 38705 w 2059640"/>
                <a:gd name="connsiteY15" fmla="*/ 161770 h 161770"/>
                <a:gd name="connsiteX16" fmla="*/ 0 w 2059640"/>
                <a:gd name="connsiteY16" fmla="*/ 123065 h 161770"/>
                <a:gd name="connsiteX17" fmla="*/ 0 w 2059640"/>
                <a:gd name="connsiteY17" fmla="*/ 38705 h 161770"/>
                <a:gd name="connsiteX18" fmla="*/ 38705 w 2059640"/>
                <a:gd name="connsiteY18" fmla="*/ 0 h 16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59640" h="161770">
                  <a:moveTo>
                    <a:pt x="38705" y="0"/>
                  </a:moveTo>
                  <a:lnTo>
                    <a:pt x="2020935" y="0"/>
                  </a:lnTo>
                  <a:cubicBezTo>
                    <a:pt x="2042311" y="0"/>
                    <a:pt x="2059640" y="17329"/>
                    <a:pt x="2059640" y="38705"/>
                  </a:cubicBezTo>
                  <a:lnTo>
                    <a:pt x="2059640" y="123065"/>
                  </a:lnTo>
                  <a:cubicBezTo>
                    <a:pt x="2059640" y="144441"/>
                    <a:pt x="2042311" y="161770"/>
                    <a:pt x="2020935" y="161770"/>
                  </a:cubicBezTo>
                  <a:lnTo>
                    <a:pt x="1781817" y="161770"/>
                  </a:lnTo>
                  <a:lnTo>
                    <a:pt x="1775208" y="129036"/>
                  </a:lnTo>
                  <a:cubicBezTo>
                    <a:pt x="1745920" y="59792"/>
                    <a:pt x="1677355" y="11205"/>
                    <a:pt x="1597442" y="11205"/>
                  </a:cubicBezTo>
                  <a:cubicBezTo>
                    <a:pt x="1517529" y="11205"/>
                    <a:pt x="1448964" y="59792"/>
                    <a:pt x="1419676" y="129036"/>
                  </a:cubicBezTo>
                  <a:lnTo>
                    <a:pt x="1413068" y="161770"/>
                  </a:lnTo>
                  <a:lnTo>
                    <a:pt x="698378" y="161770"/>
                  </a:lnTo>
                  <a:lnTo>
                    <a:pt x="691769" y="129036"/>
                  </a:lnTo>
                  <a:cubicBezTo>
                    <a:pt x="662481" y="59792"/>
                    <a:pt x="593916" y="11205"/>
                    <a:pt x="514003" y="11205"/>
                  </a:cubicBezTo>
                  <a:cubicBezTo>
                    <a:pt x="434090" y="11205"/>
                    <a:pt x="365525" y="59792"/>
                    <a:pt x="336237" y="129036"/>
                  </a:cubicBezTo>
                  <a:lnTo>
                    <a:pt x="329629" y="161770"/>
                  </a:lnTo>
                  <a:lnTo>
                    <a:pt x="38705" y="161770"/>
                  </a:lnTo>
                  <a:cubicBezTo>
                    <a:pt x="17329" y="161770"/>
                    <a:pt x="0" y="144441"/>
                    <a:pt x="0" y="123065"/>
                  </a:cubicBezTo>
                  <a:lnTo>
                    <a:pt x="0" y="38705"/>
                  </a:lnTo>
                  <a:cubicBezTo>
                    <a:pt x="0" y="17329"/>
                    <a:pt x="17329" y="0"/>
                    <a:pt x="38705" y="0"/>
                  </a:cubicBezTo>
                  <a:close/>
                </a:path>
              </a:pathLst>
            </a:custGeom>
            <a:solidFill>
              <a:srgbClr val="4D23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7" name="矩形: 圆角 216"/>
            <p:cNvSpPr/>
            <p:nvPr/>
          </p:nvSpPr>
          <p:spPr>
            <a:xfrm rot="16200000">
              <a:off x="3119826" y="5912661"/>
              <a:ext cx="429059" cy="5416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8" name="矩形 217"/>
            <p:cNvSpPr/>
            <p:nvPr/>
          </p:nvSpPr>
          <p:spPr>
            <a:xfrm>
              <a:off x="2284973" y="5636171"/>
              <a:ext cx="1364625" cy="520385"/>
            </a:xfrm>
            <a:prstGeom prst="rect">
              <a:avLst/>
            </a:prstGeom>
            <a:solidFill>
              <a:srgbClr val="4D23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9" name="椭圆 218"/>
            <p:cNvSpPr/>
            <p:nvPr/>
          </p:nvSpPr>
          <p:spPr>
            <a:xfrm>
              <a:off x="2589543" y="6201459"/>
              <a:ext cx="313886" cy="313886"/>
            </a:xfrm>
            <a:prstGeom prst="ellipse">
              <a:avLst/>
            </a:prstGeom>
            <a:solidFill>
              <a:srgbClr val="4D23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0" name="椭圆 219"/>
            <p:cNvSpPr/>
            <p:nvPr/>
          </p:nvSpPr>
          <p:spPr>
            <a:xfrm>
              <a:off x="3672982" y="6201459"/>
              <a:ext cx="313886" cy="313886"/>
            </a:xfrm>
            <a:prstGeom prst="ellipse">
              <a:avLst/>
            </a:prstGeom>
            <a:solidFill>
              <a:srgbClr val="4D23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03" name="Rectangle 2"/>
          <p:cNvSpPr txBox="1">
            <a:spLocks noChangeArrowheads="1"/>
          </p:cNvSpPr>
          <p:nvPr/>
        </p:nvSpPr>
        <p:spPr>
          <a:xfrm>
            <a:off x="1382444" y="2166912"/>
            <a:ext cx="9427112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16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、迷路时心态还是很重要的，处理好自己的心态，相信会走出深山，才能坚持下来。</a:t>
            </a:r>
            <a:endParaRPr lang="zh-CN" altLang="en-US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2、随身携带指南针等辨别方向的工具，在无人援救的情况下，自救必须要有方向。</a:t>
            </a:r>
            <a:endParaRPr lang="en-US" altLang="zh-CN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3、防止被带有剧毒和危险性的动物咬伤。万一咬伤，一定要注意包扎，备有充足的药品，止血绷带等。在深山中难免会将皮肤擦伤，要及时的处理伤口，以免化脓感染。</a:t>
            </a:r>
            <a:endParaRPr lang="en-US" altLang="zh-CN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4、设法记忆曾经走过的途径，并经原路折回起点。若不能依原路折回起点，就留在原地等候救援。</a:t>
            </a:r>
            <a:endParaRPr lang="zh-CN" altLang="en-US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5、千万不要和队友走散或分头行动，切忌个人英雄主义。若决定继续前进，寻路时应在每一路口留下标记。</a:t>
            </a:r>
            <a:endParaRPr lang="zh-CN" altLang="en-US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、如未能辨认位置，应往高地走，居高临下较易辨认方向，亦容易被救援人员发现，高处的手机信号往往也比较强。切忌走向山涧深谷，身处深谷不易辨认方向，向下走虽容易，但下山危险性高，要再折回高地时也困难，以致消耗大量体力。</a:t>
            </a:r>
            <a:endParaRPr lang="zh-CN" altLang="en-US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04" name="文本框 303"/>
          <p:cNvSpPr txBox="1"/>
          <p:nvPr/>
        </p:nvSpPr>
        <p:spPr>
          <a:xfrm>
            <a:off x="1" y="1061082"/>
            <a:ext cx="12191999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effectLst>
                  <a:reflection blurRad="6350" stA="24000" endPos="76000" dist="29997" dir="5400000" sy="-100000" algn="bl" rotWithShape="0"/>
                </a:effectLst>
                <a:latin typeface="锐字真言体免费商用" panose="02010600030101010101" pitchFamily="2" charset="-122"/>
                <a:ea typeface="锐字真言体免费商用" panose="02010600030101010101" pitchFamily="2" charset="-122"/>
              </a:rPr>
              <a:t>行走</a:t>
            </a:r>
            <a:r>
              <a:rPr lang="zh-CN" altLang="en-US" sz="6000" dirty="0">
                <a:solidFill>
                  <a:schemeClr val="bg1"/>
                </a:solidFill>
                <a:effectLst>
                  <a:reflection blurRad="6350" stA="24000" endPos="76000" dist="29997" dir="5400000" sy="-100000" algn="bl" rotWithShape="0"/>
                </a:effectLst>
                <a:latin typeface="锐字真言体免费商用" panose="02010600030101010101" pitchFamily="2" charset="-122"/>
                <a:ea typeface="锐字真言体免费商用" panose="02010600030101010101" pitchFamily="2" charset="-122"/>
              </a:rPr>
              <a:t>山路注意事项</a:t>
            </a:r>
            <a:endParaRPr lang="zh-CN" altLang="en-US" sz="6000" dirty="0">
              <a:solidFill>
                <a:schemeClr val="bg1"/>
              </a:solidFill>
              <a:effectLst>
                <a:reflection blurRad="6350" stA="24000" endPos="76000" dist="29997" dir="5400000" sy="-100000" algn="bl" rotWithShape="0"/>
              </a:effectLst>
              <a:latin typeface="锐字真言体免费商用" panose="02010600030101010101" pitchFamily="2" charset="-122"/>
              <a:ea typeface="锐字真言体免费商用" panose="02010600030101010101" pitchFamily="2" charset="-122"/>
            </a:endParaRPr>
          </a:p>
        </p:txBody>
      </p:sp>
      <p:pic>
        <p:nvPicPr>
          <p:cNvPr id="4" name="图片 3" descr="学校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10" y="123190"/>
            <a:ext cx="1833880" cy="42608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矩形 324"/>
          <p:cNvSpPr/>
          <p:nvPr/>
        </p:nvSpPr>
        <p:spPr>
          <a:xfrm>
            <a:off x="0" y="0"/>
            <a:ext cx="12192000" cy="686584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A1CCEC"/>
              </a:gs>
              <a:gs pos="36000">
                <a:srgbClr val="FAFCF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3" name="任意多边形: 形状 332"/>
          <p:cNvSpPr/>
          <p:nvPr/>
        </p:nvSpPr>
        <p:spPr>
          <a:xfrm flipH="1">
            <a:off x="-2" y="1264489"/>
            <a:ext cx="5019562" cy="5601355"/>
          </a:xfrm>
          <a:custGeom>
            <a:avLst/>
            <a:gdLst>
              <a:gd name="connsiteX0" fmla="*/ 5572125 w 5572125"/>
              <a:gd name="connsiteY0" fmla="*/ 0 h 1314450"/>
              <a:gd name="connsiteX1" fmla="*/ 2667000 w 5572125"/>
              <a:gd name="connsiteY1" fmla="*/ 266700 h 1314450"/>
              <a:gd name="connsiteX2" fmla="*/ 0 w 5572125"/>
              <a:gd name="connsiteY2" fmla="*/ 1314450 h 1314450"/>
              <a:gd name="connsiteX3" fmla="*/ 5572125 w 5572125"/>
              <a:gd name="connsiteY3" fmla="*/ 1295400 h 1314450"/>
              <a:gd name="connsiteX4" fmla="*/ 5572125 w 5572125"/>
              <a:gd name="connsiteY4" fmla="*/ 0 h 1314450"/>
              <a:gd name="connsiteX0-1" fmla="*/ 5572125 w 5572125"/>
              <a:gd name="connsiteY0-2" fmla="*/ 0 h 1331259"/>
              <a:gd name="connsiteX1-3" fmla="*/ 2667000 w 5572125"/>
              <a:gd name="connsiteY1-4" fmla="*/ 266700 h 1331259"/>
              <a:gd name="connsiteX2-5" fmla="*/ 0 w 5572125"/>
              <a:gd name="connsiteY2-6" fmla="*/ 1314450 h 1331259"/>
              <a:gd name="connsiteX3-7" fmla="*/ 5554196 w 5572125"/>
              <a:gd name="connsiteY3-8" fmla="*/ 1331259 h 1331259"/>
              <a:gd name="connsiteX4-9" fmla="*/ 5572125 w 5572125"/>
              <a:gd name="connsiteY4-10" fmla="*/ 0 h 1331259"/>
              <a:gd name="connsiteX0-11" fmla="*/ 5482478 w 5554196"/>
              <a:gd name="connsiteY0-12" fmla="*/ 0 h 1319671"/>
              <a:gd name="connsiteX1-13" fmla="*/ 2667000 w 5554196"/>
              <a:gd name="connsiteY1-14" fmla="*/ 255112 h 1319671"/>
              <a:gd name="connsiteX2-15" fmla="*/ 0 w 5554196"/>
              <a:gd name="connsiteY2-16" fmla="*/ 1302862 h 1319671"/>
              <a:gd name="connsiteX3-17" fmla="*/ 5554196 w 5554196"/>
              <a:gd name="connsiteY3-18" fmla="*/ 1319671 h 1319671"/>
              <a:gd name="connsiteX4-19" fmla="*/ 5482478 w 5554196"/>
              <a:gd name="connsiteY4-20" fmla="*/ 0 h 1319671"/>
              <a:gd name="connsiteX0-21" fmla="*/ 5482478 w 5482478"/>
              <a:gd name="connsiteY0-22" fmla="*/ 0 h 1308082"/>
              <a:gd name="connsiteX1-23" fmla="*/ 2667000 w 5482478"/>
              <a:gd name="connsiteY1-24" fmla="*/ 255112 h 1308082"/>
              <a:gd name="connsiteX2-25" fmla="*/ 0 w 5482478"/>
              <a:gd name="connsiteY2-26" fmla="*/ 1302862 h 1308082"/>
              <a:gd name="connsiteX3-27" fmla="*/ 5303185 w 5482478"/>
              <a:gd name="connsiteY3-28" fmla="*/ 1308082 h 1308082"/>
              <a:gd name="connsiteX4-29" fmla="*/ 5482478 w 5482478"/>
              <a:gd name="connsiteY4-30" fmla="*/ 0 h 1308082"/>
              <a:gd name="connsiteX0-31" fmla="*/ 5482478 w 5482479"/>
              <a:gd name="connsiteY0-32" fmla="*/ 0 h 1308082"/>
              <a:gd name="connsiteX1-33" fmla="*/ 2667000 w 5482479"/>
              <a:gd name="connsiteY1-34" fmla="*/ 255112 h 1308082"/>
              <a:gd name="connsiteX2-35" fmla="*/ 0 w 5482479"/>
              <a:gd name="connsiteY2-36" fmla="*/ 1302862 h 1308082"/>
              <a:gd name="connsiteX3-37" fmla="*/ 5482479 w 5482479"/>
              <a:gd name="connsiteY3-38" fmla="*/ 1308082 h 1308082"/>
              <a:gd name="connsiteX4-39" fmla="*/ 5482478 w 5482479"/>
              <a:gd name="connsiteY4-40" fmla="*/ 0 h 13080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482479" h="1308082">
                <a:moveTo>
                  <a:pt x="5482478" y="0"/>
                </a:moveTo>
                <a:cubicBezTo>
                  <a:pt x="4494259" y="23812"/>
                  <a:pt x="3580746" y="37968"/>
                  <a:pt x="2667000" y="255112"/>
                </a:cubicBezTo>
                <a:cubicBezTo>
                  <a:pt x="1753254" y="472256"/>
                  <a:pt x="869156" y="888524"/>
                  <a:pt x="0" y="1302862"/>
                </a:cubicBezTo>
                <a:lnTo>
                  <a:pt x="5482479" y="1308082"/>
                </a:lnTo>
                <a:cubicBezTo>
                  <a:pt x="5482479" y="872055"/>
                  <a:pt x="5482478" y="436027"/>
                  <a:pt x="5482478" y="0"/>
                </a:cubicBezTo>
                <a:close/>
              </a:path>
            </a:pathLst>
          </a:custGeom>
          <a:solidFill>
            <a:srgbClr val="D5E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/>
        </p:nvSpPr>
        <p:spPr>
          <a:xfrm>
            <a:off x="2298789" y="1787148"/>
            <a:ext cx="7615390" cy="2939249"/>
          </a:xfrm>
          <a:prstGeom prst="roundRect">
            <a:avLst>
              <a:gd name="adj" fmla="val 7161"/>
            </a:avLst>
          </a:prstGeom>
          <a:solidFill>
            <a:schemeClr val="bg1"/>
          </a:solidFill>
          <a:ln w="57150">
            <a:solidFill>
              <a:schemeClr val="accent1"/>
            </a:solidFill>
          </a:ln>
          <a:effectLst>
            <a:outerShdw blurRad="381000" sx="102000" sy="102000" algn="ctr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extrusionClr>
              <a:schemeClr val="accent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6" name="组合 325"/>
          <p:cNvGrpSpPr/>
          <p:nvPr/>
        </p:nvGrpSpPr>
        <p:grpSpPr>
          <a:xfrm>
            <a:off x="4838754" y="2667000"/>
            <a:ext cx="7983114" cy="4682059"/>
            <a:chOff x="4838754" y="2690097"/>
            <a:chExt cx="7983114" cy="4658962"/>
          </a:xfrm>
        </p:grpSpPr>
        <p:sp>
          <p:nvSpPr>
            <p:cNvPr id="327" name="椭圆 326"/>
            <p:cNvSpPr/>
            <p:nvPr/>
          </p:nvSpPr>
          <p:spPr>
            <a:xfrm>
              <a:off x="9121377" y="2690097"/>
              <a:ext cx="2718173" cy="27181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8" name="椭圆 327"/>
            <p:cNvSpPr/>
            <p:nvPr/>
          </p:nvSpPr>
          <p:spPr>
            <a:xfrm rot="2700000">
              <a:off x="10103662" y="3687407"/>
              <a:ext cx="2704764" cy="273164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9" name="椭圆 328"/>
            <p:cNvSpPr/>
            <p:nvPr/>
          </p:nvSpPr>
          <p:spPr>
            <a:xfrm>
              <a:off x="8042152" y="3692694"/>
              <a:ext cx="2718173" cy="27181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30" name="椭圆 329"/>
            <p:cNvSpPr/>
            <p:nvPr/>
          </p:nvSpPr>
          <p:spPr>
            <a:xfrm rot="19662205">
              <a:off x="4838754" y="4630886"/>
              <a:ext cx="2718173" cy="27181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31" name="椭圆 330"/>
            <p:cNvSpPr/>
            <p:nvPr/>
          </p:nvSpPr>
          <p:spPr>
            <a:xfrm rot="19089094">
              <a:off x="6452460" y="4112426"/>
              <a:ext cx="2718173" cy="27181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32" name="任意多边形: 形状 331"/>
          <p:cNvSpPr/>
          <p:nvPr/>
        </p:nvSpPr>
        <p:spPr>
          <a:xfrm>
            <a:off x="7018835" y="5474157"/>
            <a:ext cx="6671876" cy="1137397"/>
          </a:xfrm>
          <a:custGeom>
            <a:avLst/>
            <a:gdLst>
              <a:gd name="connsiteX0" fmla="*/ 3335938 w 6671876"/>
              <a:gd name="connsiteY0" fmla="*/ 0 h 1137397"/>
              <a:gd name="connsiteX1" fmla="*/ 6599381 w 6671876"/>
              <a:gd name="connsiteY1" fmla="*/ 1055609 h 1137397"/>
              <a:gd name="connsiteX2" fmla="*/ 6671876 w 6671876"/>
              <a:gd name="connsiteY2" fmla="*/ 1137397 h 1137397"/>
              <a:gd name="connsiteX3" fmla="*/ 0 w 6671876"/>
              <a:gd name="connsiteY3" fmla="*/ 1137397 h 1137397"/>
              <a:gd name="connsiteX4" fmla="*/ 72495 w 6671876"/>
              <a:gd name="connsiteY4" fmla="*/ 1055609 h 1137397"/>
              <a:gd name="connsiteX5" fmla="*/ 3335938 w 6671876"/>
              <a:gd name="connsiteY5" fmla="*/ 0 h 1137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71876" h="1137397">
                <a:moveTo>
                  <a:pt x="3335938" y="0"/>
                </a:moveTo>
                <a:cubicBezTo>
                  <a:pt x="4745137" y="0"/>
                  <a:pt x="5970898" y="426841"/>
                  <a:pt x="6599381" y="1055609"/>
                </a:cubicBezTo>
                <a:lnTo>
                  <a:pt x="6671876" y="1137397"/>
                </a:lnTo>
                <a:lnTo>
                  <a:pt x="0" y="1137397"/>
                </a:lnTo>
                <a:lnTo>
                  <a:pt x="72495" y="1055609"/>
                </a:lnTo>
                <a:cubicBezTo>
                  <a:pt x="700979" y="426841"/>
                  <a:pt x="1926740" y="0"/>
                  <a:pt x="3335938" y="0"/>
                </a:cubicBezTo>
                <a:close/>
              </a:path>
            </a:pathLst>
          </a:custGeom>
          <a:solidFill>
            <a:srgbClr val="BAD2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4" name="组合 333"/>
          <p:cNvGrpSpPr/>
          <p:nvPr/>
        </p:nvGrpSpPr>
        <p:grpSpPr>
          <a:xfrm>
            <a:off x="-84335" y="5976436"/>
            <a:ext cx="12360671" cy="894263"/>
            <a:chOff x="-84335" y="5963736"/>
            <a:chExt cx="12360671" cy="894263"/>
          </a:xfrm>
        </p:grpSpPr>
        <p:sp>
          <p:nvSpPr>
            <p:cNvPr id="335" name="矩形 334"/>
            <p:cNvSpPr/>
            <p:nvPr/>
          </p:nvSpPr>
          <p:spPr>
            <a:xfrm>
              <a:off x="0" y="5963736"/>
              <a:ext cx="12192000" cy="89426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grpSp>
          <p:nvGrpSpPr>
            <p:cNvPr id="336" name="组合 335"/>
            <p:cNvGrpSpPr/>
            <p:nvPr/>
          </p:nvGrpSpPr>
          <p:grpSpPr>
            <a:xfrm>
              <a:off x="-84335" y="6385952"/>
              <a:ext cx="12360671" cy="49831"/>
              <a:chOff x="249923" y="6209746"/>
              <a:chExt cx="12360671" cy="49831"/>
            </a:xfrm>
          </p:grpSpPr>
          <p:sp>
            <p:nvSpPr>
              <p:cNvPr id="337" name="矩形 336"/>
              <p:cNvSpPr/>
              <p:nvPr/>
            </p:nvSpPr>
            <p:spPr>
              <a:xfrm rot="10800000" flipV="1">
                <a:off x="249923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38" name="矩形 337"/>
              <p:cNvSpPr/>
              <p:nvPr/>
            </p:nvSpPr>
            <p:spPr>
              <a:xfrm rot="10800000" flipV="1">
                <a:off x="1300884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39" name="矩形 338"/>
              <p:cNvSpPr/>
              <p:nvPr/>
            </p:nvSpPr>
            <p:spPr>
              <a:xfrm rot="10800000" flipV="1">
                <a:off x="2351845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40" name="矩形 339"/>
              <p:cNvSpPr/>
              <p:nvPr/>
            </p:nvSpPr>
            <p:spPr>
              <a:xfrm rot="10800000" flipV="1">
                <a:off x="3402806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41" name="矩形 340"/>
              <p:cNvSpPr/>
              <p:nvPr/>
            </p:nvSpPr>
            <p:spPr>
              <a:xfrm rot="10800000" flipV="1">
                <a:off x="4453767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42" name="矩形 341"/>
              <p:cNvSpPr/>
              <p:nvPr/>
            </p:nvSpPr>
            <p:spPr>
              <a:xfrm rot="10800000" flipV="1">
                <a:off x="5504728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43" name="矩形 342"/>
              <p:cNvSpPr/>
              <p:nvPr/>
            </p:nvSpPr>
            <p:spPr>
              <a:xfrm rot="10800000" flipV="1">
                <a:off x="6555689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44" name="矩形 343"/>
              <p:cNvSpPr/>
              <p:nvPr/>
            </p:nvSpPr>
            <p:spPr>
              <a:xfrm rot="10800000" flipV="1">
                <a:off x="7606650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45" name="矩形 344"/>
              <p:cNvSpPr/>
              <p:nvPr/>
            </p:nvSpPr>
            <p:spPr>
              <a:xfrm rot="10800000" flipV="1">
                <a:off x="8657611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46" name="矩形 345"/>
              <p:cNvSpPr/>
              <p:nvPr/>
            </p:nvSpPr>
            <p:spPr>
              <a:xfrm rot="10800000" flipV="1">
                <a:off x="9708572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47" name="矩形 346"/>
              <p:cNvSpPr/>
              <p:nvPr/>
            </p:nvSpPr>
            <p:spPr>
              <a:xfrm rot="10800000" flipV="1">
                <a:off x="10759533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48" name="矩形 347"/>
              <p:cNvSpPr/>
              <p:nvPr/>
            </p:nvSpPr>
            <p:spPr>
              <a:xfrm rot="10800000" flipV="1">
                <a:off x="11810494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49" name="组合 348"/>
          <p:cNvGrpSpPr/>
          <p:nvPr/>
        </p:nvGrpSpPr>
        <p:grpSpPr>
          <a:xfrm>
            <a:off x="8279681" y="3923072"/>
            <a:ext cx="3747952" cy="2064425"/>
            <a:chOff x="22777" y="4320579"/>
            <a:chExt cx="2982171" cy="1642622"/>
          </a:xfrm>
        </p:grpSpPr>
        <p:sp>
          <p:nvSpPr>
            <p:cNvPr id="350" name="矩形: 圆角 349"/>
            <p:cNvSpPr/>
            <p:nvPr/>
          </p:nvSpPr>
          <p:spPr>
            <a:xfrm>
              <a:off x="91159" y="4657168"/>
              <a:ext cx="454333" cy="274387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351" name="组合 350"/>
            <p:cNvGrpSpPr/>
            <p:nvPr/>
          </p:nvGrpSpPr>
          <p:grpSpPr>
            <a:xfrm>
              <a:off x="22777" y="4792744"/>
              <a:ext cx="582032" cy="1168951"/>
              <a:chOff x="6831076" y="-595313"/>
              <a:chExt cx="1241416" cy="1573239"/>
            </a:xfrm>
          </p:grpSpPr>
          <p:sp>
            <p:nvSpPr>
              <p:cNvPr id="500" name="矩形 499"/>
              <p:cNvSpPr/>
              <p:nvPr/>
            </p:nvSpPr>
            <p:spPr>
              <a:xfrm>
                <a:off x="6831076" y="-595313"/>
                <a:ext cx="1241416" cy="8527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01" name="矩形 500"/>
              <p:cNvSpPr/>
              <p:nvPr/>
            </p:nvSpPr>
            <p:spPr>
              <a:xfrm>
                <a:off x="6895044" y="-510043"/>
                <a:ext cx="1113481" cy="148635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02" name="组合 501"/>
              <p:cNvGrpSpPr/>
              <p:nvPr/>
            </p:nvGrpSpPr>
            <p:grpSpPr>
              <a:xfrm>
                <a:off x="7029337" y="-342621"/>
                <a:ext cx="844895" cy="145418"/>
                <a:chOff x="7021531" y="-342621"/>
                <a:chExt cx="844895" cy="145418"/>
              </a:xfrm>
            </p:grpSpPr>
            <p:sp>
              <p:nvSpPr>
                <p:cNvPr id="524" name="矩形 523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5" name="矩形 524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6" name="矩形 525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7" name="矩形 526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03" name="组合 502"/>
              <p:cNvGrpSpPr/>
              <p:nvPr/>
            </p:nvGrpSpPr>
            <p:grpSpPr>
              <a:xfrm>
                <a:off x="7029337" y="-81064"/>
                <a:ext cx="844895" cy="145418"/>
                <a:chOff x="7021531" y="-342621"/>
                <a:chExt cx="844895" cy="145418"/>
              </a:xfrm>
            </p:grpSpPr>
            <p:sp>
              <p:nvSpPr>
                <p:cNvPr id="520" name="矩形 519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1" name="矩形 520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2" name="矩形 521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3" name="矩形 522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04" name="组合 503"/>
              <p:cNvGrpSpPr/>
              <p:nvPr/>
            </p:nvGrpSpPr>
            <p:grpSpPr>
              <a:xfrm>
                <a:off x="7029337" y="180493"/>
                <a:ext cx="844895" cy="145418"/>
                <a:chOff x="7021531" y="-342621"/>
                <a:chExt cx="844895" cy="145418"/>
              </a:xfrm>
            </p:grpSpPr>
            <p:sp>
              <p:nvSpPr>
                <p:cNvPr id="516" name="矩形 515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7" name="矩形 516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8" name="矩形 517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9" name="矩形 518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05" name="组合 504"/>
              <p:cNvGrpSpPr/>
              <p:nvPr/>
            </p:nvGrpSpPr>
            <p:grpSpPr>
              <a:xfrm>
                <a:off x="7029337" y="442050"/>
                <a:ext cx="844895" cy="145418"/>
                <a:chOff x="7021531" y="-342621"/>
                <a:chExt cx="844895" cy="145418"/>
              </a:xfrm>
            </p:grpSpPr>
            <p:sp>
              <p:nvSpPr>
                <p:cNvPr id="512" name="矩形 511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3" name="矩形 512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4" name="矩形 513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5" name="矩形 514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06" name="组合 505"/>
              <p:cNvGrpSpPr/>
              <p:nvPr/>
            </p:nvGrpSpPr>
            <p:grpSpPr>
              <a:xfrm>
                <a:off x="7029337" y="703607"/>
                <a:ext cx="844895" cy="145418"/>
                <a:chOff x="7021531" y="-342621"/>
                <a:chExt cx="844895" cy="145418"/>
              </a:xfrm>
            </p:grpSpPr>
            <p:sp>
              <p:nvSpPr>
                <p:cNvPr id="508" name="矩形 507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9" name="矩形 508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0" name="矩形 509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1" name="矩形 510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507" name="矩形 506"/>
              <p:cNvSpPr/>
              <p:nvPr/>
            </p:nvSpPr>
            <p:spPr>
              <a:xfrm>
                <a:off x="6885295" y="-508430"/>
                <a:ext cx="546394" cy="1486356"/>
              </a:xfrm>
              <a:prstGeom prst="rect">
                <a:avLst/>
              </a:prstGeom>
              <a:solidFill>
                <a:schemeClr val="accent4">
                  <a:lumMod val="75000"/>
                  <a:alpha val="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2" name="组合 351"/>
            <p:cNvGrpSpPr/>
            <p:nvPr/>
          </p:nvGrpSpPr>
          <p:grpSpPr>
            <a:xfrm>
              <a:off x="750708" y="4320579"/>
              <a:ext cx="510354" cy="1642622"/>
              <a:chOff x="430877" y="4320579"/>
              <a:chExt cx="510354" cy="1642622"/>
            </a:xfrm>
          </p:grpSpPr>
          <p:grpSp>
            <p:nvGrpSpPr>
              <p:cNvPr id="470" name="组合 469"/>
              <p:cNvGrpSpPr/>
              <p:nvPr/>
            </p:nvGrpSpPr>
            <p:grpSpPr>
              <a:xfrm>
                <a:off x="430877" y="4494569"/>
                <a:ext cx="510354" cy="1468632"/>
                <a:chOff x="6831076" y="-595313"/>
                <a:chExt cx="1241416" cy="1573239"/>
              </a:xfrm>
            </p:grpSpPr>
            <p:sp>
              <p:nvSpPr>
                <p:cNvPr id="472" name="矩形 471"/>
                <p:cNvSpPr/>
                <p:nvPr/>
              </p:nvSpPr>
              <p:spPr>
                <a:xfrm>
                  <a:off x="6831076" y="-595313"/>
                  <a:ext cx="1241416" cy="85271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3" name="矩形 472"/>
                <p:cNvSpPr/>
                <p:nvPr/>
              </p:nvSpPr>
              <p:spPr>
                <a:xfrm>
                  <a:off x="6895044" y="-510043"/>
                  <a:ext cx="1113481" cy="1486356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474" name="组合 473"/>
                <p:cNvGrpSpPr/>
                <p:nvPr/>
              </p:nvGrpSpPr>
              <p:grpSpPr>
                <a:xfrm>
                  <a:off x="7029337" y="-342621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496" name="矩形 495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7" name="矩形 496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8" name="矩形 497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9" name="矩形 498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75" name="组合 474"/>
                <p:cNvGrpSpPr/>
                <p:nvPr/>
              </p:nvGrpSpPr>
              <p:grpSpPr>
                <a:xfrm>
                  <a:off x="7029337" y="-81064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492" name="矩形 491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3" name="矩形 492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4" name="矩形 493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5" name="矩形 494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76" name="组合 475"/>
                <p:cNvGrpSpPr/>
                <p:nvPr/>
              </p:nvGrpSpPr>
              <p:grpSpPr>
                <a:xfrm>
                  <a:off x="7029337" y="180493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488" name="矩形 487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9" name="矩形 488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0" name="矩形 489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1" name="矩形 490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77" name="组合 476"/>
                <p:cNvGrpSpPr/>
                <p:nvPr/>
              </p:nvGrpSpPr>
              <p:grpSpPr>
                <a:xfrm>
                  <a:off x="7029337" y="442050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484" name="矩形 483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5" name="矩形 484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6" name="矩形 485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7" name="矩形 486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78" name="组合 477"/>
                <p:cNvGrpSpPr/>
                <p:nvPr/>
              </p:nvGrpSpPr>
              <p:grpSpPr>
                <a:xfrm>
                  <a:off x="7029337" y="703607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480" name="矩形 479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1" name="矩形 480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2" name="矩形 481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3" name="矩形 482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479" name="矩形 478"/>
                <p:cNvSpPr/>
                <p:nvPr/>
              </p:nvSpPr>
              <p:spPr>
                <a:xfrm>
                  <a:off x="6885295" y="-508430"/>
                  <a:ext cx="546394" cy="1486356"/>
                </a:xfrm>
                <a:prstGeom prst="rect">
                  <a:avLst/>
                </a:prstGeom>
                <a:solidFill>
                  <a:schemeClr val="accent4">
                    <a:lumMod val="75000"/>
                    <a:alpha val="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471" name="椭圆 470"/>
              <p:cNvSpPr/>
              <p:nvPr/>
            </p:nvSpPr>
            <p:spPr>
              <a:xfrm>
                <a:off x="520140" y="4320579"/>
                <a:ext cx="317065" cy="317065"/>
              </a:xfrm>
              <a:prstGeom prst="ellipse">
                <a:avLst/>
              </a:prstGeom>
              <a:solidFill>
                <a:srgbClr val="BF9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3" name="组合 352"/>
            <p:cNvGrpSpPr/>
            <p:nvPr/>
          </p:nvGrpSpPr>
          <p:grpSpPr>
            <a:xfrm>
              <a:off x="235604" y="5318811"/>
              <a:ext cx="510354" cy="644390"/>
              <a:chOff x="6831076" y="-595313"/>
              <a:chExt cx="1241416" cy="1573239"/>
            </a:xfrm>
          </p:grpSpPr>
          <p:sp>
            <p:nvSpPr>
              <p:cNvPr id="442" name="矩形 441"/>
              <p:cNvSpPr/>
              <p:nvPr/>
            </p:nvSpPr>
            <p:spPr>
              <a:xfrm>
                <a:off x="6831076" y="-595313"/>
                <a:ext cx="1241416" cy="85271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43" name="矩形 442"/>
              <p:cNvSpPr/>
              <p:nvPr/>
            </p:nvSpPr>
            <p:spPr>
              <a:xfrm>
                <a:off x="6895044" y="-510043"/>
                <a:ext cx="1113481" cy="148635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44" name="组合 443"/>
              <p:cNvGrpSpPr/>
              <p:nvPr/>
            </p:nvGrpSpPr>
            <p:grpSpPr>
              <a:xfrm>
                <a:off x="7029337" y="-342621"/>
                <a:ext cx="844895" cy="145418"/>
                <a:chOff x="7021531" y="-342621"/>
                <a:chExt cx="844895" cy="145418"/>
              </a:xfrm>
            </p:grpSpPr>
            <p:sp>
              <p:nvSpPr>
                <p:cNvPr id="466" name="矩形 465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7" name="矩形 466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8" name="矩形 467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9" name="矩形 468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45" name="组合 444"/>
              <p:cNvGrpSpPr/>
              <p:nvPr/>
            </p:nvGrpSpPr>
            <p:grpSpPr>
              <a:xfrm>
                <a:off x="7029337" y="-81064"/>
                <a:ext cx="844895" cy="145418"/>
                <a:chOff x="7021531" y="-342621"/>
                <a:chExt cx="844895" cy="145418"/>
              </a:xfrm>
            </p:grpSpPr>
            <p:sp>
              <p:nvSpPr>
                <p:cNvPr id="462" name="矩形 461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3" name="矩形 462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4" name="矩形 463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5" name="矩形 464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46" name="组合 445"/>
              <p:cNvGrpSpPr/>
              <p:nvPr/>
            </p:nvGrpSpPr>
            <p:grpSpPr>
              <a:xfrm>
                <a:off x="7029337" y="180493"/>
                <a:ext cx="844895" cy="145418"/>
                <a:chOff x="7021531" y="-342621"/>
                <a:chExt cx="844895" cy="145418"/>
              </a:xfrm>
            </p:grpSpPr>
            <p:sp>
              <p:nvSpPr>
                <p:cNvPr id="458" name="矩形 457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9" name="矩形 458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0" name="矩形 459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1" name="矩形 460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47" name="组合 446"/>
              <p:cNvGrpSpPr/>
              <p:nvPr/>
            </p:nvGrpSpPr>
            <p:grpSpPr>
              <a:xfrm>
                <a:off x="7029337" y="442050"/>
                <a:ext cx="844895" cy="145418"/>
                <a:chOff x="7021531" y="-342621"/>
                <a:chExt cx="844895" cy="145418"/>
              </a:xfrm>
            </p:grpSpPr>
            <p:sp>
              <p:nvSpPr>
                <p:cNvPr id="454" name="矩形 453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5" name="矩形 454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6" name="矩形 455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7" name="矩形 456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48" name="组合 447"/>
              <p:cNvGrpSpPr/>
              <p:nvPr/>
            </p:nvGrpSpPr>
            <p:grpSpPr>
              <a:xfrm>
                <a:off x="7029337" y="703607"/>
                <a:ext cx="844895" cy="145418"/>
                <a:chOff x="7021531" y="-342621"/>
                <a:chExt cx="844895" cy="145418"/>
              </a:xfrm>
            </p:grpSpPr>
            <p:sp>
              <p:nvSpPr>
                <p:cNvPr id="450" name="矩形 449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1" name="矩形 450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2" name="矩形 451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3" name="矩形 452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449" name="矩形 448"/>
              <p:cNvSpPr/>
              <p:nvPr/>
            </p:nvSpPr>
            <p:spPr>
              <a:xfrm>
                <a:off x="6885295" y="-508430"/>
                <a:ext cx="546394" cy="1486356"/>
              </a:xfrm>
              <a:prstGeom prst="rect">
                <a:avLst/>
              </a:prstGeom>
              <a:solidFill>
                <a:schemeClr val="accent4">
                  <a:lumMod val="75000"/>
                  <a:alpha val="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4" name="组合 353"/>
            <p:cNvGrpSpPr/>
            <p:nvPr/>
          </p:nvGrpSpPr>
          <p:grpSpPr>
            <a:xfrm>
              <a:off x="1283583" y="4642389"/>
              <a:ext cx="469663" cy="1320811"/>
              <a:chOff x="6567489" y="-1166624"/>
              <a:chExt cx="762000" cy="2142937"/>
            </a:xfrm>
          </p:grpSpPr>
          <p:grpSp>
            <p:nvGrpSpPr>
              <p:cNvPr id="416" name="组合 415"/>
              <p:cNvGrpSpPr/>
              <p:nvPr/>
            </p:nvGrpSpPr>
            <p:grpSpPr>
              <a:xfrm>
                <a:off x="6567489" y="-846387"/>
                <a:ext cx="762000" cy="1822700"/>
                <a:chOff x="6567489" y="-846387"/>
                <a:chExt cx="762000" cy="1822700"/>
              </a:xfrm>
            </p:grpSpPr>
            <p:sp>
              <p:nvSpPr>
                <p:cNvPr id="440" name="矩形 439"/>
                <p:cNvSpPr/>
                <p:nvPr/>
              </p:nvSpPr>
              <p:spPr>
                <a:xfrm>
                  <a:off x="6567489" y="-222487"/>
                  <a:ext cx="762000" cy="119880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1" name="矩形 440"/>
                <p:cNvSpPr/>
                <p:nvPr/>
              </p:nvSpPr>
              <p:spPr>
                <a:xfrm>
                  <a:off x="6648452" y="-846387"/>
                  <a:ext cx="600074" cy="119880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17" name="组合 416"/>
              <p:cNvGrpSpPr/>
              <p:nvPr/>
            </p:nvGrpSpPr>
            <p:grpSpPr>
              <a:xfrm>
                <a:off x="6753404" y="-724278"/>
                <a:ext cx="390170" cy="1578482"/>
                <a:chOff x="6753404" y="-794065"/>
                <a:chExt cx="390170" cy="1578482"/>
              </a:xfrm>
            </p:grpSpPr>
            <p:grpSp>
              <p:nvGrpSpPr>
                <p:cNvPr id="419" name="组合 418"/>
                <p:cNvGrpSpPr/>
                <p:nvPr/>
              </p:nvGrpSpPr>
              <p:grpSpPr>
                <a:xfrm>
                  <a:off x="6753404" y="-77533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438" name="矩形 437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39" name="矩形 438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20" name="组合 419"/>
                <p:cNvGrpSpPr/>
                <p:nvPr/>
              </p:nvGrpSpPr>
              <p:grpSpPr>
                <a:xfrm>
                  <a:off x="6753404" y="161311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436" name="矩形 435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37" name="矩形 436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21" name="组合 420"/>
                <p:cNvGrpSpPr/>
                <p:nvPr/>
              </p:nvGrpSpPr>
              <p:grpSpPr>
                <a:xfrm>
                  <a:off x="6753404" y="400155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434" name="矩形 433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35" name="矩形 434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22" name="组合 421"/>
                <p:cNvGrpSpPr/>
                <p:nvPr/>
              </p:nvGrpSpPr>
              <p:grpSpPr>
                <a:xfrm>
                  <a:off x="6753404" y="638999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432" name="矩形 431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33" name="矩形 432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23" name="组合 422"/>
                <p:cNvGrpSpPr/>
                <p:nvPr/>
              </p:nvGrpSpPr>
              <p:grpSpPr>
                <a:xfrm>
                  <a:off x="6753404" y="-316377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430" name="矩形 429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31" name="矩形 430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24" name="组合 423"/>
                <p:cNvGrpSpPr/>
                <p:nvPr/>
              </p:nvGrpSpPr>
              <p:grpSpPr>
                <a:xfrm>
                  <a:off x="6753404" y="-555221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428" name="矩形 427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29" name="矩形 428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25" name="组合 424"/>
                <p:cNvGrpSpPr/>
                <p:nvPr/>
              </p:nvGrpSpPr>
              <p:grpSpPr>
                <a:xfrm>
                  <a:off x="6753404" y="-794065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426" name="矩形 425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27" name="矩形 426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418" name="等腰三角形 417"/>
              <p:cNvSpPr/>
              <p:nvPr/>
            </p:nvSpPr>
            <p:spPr>
              <a:xfrm>
                <a:off x="6648452" y="-1166624"/>
                <a:ext cx="600073" cy="319088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5" name="组合 354"/>
            <p:cNvGrpSpPr/>
            <p:nvPr/>
          </p:nvGrpSpPr>
          <p:grpSpPr>
            <a:xfrm>
              <a:off x="2575804" y="5177385"/>
              <a:ext cx="429144" cy="785815"/>
              <a:chOff x="6831076" y="-1295256"/>
              <a:chExt cx="1241416" cy="2273182"/>
            </a:xfrm>
          </p:grpSpPr>
          <p:sp>
            <p:nvSpPr>
              <p:cNvPr id="387" name="矩形 386"/>
              <p:cNvSpPr/>
              <p:nvPr/>
            </p:nvSpPr>
            <p:spPr>
              <a:xfrm>
                <a:off x="6831076" y="-1059024"/>
                <a:ext cx="1241416" cy="54898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88" name="矩形 387"/>
              <p:cNvSpPr/>
              <p:nvPr/>
            </p:nvSpPr>
            <p:spPr>
              <a:xfrm>
                <a:off x="6895044" y="-510043"/>
                <a:ext cx="1113481" cy="148635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89" name="组合 388"/>
              <p:cNvGrpSpPr/>
              <p:nvPr/>
            </p:nvGrpSpPr>
            <p:grpSpPr>
              <a:xfrm>
                <a:off x="7029337" y="-342621"/>
                <a:ext cx="844895" cy="145418"/>
                <a:chOff x="7021531" y="-342621"/>
                <a:chExt cx="844895" cy="145418"/>
              </a:xfrm>
            </p:grpSpPr>
            <p:sp>
              <p:nvSpPr>
                <p:cNvPr id="412" name="矩形 411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3" name="矩形 412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4" name="矩形 413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5" name="矩形 414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90" name="组合 389"/>
              <p:cNvGrpSpPr/>
              <p:nvPr/>
            </p:nvGrpSpPr>
            <p:grpSpPr>
              <a:xfrm>
                <a:off x="7029337" y="-81064"/>
                <a:ext cx="844895" cy="145418"/>
                <a:chOff x="7021531" y="-342621"/>
                <a:chExt cx="844895" cy="145418"/>
              </a:xfrm>
            </p:grpSpPr>
            <p:sp>
              <p:nvSpPr>
                <p:cNvPr id="408" name="矩形 407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9" name="矩形 408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0" name="矩形 409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1" name="矩形 410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91" name="组合 390"/>
              <p:cNvGrpSpPr/>
              <p:nvPr/>
            </p:nvGrpSpPr>
            <p:grpSpPr>
              <a:xfrm>
                <a:off x="7029337" y="180493"/>
                <a:ext cx="844895" cy="145418"/>
                <a:chOff x="7021531" y="-342621"/>
                <a:chExt cx="844895" cy="145418"/>
              </a:xfrm>
            </p:grpSpPr>
            <p:sp>
              <p:nvSpPr>
                <p:cNvPr id="404" name="矩形 403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5" name="矩形 404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6" name="矩形 405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7" name="矩形 406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92" name="组合 391"/>
              <p:cNvGrpSpPr/>
              <p:nvPr/>
            </p:nvGrpSpPr>
            <p:grpSpPr>
              <a:xfrm>
                <a:off x="7029337" y="442050"/>
                <a:ext cx="844895" cy="145418"/>
                <a:chOff x="7021531" y="-342621"/>
                <a:chExt cx="844895" cy="145418"/>
              </a:xfrm>
            </p:grpSpPr>
            <p:sp>
              <p:nvSpPr>
                <p:cNvPr id="400" name="矩形 399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1" name="矩形 400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2" name="矩形 401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3" name="矩形 402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93" name="组合 392"/>
              <p:cNvGrpSpPr/>
              <p:nvPr/>
            </p:nvGrpSpPr>
            <p:grpSpPr>
              <a:xfrm>
                <a:off x="7029337" y="703607"/>
                <a:ext cx="844895" cy="145418"/>
                <a:chOff x="7021531" y="-342621"/>
                <a:chExt cx="844895" cy="145418"/>
              </a:xfrm>
            </p:grpSpPr>
            <p:sp>
              <p:nvSpPr>
                <p:cNvPr id="396" name="矩形 395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7" name="矩形 396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8" name="矩形 397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9" name="矩形 398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94" name="矩形 393"/>
              <p:cNvSpPr/>
              <p:nvPr/>
            </p:nvSpPr>
            <p:spPr>
              <a:xfrm>
                <a:off x="6885295" y="-508430"/>
                <a:ext cx="546394" cy="1486356"/>
              </a:xfrm>
              <a:prstGeom prst="rect">
                <a:avLst/>
              </a:prstGeom>
              <a:solidFill>
                <a:schemeClr val="accent4">
                  <a:lumMod val="75000"/>
                  <a:alpha val="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95" name="矩形 394"/>
              <p:cNvSpPr/>
              <p:nvPr/>
            </p:nvSpPr>
            <p:spPr>
              <a:xfrm>
                <a:off x="7029335" y="-1295256"/>
                <a:ext cx="853267" cy="54898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6" name="组合 355"/>
            <p:cNvGrpSpPr/>
            <p:nvPr/>
          </p:nvGrpSpPr>
          <p:grpSpPr>
            <a:xfrm>
              <a:off x="1780405" y="4931555"/>
              <a:ext cx="765154" cy="1031645"/>
              <a:chOff x="1780405" y="4931555"/>
              <a:chExt cx="765154" cy="1031645"/>
            </a:xfrm>
          </p:grpSpPr>
          <p:grpSp>
            <p:nvGrpSpPr>
              <p:cNvPr id="357" name="组合 356"/>
              <p:cNvGrpSpPr/>
              <p:nvPr/>
            </p:nvGrpSpPr>
            <p:grpSpPr>
              <a:xfrm>
                <a:off x="1780405" y="4993525"/>
                <a:ext cx="765154" cy="969675"/>
                <a:chOff x="6831076" y="-595313"/>
                <a:chExt cx="1241416" cy="1573239"/>
              </a:xfrm>
            </p:grpSpPr>
            <p:sp>
              <p:nvSpPr>
                <p:cNvPr id="359" name="矩形 358"/>
                <p:cNvSpPr/>
                <p:nvPr/>
              </p:nvSpPr>
              <p:spPr>
                <a:xfrm>
                  <a:off x="6831076" y="-595313"/>
                  <a:ext cx="1241416" cy="85271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60" name="矩形 359"/>
                <p:cNvSpPr/>
                <p:nvPr/>
              </p:nvSpPr>
              <p:spPr>
                <a:xfrm>
                  <a:off x="6895044" y="-510043"/>
                  <a:ext cx="1113481" cy="1486356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361" name="组合 360"/>
                <p:cNvGrpSpPr/>
                <p:nvPr/>
              </p:nvGrpSpPr>
              <p:grpSpPr>
                <a:xfrm>
                  <a:off x="7029337" y="-342621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383" name="矩形 382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84" name="矩形 383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85" name="矩形 384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86" name="矩形 385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362" name="组合 361"/>
                <p:cNvGrpSpPr/>
                <p:nvPr/>
              </p:nvGrpSpPr>
              <p:grpSpPr>
                <a:xfrm>
                  <a:off x="7029337" y="-81064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379" name="矩形 378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80" name="矩形 379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81" name="矩形 380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82" name="矩形 381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363" name="组合 362"/>
                <p:cNvGrpSpPr/>
                <p:nvPr/>
              </p:nvGrpSpPr>
              <p:grpSpPr>
                <a:xfrm>
                  <a:off x="7029337" y="180493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375" name="矩形 374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76" name="矩形 375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77" name="矩形 376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78" name="矩形 377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364" name="组合 363"/>
                <p:cNvGrpSpPr/>
                <p:nvPr/>
              </p:nvGrpSpPr>
              <p:grpSpPr>
                <a:xfrm>
                  <a:off x="7029337" y="442050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371" name="矩形 370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72" name="矩形 371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73" name="矩形 372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74" name="矩形 373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365" name="组合 364"/>
                <p:cNvGrpSpPr/>
                <p:nvPr/>
              </p:nvGrpSpPr>
              <p:grpSpPr>
                <a:xfrm>
                  <a:off x="7029337" y="703607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367" name="矩形 366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68" name="矩形 367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69" name="矩形 368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70" name="矩形 369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366" name="矩形 365"/>
                <p:cNvSpPr/>
                <p:nvPr/>
              </p:nvSpPr>
              <p:spPr>
                <a:xfrm>
                  <a:off x="6885295" y="-508430"/>
                  <a:ext cx="546394" cy="1486356"/>
                </a:xfrm>
                <a:prstGeom prst="rect">
                  <a:avLst/>
                </a:prstGeom>
                <a:solidFill>
                  <a:schemeClr val="accent4">
                    <a:lumMod val="75000"/>
                    <a:alpha val="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58" name="矩形 357"/>
              <p:cNvSpPr/>
              <p:nvPr/>
            </p:nvSpPr>
            <p:spPr>
              <a:xfrm>
                <a:off x="2310167" y="4931555"/>
                <a:ext cx="117752" cy="7310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28" name="组合 527"/>
          <p:cNvGrpSpPr/>
          <p:nvPr/>
        </p:nvGrpSpPr>
        <p:grpSpPr>
          <a:xfrm>
            <a:off x="8859792" y="6257582"/>
            <a:ext cx="967965" cy="426400"/>
            <a:chOff x="8873765" y="7025419"/>
            <a:chExt cx="2010214" cy="885523"/>
          </a:xfrm>
        </p:grpSpPr>
        <p:sp>
          <p:nvSpPr>
            <p:cNvPr id="529" name="任意多边形: 形状 528"/>
            <p:cNvSpPr/>
            <p:nvPr/>
          </p:nvSpPr>
          <p:spPr>
            <a:xfrm>
              <a:off x="9331088" y="7025419"/>
              <a:ext cx="1161957" cy="420750"/>
            </a:xfrm>
            <a:custGeom>
              <a:avLst/>
              <a:gdLst>
                <a:gd name="connsiteX0" fmla="*/ 580978 w 1161957"/>
                <a:gd name="connsiteY0" fmla="*/ 0 h 420750"/>
                <a:gd name="connsiteX1" fmla="*/ 1115901 w 1161957"/>
                <a:gd name="connsiteY1" fmla="*/ 321678 h 420750"/>
                <a:gd name="connsiteX2" fmla="*/ 1161957 w 1161957"/>
                <a:gd name="connsiteY2" fmla="*/ 420750 h 420750"/>
                <a:gd name="connsiteX3" fmla="*/ 0 w 1161957"/>
                <a:gd name="connsiteY3" fmla="*/ 420750 h 420750"/>
                <a:gd name="connsiteX4" fmla="*/ 46056 w 1161957"/>
                <a:gd name="connsiteY4" fmla="*/ 321678 h 420750"/>
                <a:gd name="connsiteX5" fmla="*/ 580978 w 1161957"/>
                <a:gd name="connsiteY5" fmla="*/ 0 h 42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957" h="420750">
                  <a:moveTo>
                    <a:pt x="580978" y="0"/>
                  </a:moveTo>
                  <a:cubicBezTo>
                    <a:pt x="807673" y="0"/>
                    <a:pt x="1006200" y="128825"/>
                    <a:pt x="1115901" y="321678"/>
                  </a:cubicBezTo>
                  <a:lnTo>
                    <a:pt x="1161957" y="420750"/>
                  </a:lnTo>
                  <a:lnTo>
                    <a:pt x="0" y="420750"/>
                  </a:lnTo>
                  <a:lnTo>
                    <a:pt x="46056" y="321678"/>
                  </a:lnTo>
                  <a:cubicBezTo>
                    <a:pt x="155756" y="128825"/>
                    <a:pt x="354283" y="0"/>
                    <a:pt x="5809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0" name="任意多边形: 形状 529"/>
            <p:cNvSpPr/>
            <p:nvPr/>
          </p:nvSpPr>
          <p:spPr>
            <a:xfrm>
              <a:off x="9369883" y="7104749"/>
              <a:ext cx="1084367" cy="393807"/>
            </a:xfrm>
            <a:custGeom>
              <a:avLst/>
              <a:gdLst>
                <a:gd name="connsiteX0" fmla="*/ 542183 w 1084367"/>
                <a:gd name="connsiteY0" fmla="*/ 0 h 393807"/>
                <a:gd name="connsiteX1" fmla="*/ 1081526 w 1084367"/>
                <a:gd name="connsiteY1" fmla="*/ 383805 h 393807"/>
                <a:gd name="connsiteX2" fmla="*/ 1084367 w 1084367"/>
                <a:gd name="connsiteY2" fmla="*/ 393807 h 393807"/>
                <a:gd name="connsiteX3" fmla="*/ 0 w 1084367"/>
                <a:gd name="connsiteY3" fmla="*/ 393807 h 393807"/>
                <a:gd name="connsiteX4" fmla="*/ 2841 w 1084367"/>
                <a:gd name="connsiteY4" fmla="*/ 383805 h 393807"/>
                <a:gd name="connsiteX5" fmla="*/ 542183 w 1084367"/>
                <a:gd name="connsiteY5" fmla="*/ 0 h 39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4367" h="393807">
                  <a:moveTo>
                    <a:pt x="542183" y="0"/>
                  </a:moveTo>
                  <a:cubicBezTo>
                    <a:pt x="787238" y="0"/>
                    <a:pt x="996769" y="159044"/>
                    <a:pt x="1081526" y="383805"/>
                  </a:cubicBezTo>
                  <a:lnTo>
                    <a:pt x="1084367" y="393807"/>
                  </a:lnTo>
                  <a:lnTo>
                    <a:pt x="0" y="393807"/>
                  </a:lnTo>
                  <a:lnTo>
                    <a:pt x="2841" y="383805"/>
                  </a:lnTo>
                  <a:cubicBezTo>
                    <a:pt x="87597" y="159044"/>
                    <a:pt x="297128" y="0"/>
                    <a:pt x="54218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1" name="任意多边形: 形状 530"/>
            <p:cNvSpPr/>
            <p:nvPr/>
          </p:nvSpPr>
          <p:spPr>
            <a:xfrm>
              <a:off x="8873765" y="7421514"/>
              <a:ext cx="2010214" cy="290124"/>
            </a:xfrm>
            <a:custGeom>
              <a:avLst/>
              <a:gdLst>
                <a:gd name="connsiteX0" fmla="*/ 225360 w 2010214"/>
                <a:gd name="connsiteY0" fmla="*/ 0 h 290124"/>
                <a:gd name="connsiteX1" fmla="*/ 1963447 w 2010214"/>
                <a:gd name="connsiteY1" fmla="*/ 9525 h 290124"/>
                <a:gd name="connsiteX2" fmla="*/ 2010214 w 2010214"/>
                <a:gd name="connsiteY2" fmla="*/ 56292 h 290124"/>
                <a:gd name="connsiteX3" fmla="*/ 2010214 w 2010214"/>
                <a:gd name="connsiteY3" fmla="*/ 243357 h 290124"/>
                <a:gd name="connsiteX4" fmla="*/ 1963447 w 2010214"/>
                <a:gd name="connsiteY4" fmla="*/ 290124 h 290124"/>
                <a:gd name="connsiteX5" fmla="*/ 1732392 w 2010214"/>
                <a:gd name="connsiteY5" fmla="*/ 290124 h 290124"/>
                <a:gd name="connsiteX6" fmla="*/ 1725783 w 2010214"/>
                <a:gd name="connsiteY6" fmla="*/ 257390 h 290124"/>
                <a:gd name="connsiteX7" fmla="*/ 1548017 w 2010214"/>
                <a:gd name="connsiteY7" fmla="*/ 139559 h 290124"/>
                <a:gd name="connsiteX8" fmla="*/ 1370251 w 2010214"/>
                <a:gd name="connsiteY8" fmla="*/ 257390 h 290124"/>
                <a:gd name="connsiteX9" fmla="*/ 1363642 w 2010214"/>
                <a:gd name="connsiteY9" fmla="*/ 290124 h 290124"/>
                <a:gd name="connsiteX10" fmla="*/ 648953 w 2010214"/>
                <a:gd name="connsiteY10" fmla="*/ 290124 h 290124"/>
                <a:gd name="connsiteX11" fmla="*/ 642344 w 2010214"/>
                <a:gd name="connsiteY11" fmla="*/ 257390 h 290124"/>
                <a:gd name="connsiteX12" fmla="*/ 464578 w 2010214"/>
                <a:gd name="connsiteY12" fmla="*/ 139559 h 290124"/>
                <a:gd name="connsiteX13" fmla="*/ 286812 w 2010214"/>
                <a:gd name="connsiteY13" fmla="*/ 257390 h 290124"/>
                <a:gd name="connsiteX14" fmla="*/ 280203 w 2010214"/>
                <a:gd name="connsiteY14" fmla="*/ 290124 h 290124"/>
                <a:gd name="connsiteX15" fmla="*/ 49148 w 2010214"/>
                <a:gd name="connsiteY15" fmla="*/ 290124 h 290124"/>
                <a:gd name="connsiteX16" fmla="*/ 2381 w 2010214"/>
                <a:gd name="connsiteY16" fmla="*/ 243357 h 290124"/>
                <a:gd name="connsiteX17" fmla="*/ 0 w 2010214"/>
                <a:gd name="connsiteY17" fmla="*/ 89629 h 290124"/>
                <a:gd name="connsiteX18" fmla="*/ 225360 w 2010214"/>
                <a:gd name="connsiteY18" fmla="*/ 0 h 29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0214" h="290124">
                  <a:moveTo>
                    <a:pt x="225360" y="0"/>
                  </a:moveTo>
                  <a:lnTo>
                    <a:pt x="1963447" y="9525"/>
                  </a:lnTo>
                  <a:cubicBezTo>
                    <a:pt x="1989276" y="9525"/>
                    <a:pt x="2010214" y="30463"/>
                    <a:pt x="2010214" y="56292"/>
                  </a:cubicBezTo>
                  <a:lnTo>
                    <a:pt x="2010214" y="243357"/>
                  </a:lnTo>
                  <a:cubicBezTo>
                    <a:pt x="2010214" y="269186"/>
                    <a:pt x="1989276" y="290124"/>
                    <a:pt x="1963447" y="290124"/>
                  </a:cubicBezTo>
                  <a:lnTo>
                    <a:pt x="1732392" y="290124"/>
                  </a:lnTo>
                  <a:lnTo>
                    <a:pt x="1725783" y="257390"/>
                  </a:lnTo>
                  <a:cubicBezTo>
                    <a:pt x="1696495" y="188146"/>
                    <a:pt x="1627930" y="139559"/>
                    <a:pt x="1548017" y="139559"/>
                  </a:cubicBezTo>
                  <a:cubicBezTo>
                    <a:pt x="1468104" y="139559"/>
                    <a:pt x="1399539" y="188146"/>
                    <a:pt x="1370251" y="257390"/>
                  </a:cubicBezTo>
                  <a:lnTo>
                    <a:pt x="1363642" y="290124"/>
                  </a:lnTo>
                  <a:lnTo>
                    <a:pt x="648953" y="290124"/>
                  </a:lnTo>
                  <a:lnTo>
                    <a:pt x="642344" y="257390"/>
                  </a:lnTo>
                  <a:cubicBezTo>
                    <a:pt x="613056" y="188146"/>
                    <a:pt x="544491" y="139559"/>
                    <a:pt x="464578" y="139559"/>
                  </a:cubicBezTo>
                  <a:cubicBezTo>
                    <a:pt x="384665" y="139559"/>
                    <a:pt x="316100" y="188146"/>
                    <a:pt x="286812" y="257390"/>
                  </a:cubicBezTo>
                  <a:lnTo>
                    <a:pt x="280203" y="290124"/>
                  </a:lnTo>
                  <a:lnTo>
                    <a:pt x="49148" y="290124"/>
                  </a:lnTo>
                  <a:cubicBezTo>
                    <a:pt x="23319" y="290124"/>
                    <a:pt x="2381" y="269186"/>
                    <a:pt x="2381" y="243357"/>
                  </a:cubicBezTo>
                  <a:cubicBezTo>
                    <a:pt x="1587" y="192114"/>
                    <a:pt x="794" y="140872"/>
                    <a:pt x="0" y="89629"/>
                  </a:cubicBezTo>
                  <a:cubicBezTo>
                    <a:pt x="0" y="28081"/>
                    <a:pt x="199531" y="0"/>
                    <a:pt x="22536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532" name="矩形: 圆角 531"/>
            <p:cNvSpPr/>
            <p:nvPr/>
          </p:nvSpPr>
          <p:spPr>
            <a:xfrm rot="16200000">
              <a:off x="9693701" y="7298717"/>
              <a:ext cx="456581" cy="4571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3" name="椭圆 532"/>
            <p:cNvSpPr/>
            <p:nvPr/>
          </p:nvSpPr>
          <p:spPr>
            <a:xfrm>
              <a:off x="9181399" y="7597056"/>
              <a:ext cx="313886" cy="3138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4" name="椭圆 533"/>
            <p:cNvSpPr/>
            <p:nvPr/>
          </p:nvSpPr>
          <p:spPr>
            <a:xfrm>
              <a:off x="10264838" y="7597056"/>
              <a:ext cx="313886" cy="3138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535" name="组合 534"/>
          <p:cNvGrpSpPr/>
          <p:nvPr/>
        </p:nvGrpSpPr>
        <p:grpSpPr>
          <a:xfrm>
            <a:off x="4683730" y="5832599"/>
            <a:ext cx="1291057" cy="551098"/>
            <a:chOff x="2232484" y="5636171"/>
            <a:chExt cx="2059640" cy="879174"/>
          </a:xfrm>
        </p:grpSpPr>
        <p:grpSp>
          <p:nvGrpSpPr>
            <p:cNvPr id="536" name="组合 535"/>
            <p:cNvGrpSpPr/>
            <p:nvPr/>
          </p:nvGrpSpPr>
          <p:grpSpPr>
            <a:xfrm>
              <a:off x="3132988" y="5686184"/>
              <a:ext cx="1045615" cy="478020"/>
              <a:chOff x="3137177" y="5748500"/>
              <a:chExt cx="1110561" cy="491142"/>
            </a:xfrm>
          </p:grpSpPr>
          <p:sp>
            <p:nvSpPr>
              <p:cNvPr id="542" name="任意多边形: 形状 541"/>
              <p:cNvSpPr/>
              <p:nvPr/>
            </p:nvSpPr>
            <p:spPr>
              <a:xfrm>
                <a:off x="3137177" y="5748500"/>
                <a:ext cx="1110561" cy="491142"/>
              </a:xfrm>
              <a:custGeom>
                <a:avLst/>
                <a:gdLst>
                  <a:gd name="connsiteX0" fmla="*/ 613644 w 1227288"/>
                  <a:gd name="connsiteY0" fmla="*/ 0 h 264685"/>
                  <a:gd name="connsiteX1" fmla="*/ 1226412 w 1227288"/>
                  <a:gd name="connsiteY1" fmla="*/ 260155 h 264685"/>
                  <a:gd name="connsiteX2" fmla="*/ 1227288 w 1227288"/>
                  <a:gd name="connsiteY2" fmla="*/ 264685 h 264685"/>
                  <a:gd name="connsiteX3" fmla="*/ 0 w 1227288"/>
                  <a:gd name="connsiteY3" fmla="*/ 264685 h 264685"/>
                  <a:gd name="connsiteX4" fmla="*/ 877 w 1227288"/>
                  <a:gd name="connsiteY4" fmla="*/ 260155 h 264685"/>
                  <a:gd name="connsiteX5" fmla="*/ 613644 w 1227288"/>
                  <a:gd name="connsiteY5" fmla="*/ 0 h 264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7288" h="264685">
                    <a:moveTo>
                      <a:pt x="613644" y="0"/>
                    </a:moveTo>
                    <a:cubicBezTo>
                      <a:pt x="915904" y="0"/>
                      <a:pt x="1168088" y="111685"/>
                      <a:pt x="1226412" y="260155"/>
                    </a:cubicBezTo>
                    <a:lnTo>
                      <a:pt x="1227288" y="264685"/>
                    </a:lnTo>
                    <a:lnTo>
                      <a:pt x="0" y="264685"/>
                    </a:lnTo>
                    <a:lnTo>
                      <a:pt x="877" y="260155"/>
                    </a:lnTo>
                    <a:cubicBezTo>
                      <a:pt x="59200" y="111685"/>
                      <a:pt x="311384" y="0"/>
                      <a:pt x="6136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43" name="任意多边形: 形状 542"/>
              <p:cNvSpPr/>
              <p:nvPr/>
            </p:nvSpPr>
            <p:spPr>
              <a:xfrm>
                <a:off x="3191456" y="5799156"/>
                <a:ext cx="988837" cy="428095"/>
              </a:xfrm>
              <a:custGeom>
                <a:avLst/>
                <a:gdLst>
                  <a:gd name="connsiteX0" fmla="*/ 613644 w 1227288"/>
                  <a:gd name="connsiteY0" fmla="*/ 0 h 264685"/>
                  <a:gd name="connsiteX1" fmla="*/ 1226412 w 1227288"/>
                  <a:gd name="connsiteY1" fmla="*/ 260155 h 264685"/>
                  <a:gd name="connsiteX2" fmla="*/ 1227288 w 1227288"/>
                  <a:gd name="connsiteY2" fmla="*/ 264685 h 264685"/>
                  <a:gd name="connsiteX3" fmla="*/ 0 w 1227288"/>
                  <a:gd name="connsiteY3" fmla="*/ 264685 h 264685"/>
                  <a:gd name="connsiteX4" fmla="*/ 877 w 1227288"/>
                  <a:gd name="connsiteY4" fmla="*/ 260155 h 264685"/>
                  <a:gd name="connsiteX5" fmla="*/ 613644 w 1227288"/>
                  <a:gd name="connsiteY5" fmla="*/ 0 h 264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7288" h="264685">
                    <a:moveTo>
                      <a:pt x="613644" y="0"/>
                    </a:moveTo>
                    <a:cubicBezTo>
                      <a:pt x="915904" y="0"/>
                      <a:pt x="1168088" y="111685"/>
                      <a:pt x="1226412" y="260155"/>
                    </a:cubicBezTo>
                    <a:lnTo>
                      <a:pt x="1227288" y="264685"/>
                    </a:lnTo>
                    <a:lnTo>
                      <a:pt x="0" y="264685"/>
                    </a:lnTo>
                    <a:lnTo>
                      <a:pt x="877" y="260155"/>
                    </a:lnTo>
                    <a:cubicBezTo>
                      <a:pt x="59200" y="111685"/>
                      <a:pt x="311384" y="0"/>
                      <a:pt x="61364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37" name="任意多边形: 形状 536"/>
            <p:cNvSpPr/>
            <p:nvPr/>
          </p:nvSpPr>
          <p:spPr>
            <a:xfrm>
              <a:off x="2232484" y="6154271"/>
              <a:ext cx="2059640" cy="161770"/>
            </a:xfrm>
            <a:custGeom>
              <a:avLst/>
              <a:gdLst>
                <a:gd name="connsiteX0" fmla="*/ 38705 w 2059640"/>
                <a:gd name="connsiteY0" fmla="*/ 0 h 161770"/>
                <a:gd name="connsiteX1" fmla="*/ 2020935 w 2059640"/>
                <a:gd name="connsiteY1" fmla="*/ 0 h 161770"/>
                <a:gd name="connsiteX2" fmla="*/ 2059640 w 2059640"/>
                <a:gd name="connsiteY2" fmla="*/ 38705 h 161770"/>
                <a:gd name="connsiteX3" fmla="*/ 2059640 w 2059640"/>
                <a:gd name="connsiteY3" fmla="*/ 123065 h 161770"/>
                <a:gd name="connsiteX4" fmla="*/ 2020935 w 2059640"/>
                <a:gd name="connsiteY4" fmla="*/ 161770 h 161770"/>
                <a:gd name="connsiteX5" fmla="*/ 1781817 w 2059640"/>
                <a:gd name="connsiteY5" fmla="*/ 161770 h 161770"/>
                <a:gd name="connsiteX6" fmla="*/ 1775208 w 2059640"/>
                <a:gd name="connsiteY6" fmla="*/ 129036 h 161770"/>
                <a:gd name="connsiteX7" fmla="*/ 1597442 w 2059640"/>
                <a:gd name="connsiteY7" fmla="*/ 11205 h 161770"/>
                <a:gd name="connsiteX8" fmla="*/ 1419676 w 2059640"/>
                <a:gd name="connsiteY8" fmla="*/ 129036 h 161770"/>
                <a:gd name="connsiteX9" fmla="*/ 1413068 w 2059640"/>
                <a:gd name="connsiteY9" fmla="*/ 161770 h 161770"/>
                <a:gd name="connsiteX10" fmla="*/ 698378 w 2059640"/>
                <a:gd name="connsiteY10" fmla="*/ 161770 h 161770"/>
                <a:gd name="connsiteX11" fmla="*/ 691769 w 2059640"/>
                <a:gd name="connsiteY11" fmla="*/ 129036 h 161770"/>
                <a:gd name="connsiteX12" fmla="*/ 514003 w 2059640"/>
                <a:gd name="connsiteY12" fmla="*/ 11205 h 161770"/>
                <a:gd name="connsiteX13" fmla="*/ 336237 w 2059640"/>
                <a:gd name="connsiteY13" fmla="*/ 129036 h 161770"/>
                <a:gd name="connsiteX14" fmla="*/ 329629 w 2059640"/>
                <a:gd name="connsiteY14" fmla="*/ 161770 h 161770"/>
                <a:gd name="connsiteX15" fmla="*/ 38705 w 2059640"/>
                <a:gd name="connsiteY15" fmla="*/ 161770 h 161770"/>
                <a:gd name="connsiteX16" fmla="*/ 0 w 2059640"/>
                <a:gd name="connsiteY16" fmla="*/ 123065 h 161770"/>
                <a:gd name="connsiteX17" fmla="*/ 0 w 2059640"/>
                <a:gd name="connsiteY17" fmla="*/ 38705 h 161770"/>
                <a:gd name="connsiteX18" fmla="*/ 38705 w 2059640"/>
                <a:gd name="connsiteY18" fmla="*/ 0 h 16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59640" h="161770">
                  <a:moveTo>
                    <a:pt x="38705" y="0"/>
                  </a:moveTo>
                  <a:lnTo>
                    <a:pt x="2020935" y="0"/>
                  </a:lnTo>
                  <a:cubicBezTo>
                    <a:pt x="2042311" y="0"/>
                    <a:pt x="2059640" y="17329"/>
                    <a:pt x="2059640" y="38705"/>
                  </a:cubicBezTo>
                  <a:lnTo>
                    <a:pt x="2059640" y="123065"/>
                  </a:lnTo>
                  <a:cubicBezTo>
                    <a:pt x="2059640" y="144441"/>
                    <a:pt x="2042311" y="161770"/>
                    <a:pt x="2020935" y="161770"/>
                  </a:cubicBezTo>
                  <a:lnTo>
                    <a:pt x="1781817" y="161770"/>
                  </a:lnTo>
                  <a:lnTo>
                    <a:pt x="1775208" y="129036"/>
                  </a:lnTo>
                  <a:cubicBezTo>
                    <a:pt x="1745920" y="59792"/>
                    <a:pt x="1677355" y="11205"/>
                    <a:pt x="1597442" y="11205"/>
                  </a:cubicBezTo>
                  <a:cubicBezTo>
                    <a:pt x="1517529" y="11205"/>
                    <a:pt x="1448964" y="59792"/>
                    <a:pt x="1419676" y="129036"/>
                  </a:cubicBezTo>
                  <a:lnTo>
                    <a:pt x="1413068" y="161770"/>
                  </a:lnTo>
                  <a:lnTo>
                    <a:pt x="698378" y="161770"/>
                  </a:lnTo>
                  <a:lnTo>
                    <a:pt x="691769" y="129036"/>
                  </a:lnTo>
                  <a:cubicBezTo>
                    <a:pt x="662481" y="59792"/>
                    <a:pt x="593916" y="11205"/>
                    <a:pt x="514003" y="11205"/>
                  </a:cubicBezTo>
                  <a:cubicBezTo>
                    <a:pt x="434090" y="11205"/>
                    <a:pt x="365525" y="59792"/>
                    <a:pt x="336237" y="129036"/>
                  </a:cubicBezTo>
                  <a:lnTo>
                    <a:pt x="329629" y="161770"/>
                  </a:lnTo>
                  <a:lnTo>
                    <a:pt x="38705" y="161770"/>
                  </a:lnTo>
                  <a:cubicBezTo>
                    <a:pt x="17329" y="161770"/>
                    <a:pt x="0" y="144441"/>
                    <a:pt x="0" y="123065"/>
                  </a:cubicBezTo>
                  <a:lnTo>
                    <a:pt x="0" y="38705"/>
                  </a:lnTo>
                  <a:cubicBezTo>
                    <a:pt x="0" y="17329"/>
                    <a:pt x="17329" y="0"/>
                    <a:pt x="387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8" name="矩形: 圆角 537"/>
            <p:cNvSpPr/>
            <p:nvPr/>
          </p:nvSpPr>
          <p:spPr>
            <a:xfrm rot="16200000">
              <a:off x="3119826" y="5912661"/>
              <a:ext cx="429059" cy="5416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9" name="矩形 538"/>
            <p:cNvSpPr/>
            <p:nvPr/>
          </p:nvSpPr>
          <p:spPr>
            <a:xfrm>
              <a:off x="2284973" y="5636171"/>
              <a:ext cx="1364625" cy="5203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40" name="椭圆 539"/>
            <p:cNvSpPr/>
            <p:nvPr/>
          </p:nvSpPr>
          <p:spPr>
            <a:xfrm>
              <a:off x="2589543" y="6201459"/>
              <a:ext cx="313886" cy="3138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41" name="椭圆 540"/>
            <p:cNvSpPr/>
            <p:nvPr/>
          </p:nvSpPr>
          <p:spPr>
            <a:xfrm>
              <a:off x="3672982" y="6201459"/>
              <a:ext cx="313886" cy="3138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44" name="任意多边形: 形状 543"/>
          <p:cNvSpPr/>
          <p:nvPr/>
        </p:nvSpPr>
        <p:spPr>
          <a:xfrm>
            <a:off x="3631837" y="1114897"/>
            <a:ext cx="1008929" cy="534179"/>
          </a:xfrm>
          <a:custGeom>
            <a:avLst/>
            <a:gdLst>
              <a:gd name="connsiteX0" fmla="*/ 935392 w 2034226"/>
              <a:gd name="connsiteY0" fmla="*/ 0 h 1077025"/>
              <a:gd name="connsiteX1" fmla="*/ 1348399 w 2034226"/>
              <a:gd name="connsiteY1" fmla="*/ 205313 h 1077025"/>
              <a:gd name="connsiteX2" fmla="*/ 1351793 w 2034226"/>
              <a:gd name="connsiteY2" fmla="*/ 212945 h 1077025"/>
              <a:gd name="connsiteX3" fmla="*/ 1363330 w 2034226"/>
              <a:gd name="connsiteY3" fmla="*/ 207415 h 1077025"/>
              <a:gd name="connsiteX4" fmla="*/ 1551305 w 2034226"/>
              <a:gd name="connsiteY4" fmla="*/ 173904 h 1077025"/>
              <a:gd name="connsiteX5" fmla="*/ 2034226 w 2034226"/>
              <a:gd name="connsiteY5" fmla="*/ 600339 h 1077025"/>
              <a:gd name="connsiteX6" fmla="*/ 1551305 w 2034226"/>
              <a:gd name="connsiteY6" fmla="*/ 1026774 h 1077025"/>
              <a:gd name="connsiteX7" fmla="*/ 1363330 w 2034226"/>
              <a:gd name="connsiteY7" fmla="*/ 993263 h 1077025"/>
              <a:gd name="connsiteX8" fmla="*/ 1352157 w 2034226"/>
              <a:gd name="connsiteY8" fmla="*/ 987907 h 1077025"/>
              <a:gd name="connsiteX9" fmla="*/ 1329799 w 2034226"/>
              <a:gd name="connsiteY9" fmla="*/ 1004197 h 1077025"/>
              <a:gd name="connsiteX10" fmla="*/ 1059793 w 2034226"/>
              <a:gd name="connsiteY10" fmla="*/ 1077025 h 1077025"/>
              <a:gd name="connsiteX11" fmla="*/ 789787 w 2034226"/>
              <a:gd name="connsiteY11" fmla="*/ 1004197 h 1077025"/>
              <a:gd name="connsiteX12" fmla="*/ 758161 w 2034226"/>
              <a:gd name="connsiteY12" fmla="*/ 981155 h 1077025"/>
              <a:gd name="connsiteX13" fmla="*/ 752927 w 2034226"/>
              <a:gd name="connsiteY13" fmla="*/ 984969 h 1077025"/>
              <a:gd name="connsiteX14" fmla="*/ 482921 w 2034226"/>
              <a:gd name="connsiteY14" fmla="*/ 1057797 h 1077025"/>
              <a:gd name="connsiteX15" fmla="*/ 0 w 2034226"/>
              <a:gd name="connsiteY15" fmla="*/ 631362 h 1077025"/>
              <a:gd name="connsiteX16" fmla="*/ 482921 w 2034226"/>
              <a:gd name="connsiteY16" fmla="*/ 204927 h 1077025"/>
              <a:gd name="connsiteX17" fmla="*/ 522906 w 2034226"/>
              <a:gd name="connsiteY17" fmla="*/ 207598 h 1077025"/>
              <a:gd name="connsiteX18" fmla="*/ 534946 w 2034226"/>
              <a:gd name="connsiteY18" fmla="*/ 188011 h 1077025"/>
              <a:gd name="connsiteX19" fmla="*/ 935392 w 2034226"/>
              <a:gd name="connsiteY19" fmla="*/ 0 h 107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34226" h="1077025">
                <a:moveTo>
                  <a:pt x="935392" y="0"/>
                </a:moveTo>
                <a:cubicBezTo>
                  <a:pt x="1110421" y="0"/>
                  <a:pt x="1263701" y="82223"/>
                  <a:pt x="1348399" y="205313"/>
                </a:cubicBezTo>
                <a:lnTo>
                  <a:pt x="1351793" y="212945"/>
                </a:lnTo>
                <a:lnTo>
                  <a:pt x="1363330" y="207415"/>
                </a:lnTo>
                <a:cubicBezTo>
                  <a:pt x="1421106" y="185837"/>
                  <a:pt x="1484628" y="173904"/>
                  <a:pt x="1551305" y="173904"/>
                </a:cubicBezTo>
                <a:cubicBezTo>
                  <a:pt x="1818015" y="173904"/>
                  <a:pt x="2034226" y="364825"/>
                  <a:pt x="2034226" y="600339"/>
                </a:cubicBezTo>
                <a:cubicBezTo>
                  <a:pt x="2034226" y="835853"/>
                  <a:pt x="1818015" y="1026774"/>
                  <a:pt x="1551305" y="1026774"/>
                </a:cubicBezTo>
                <a:cubicBezTo>
                  <a:pt x="1484628" y="1026774"/>
                  <a:pt x="1421106" y="1014842"/>
                  <a:pt x="1363330" y="993263"/>
                </a:cubicBezTo>
                <a:lnTo>
                  <a:pt x="1352157" y="987907"/>
                </a:lnTo>
                <a:lnTo>
                  <a:pt x="1329799" y="1004197"/>
                </a:lnTo>
                <a:cubicBezTo>
                  <a:pt x="1252724" y="1050177"/>
                  <a:pt x="1159809" y="1077025"/>
                  <a:pt x="1059793" y="1077025"/>
                </a:cubicBezTo>
                <a:cubicBezTo>
                  <a:pt x="959777" y="1077025"/>
                  <a:pt x="866862" y="1050177"/>
                  <a:pt x="789787" y="1004197"/>
                </a:cubicBezTo>
                <a:lnTo>
                  <a:pt x="758161" y="981155"/>
                </a:lnTo>
                <a:lnTo>
                  <a:pt x="752927" y="984969"/>
                </a:lnTo>
                <a:cubicBezTo>
                  <a:pt x="675852" y="1030949"/>
                  <a:pt x="582937" y="1057797"/>
                  <a:pt x="482921" y="1057797"/>
                </a:cubicBezTo>
                <a:cubicBezTo>
                  <a:pt x="216211" y="1057797"/>
                  <a:pt x="0" y="866876"/>
                  <a:pt x="0" y="631362"/>
                </a:cubicBezTo>
                <a:cubicBezTo>
                  <a:pt x="0" y="395848"/>
                  <a:pt x="216211" y="204927"/>
                  <a:pt x="482921" y="204927"/>
                </a:cubicBezTo>
                <a:lnTo>
                  <a:pt x="522906" y="207598"/>
                </a:lnTo>
                <a:lnTo>
                  <a:pt x="534946" y="188011"/>
                </a:lnTo>
                <a:cubicBezTo>
                  <a:pt x="621731" y="74578"/>
                  <a:pt x="768698" y="0"/>
                  <a:pt x="935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45" name="任意多边形: 形状 544"/>
          <p:cNvSpPr/>
          <p:nvPr/>
        </p:nvSpPr>
        <p:spPr>
          <a:xfrm>
            <a:off x="9827757" y="1060259"/>
            <a:ext cx="1344340" cy="711763"/>
          </a:xfrm>
          <a:custGeom>
            <a:avLst/>
            <a:gdLst>
              <a:gd name="connsiteX0" fmla="*/ 935392 w 2034226"/>
              <a:gd name="connsiteY0" fmla="*/ 0 h 1077025"/>
              <a:gd name="connsiteX1" fmla="*/ 1348399 w 2034226"/>
              <a:gd name="connsiteY1" fmla="*/ 205313 h 1077025"/>
              <a:gd name="connsiteX2" fmla="*/ 1351793 w 2034226"/>
              <a:gd name="connsiteY2" fmla="*/ 212945 h 1077025"/>
              <a:gd name="connsiteX3" fmla="*/ 1363330 w 2034226"/>
              <a:gd name="connsiteY3" fmla="*/ 207415 h 1077025"/>
              <a:gd name="connsiteX4" fmla="*/ 1551305 w 2034226"/>
              <a:gd name="connsiteY4" fmla="*/ 173904 h 1077025"/>
              <a:gd name="connsiteX5" fmla="*/ 2034226 w 2034226"/>
              <a:gd name="connsiteY5" fmla="*/ 600339 h 1077025"/>
              <a:gd name="connsiteX6" fmla="*/ 1551305 w 2034226"/>
              <a:gd name="connsiteY6" fmla="*/ 1026774 h 1077025"/>
              <a:gd name="connsiteX7" fmla="*/ 1363330 w 2034226"/>
              <a:gd name="connsiteY7" fmla="*/ 993263 h 1077025"/>
              <a:gd name="connsiteX8" fmla="*/ 1352157 w 2034226"/>
              <a:gd name="connsiteY8" fmla="*/ 987907 h 1077025"/>
              <a:gd name="connsiteX9" fmla="*/ 1329799 w 2034226"/>
              <a:gd name="connsiteY9" fmla="*/ 1004197 h 1077025"/>
              <a:gd name="connsiteX10" fmla="*/ 1059793 w 2034226"/>
              <a:gd name="connsiteY10" fmla="*/ 1077025 h 1077025"/>
              <a:gd name="connsiteX11" fmla="*/ 789787 w 2034226"/>
              <a:gd name="connsiteY11" fmla="*/ 1004197 h 1077025"/>
              <a:gd name="connsiteX12" fmla="*/ 758161 w 2034226"/>
              <a:gd name="connsiteY12" fmla="*/ 981155 h 1077025"/>
              <a:gd name="connsiteX13" fmla="*/ 752927 w 2034226"/>
              <a:gd name="connsiteY13" fmla="*/ 984969 h 1077025"/>
              <a:gd name="connsiteX14" fmla="*/ 482921 w 2034226"/>
              <a:gd name="connsiteY14" fmla="*/ 1057797 h 1077025"/>
              <a:gd name="connsiteX15" fmla="*/ 0 w 2034226"/>
              <a:gd name="connsiteY15" fmla="*/ 631362 h 1077025"/>
              <a:gd name="connsiteX16" fmla="*/ 482921 w 2034226"/>
              <a:gd name="connsiteY16" fmla="*/ 204927 h 1077025"/>
              <a:gd name="connsiteX17" fmla="*/ 522906 w 2034226"/>
              <a:gd name="connsiteY17" fmla="*/ 207598 h 1077025"/>
              <a:gd name="connsiteX18" fmla="*/ 534946 w 2034226"/>
              <a:gd name="connsiteY18" fmla="*/ 188011 h 1077025"/>
              <a:gd name="connsiteX19" fmla="*/ 935392 w 2034226"/>
              <a:gd name="connsiteY19" fmla="*/ 0 h 107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34226" h="1077025">
                <a:moveTo>
                  <a:pt x="935392" y="0"/>
                </a:moveTo>
                <a:cubicBezTo>
                  <a:pt x="1110421" y="0"/>
                  <a:pt x="1263701" y="82223"/>
                  <a:pt x="1348399" y="205313"/>
                </a:cubicBezTo>
                <a:lnTo>
                  <a:pt x="1351793" y="212945"/>
                </a:lnTo>
                <a:lnTo>
                  <a:pt x="1363330" y="207415"/>
                </a:lnTo>
                <a:cubicBezTo>
                  <a:pt x="1421106" y="185837"/>
                  <a:pt x="1484628" y="173904"/>
                  <a:pt x="1551305" y="173904"/>
                </a:cubicBezTo>
                <a:cubicBezTo>
                  <a:pt x="1818015" y="173904"/>
                  <a:pt x="2034226" y="364825"/>
                  <a:pt x="2034226" y="600339"/>
                </a:cubicBezTo>
                <a:cubicBezTo>
                  <a:pt x="2034226" y="835853"/>
                  <a:pt x="1818015" y="1026774"/>
                  <a:pt x="1551305" y="1026774"/>
                </a:cubicBezTo>
                <a:cubicBezTo>
                  <a:pt x="1484628" y="1026774"/>
                  <a:pt x="1421106" y="1014842"/>
                  <a:pt x="1363330" y="993263"/>
                </a:cubicBezTo>
                <a:lnTo>
                  <a:pt x="1352157" y="987907"/>
                </a:lnTo>
                <a:lnTo>
                  <a:pt x="1329799" y="1004197"/>
                </a:lnTo>
                <a:cubicBezTo>
                  <a:pt x="1252724" y="1050177"/>
                  <a:pt x="1159809" y="1077025"/>
                  <a:pt x="1059793" y="1077025"/>
                </a:cubicBezTo>
                <a:cubicBezTo>
                  <a:pt x="959777" y="1077025"/>
                  <a:pt x="866862" y="1050177"/>
                  <a:pt x="789787" y="1004197"/>
                </a:cubicBezTo>
                <a:lnTo>
                  <a:pt x="758161" y="981155"/>
                </a:lnTo>
                <a:lnTo>
                  <a:pt x="752927" y="984969"/>
                </a:lnTo>
                <a:cubicBezTo>
                  <a:pt x="675852" y="1030949"/>
                  <a:pt x="582937" y="1057797"/>
                  <a:pt x="482921" y="1057797"/>
                </a:cubicBezTo>
                <a:cubicBezTo>
                  <a:pt x="216211" y="1057797"/>
                  <a:pt x="0" y="866876"/>
                  <a:pt x="0" y="631362"/>
                </a:cubicBezTo>
                <a:cubicBezTo>
                  <a:pt x="0" y="395848"/>
                  <a:pt x="216211" y="204927"/>
                  <a:pt x="482921" y="204927"/>
                </a:cubicBezTo>
                <a:lnTo>
                  <a:pt x="522906" y="207598"/>
                </a:lnTo>
                <a:lnTo>
                  <a:pt x="534946" y="188011"/>
                </a:lnTo>
                <a:cubicBezTo>
                  <a:pt x="621731" y="74578"/>
                  <a:pt x="768698" y="0"/>
                  <a:pt x="935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46" name="任意多边形: 形状 545"/>
          <p:cNvSpPr/>
          <p:nvPr/>
        </p:nvSpPr>
        <p:spPr>
          <a:xfrm>
            <a:off x="7061126" y="3139943"/>
            <a:ext cx="1344340" cy="711763"/>
          </a:xfrm>
          <a:custGeom>
            <a:avLst/>
            <a:gdLst>
              <a:gd name="connsiteX0" fmla="*/ 935392 w 2034226"/>
              <a:gd name="connsiteY0" fmla="*/ 0 h 1077025"/>
              <a:gd name="connsiteX1" fmla="*/ 1348399 w 2034226"/>
              <a:gd name="connsiteY1" fmla="*/ 205313 h 1077025"/>
              <a:gd name="connsiteX2" fmla="*/ 1351793 w 2034226"/>
              <a:gd name="connsiteY2" fmla="*/ 212945 h 1077025"/>
              <a:gd name="connsiteX3" fmla="*/ 1363330 w 2034226"/>
              <a:gd name="connsiteY3" fmla="*/ 207415 h 1077025"/>
              <a:gd name="connsiteX4" fmla="*/ 1551305 w 2034226"/>
              <a:gd name="connsiteY4" fmla="*/ 173904 h 1077025"/>
              <a:gd name="connsiteX5" fmla="*/ 2034226 w 2034226"/>
              <a:gd name="connsiteY5" fmla="*/ 600339 h 1077025"/>
              <a:gd name="connsiteX6" fmla="*/ 1551305 w 2034226"/>
              <a:gd name="connsiteY6" fmla="*/ 1026774 h 1077025"/>
              <a:gd name="connsiteX7" fmla="*/ 1363330 w 2034226"/>
              <a:gd name="connsiteY7" fmla="*/ 993263 h 1077025"/>
              <a:gd name="connsiteX8" fmla="*/ 1352157 w 2034226"/>
              <a:gd name="connsiteY8" fmla="*/ 987907 h 1077025"/>
              <a:gd name="connsiteX9" fmla="*/ 1329799 w 2034226"/>
              <a:gd name="connsiteY9" fmla="*/ 1004197 h 1077025"/>
              <a:gd name="connsiteX10" fmla="*/ 1059793 w 2034226"/>
              <a:gd name="connsiteY10" fmla="*/ 1077025 h 1077025"/>
              <a:gd name="connsiteX11" fmla="*/ 789787 w 2034226"/>
              <a:gd name="connsiteY11" fmla="*/ 1004197 h 1077025"/>
              <a:gd name="connsiteX12" fmla="*/ 758161 w 2034226"/>
              <a:gd name="connsiteY12" fmla="*/ 981155 h 1077025"/>
              <a:gd name="connsiteX13" fmla="*/ 752927 w 2034226"/>
              <a:gd name="connsiteY13" fmla="*/ 984969 h 1077025"/>
              <a:gd name="connsiteX14" fmla="*/ 482921 w 2034226"/>
              <a:gd name="connsiteY14" fmla="*/ 1057797 h 1077025"/>
              <a:gd name="connsiteX15" fmla="*/ 0 w 2034226"/>
              <a:gd name="connsiteY15" fmla="*/ 631362 h 1077025"/>
              <a:gd name="connsiteX16" fmla="*/ 482921 w 2034226"/>
              <a:gd name="connsiteY16" fmla="*/ 204927 h 1077025"/>
              <a:gd name="connsiteX17" fmla="*/ 522906 w 2034226"/>
              <a:gd name="connsiteY17" fmla="*/ 207598 h 1077025"/>
              <a:gd name="connsiteX18" fmla="*/ 534946 w 2034226"/>
              <a:gd name="connsiteY18" fmla="*/ 188011 h 1077025"/>
              <a:gd name="connsiteX19" fmla="*/ 935392 w 2034226"/>
              <a:gd name="connsiteY19" fmla="*/ 0 h 107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34226" h="1077025">
                <a:moveTo>
                  <a:pt x="935392" y="0"/>
                </a:moveTo>
                <a:cubicBezTo>
                  <a:pt x="1110421" y="0"/>
                  <a:pt x="1263701" y="82223"/>
                  <a:pt x="1348399" y="205313"/>
                </a:cubicBezTo>
                <a:lnTo>
                  <a:pt x="1351793" y="212945"/>
                </a:lnTo>
                <a:lnTo>
                  <a:pt x="1363330" y="207415"/>
                </a:lnTo>
                <a:cubicBezTo>
                  <a:pt x="1421106" y="185837"/>
                  <a:pt x="1484628" y="173904"/>
                  <a:pt x="1551305" y="173904"/>
                </a:cubicBezTo>
                <a:cubicBezTo>
                  <a:pt x="1818015" y="173904"/>
                  <a:pt x="2034226" y="364825"/>
                  <a:pt x="2034226" y="600339"/>
                </a:cubicBezTo>
                <a:cubicBezTo>
                  <a:pt x="2034226" y="835853"/>
                  <a:pt x="1818015" y="1026774"/>
                  <a:pt x="1551305" y="1026774"/>
                </a:cubicBezTo>
                <a:cubicBezTo>
                  <a:pt x="1484628" y="1026774"/>
                  <a:pt x="1421106" y="1014842"/>
                  <a:pt x="1363330" y="993263"/>
                </a:cubicBezTo>
                <a:lnTo>
                  <a:pt x="1352157" y="987907"/>
                </a:lnTo>
                <a:lnTo>
                  <a:pt x="1329799" y="1004197"/>
                </a:lnTo>
                <a:cubicBezTo>
                  <a:pt x="1252724" y="1050177"/>
                  <a:pt x="1159809" y="1077025"/>
                  <a:pt x="1059793" y="1077025"/>
                </a:cubicBezTo>
                <a:cubicBezTo>
                  <a:pt x="959777" y="1077025"/>
                  <a:pt x="866862" y="1050177"/>
                  <a:pt x="789787" y="1004197"/>
                </a:cubicBezTo>
                <a:lnTo>
                  <a:pt x="758161" y="981155"/>
                </a:lnTo>
                <a:lnTo>
                  <a:pt x="752927" y="984969"/>
                </a:lnTo>
                <a:cubicBezTo>
                  <a:pt x="675852" y="1030949"/>
                  <a:pt x="582937" y="1057797"/>
                  <a:pt x="482921" y="1057797"/>
                </a:cubicBezTo>
                <a:cubicBezTo>
                  <a:pt x="216211" y="1057797"/>
                  <a:pt x="0" y="866876"/>
                  <a:pt x="0" y="631362"/>
                </a:cubicBezTo>
                <a:cubicBezTo>
                  <a:pt x="0" y="395848"/>
                  <a:pt x="216211" y="204927"/>
                  <a:pt x="482921" y="204927"/>
                </a:cubicBezTo>
                <a:lnTo>
                  <a:pt x="522906" y="207598"/>
                </a:lnTo>
                <a:lnTo>
                  <a:pt x="534946" y="188011"/>
                </a:lnTo>
                <a:cubicBezTo>
                  <a:pt x="621731" y="74578"/>
                  <a:pt x="768698" y="0"/>
                  <a:pt x="935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47" name="任意多边形: 形状 546"/>
          <p:cNvSpPr/>
          <p:nvPr/>
        </p:nvSpPr>
        <p:spPr>
          <a:xfrm>
            <a:off x="6808666" y="5167172"/>
            <a:ext cx="1344340" cy="475998"/>
          </a:xfrm>
          <a:custGeom>
            <a:avLst/>
            <a:gdLst>
              <a:gd name="connsiteX0" fmla="*/ 935392 w 2034226"/>
              <a:gd name="connsiteY0" fmla="*/ 0 h 1077025"/>
              <a:gd name="connsiteX1" fmla="*/ 1348399 w 2034226"/>
              <a:gd name="connsiteY1" fmla="*/ 205313 h 1077025"/>
              <a:gd name="connsiteX2" fmla="*/ 1351793 w 2034226"/>
              <a:gd name="connsiteY2" fmla="*/ 212945 h 1077025"/>
              <a:gd name="connsiteX3" fmla="*/ 1363330 w 2034226"/>
              <a:gd name="connsiteY3" fmla="*/ 207415 h 1077025"/>
              <a:gd name="connsiteX4" fmla="*/ 1551305 w 2034226"/>
              <a:gd name="connsiteY4" fmla="*/ 173904 h 1077025"/>
              <a:gd name="connsiteX5" fmla="*/ 2034226 w 2034226"/>
              <a:gd name="connsiteY5" fmla="*/ 600339 h 1077025"/>
              <a:gd name="connsiteX6" fmla="*/ 1551305 w 2034226"/>
              <a:gd name="connsiteY6" fmla="*/ 1026774 h 1077025"/>
              <a:gd name="connsiteX7" fmla="*/ 1363330 w 2034226"/>
              <a:gd name="connsiteY7" fmla="*/ 993263 h 1077025"/>
              <a:gd name="connsiteX8" fmla="*/ 1352157 w 2034226"/>
              <a:gd name="connsiteY8" fmla="*/ 987907 h 1077025"/>
              <a:gd name="connsiteX9" fmla="*/ 1329799 w 2034226"/>
              <a:gd name="connsiteY9" fmla="*/ 1004197 h 1077025"/>
              <a:gd name="connsiteX10" fmla="*/ 1059793 w 2034226"/>
              <a:gd name="connsiteY10" fmla="*/ 1077025 h 1077025"/>
              <a:gd name="connsiteX11" fmla="*/ 789787 w 2034226"/>
              <a:gd name="connsiteY11" fmla="*/ 1004197 h 1077025"/>
              <a:gd name="connsiteX12" fmla="*/ 758161 w 2034226"/>
              <a:gd name="connsiteY12" fmla="*/ 981155 h 1077025"/>
              <a:gd name="connsiteX13" fmla="*/ 752927 w 2034226"/>
              <a:gd name="connsiteY13" fmla="*/ 984969 h 1077025"/>
              <a:gd name="connsiteX14" fmla="*/ 482921 w 2034226"/>
              <a:gd name="connsiteY14" fmla="*/ 1057797 h 1077025"/>
              <a:gd name="connsiteX15" fmla="*/ 0 w 2034226"/>
              <a:gd name="connsiteY15" fmla="*/ 631362 h 1077025"/>
              <a:gd name="connsiteX16" fmla="*/ 482921 w 2034226"/>
              <a:gd name="connsiteY16" fmla="*/ 204927 h 1077025"/>
              <a:gd name="connsiteX17" fmla="*/ 522906 w 2034226"/>
              <a:gd name="connsiteY17" fmla="*/ 207598 h 1077025"/>
              <a:gd name="connsiteX18" fmla="*/ 534946 w 2034226"/>
              <a:gd name="connsiteY18" fmla="*/ 188011 h 1077025"/>
              <a:gd name="connsiteX19" fmla="*/ 935392 w 2034226"/>
              <a:gd name="connsiteY19" fmla="*/ 0 h 107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34226" h="1077025">
                <a:moveTo>
                  <a:pt x="935392" y="0"/>
                </a:moveTo>
                <a:cubicBezTo>
                  <a:pt x="1110421" y="0"/>
                  <a:pt x="1263701" y="82223"/>
                  <a:pt x="1348399" y="205313"/>
                </a:cubicBezTo>
                <a:lnTo>
                  <a:pt x="1351793" y="212945"/>
                </a:lnTo>
                <a:lnTo>
                  <a:pt x="1363330" y="207415"/>
                </a:lnTo>
                <a:cubicBezTo>
                  <a:pt x="1421106" y="185837"/>
                  <a:pt x="1484628" y="173904"/>
                  <a:pt x="1551305" y="173904"/>
                </a:cubicBezTo>
                <a:cubicBezTo>
                  <a:pt x="1818015" y="173904"/>
                  <a:pt x="2034226" y="364825"/>
                  <a:pt x="2034226" y="600339"/>
                </a:cubicBezTo>
                <a:cubicBezTo>
                  <a:pt x="2034226" y="835853"/>
                  <a:pt x="1818015" y="1026774"/>
                  <a:pt x="1551305" y="1026774"/>
                </a:cubicBezTo>
                <a:cubicBezTo>
                  <a:pt x="1484628" y="1026774"/>
                  <a:pt x="1421106" y="1014842"/>
                  <a:pt x="1363330" y="993263"/>
                </a:cubicBezTo>
                <a:lnTo>
                  <a:pt x="1352157" y="987907"/>
                </a:lnTo>
                <a:lnTo>
                  <a:pt x="1329799" y="1004197"/>
                </a:lnTo>
                <a:cubicBezTo>
                  <a:pt x="1252724" y="1050177"/>
                  <a:pt x="1159809" y="1077025"/>
                  <a:pt x="1059793" y="1077025"/>
                </a:cubicBezTo>
                <a:cubicBezTo>
                  <a:pt x="959777" y="1077025"/>
                  <a:pt x="866862" y="1050177"/>
                  <a:pt x="789787" y="1004197"/>
                </a:cubicBezTo>
                <a:lnTo>
                  <a:pt x="758161" y="981155"/>
                </a:lnTo>
                <a:lnTo>
                  <a:pt x="752927" y="984969"/>
                </a:lnTo>
                <a:cubicBezTo>
                  <a:pt x="675852" y="1030949"/>
                  <a:pt x="582937" y="1057797"/>
                  <a:pt x="482921" y="1057797"/>
                </a:cubicBezTo>
                <a:cubicBezTo>
                  <a:pt x="216211" y="1057797"/>
                  <a:pt x="0" y="866876"/>
                  <a:pt x="0" y="631362"/>
                </a:cubicBezTo>
                <a:cubicBezTo>
                  <a:pt x="0" y="395848"/>
                  <a:pt x="216211" y="204927"/>
                  <a:pt x="482921" y="204927"/>
                </a:cubicBezTo>
                <a:lnTo>
                  <a:pt x="522906" y="207598"/>
                </a:lnTo>
                <a:lnTo>
                  <a:pt x="534946" y="188011"/>
                </a:lnTo>
                <a:cubicBezTo>
                  <a:pt x="621731" y="74578"/>
                  <a:pt x="768698" y="0"/>
                  <a:pt x="935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48" name="任意多边形: 形状 547"/>
          <p:cNvSpPr/>
          <p:nvPr/>
        </p:nvSpPr>
        <p:spPr>
          <a:xfrm>
            <a:off x="957958" y="1448125"/>
            <a:ext cx="1631900" cy="184945"/>
          </a:xfrm>
          <a:custGeom>
            <a:avLst/>
            <a:gdLst>
              <a:gd name="connsiteX0" fmla="*/ 935392 w 2034226"/>
              <a:gd name="connsiteY0" fmla="*/ 0 h 1077025"/>
              <a:gd name="connsiteX1" fmla="*/ 1348399 w 2034226"/>
              <a:gd name="connsiteY1" fmla="*/ 205313 h 1077025"/>
              <a:gd name="connsiteX2" fmla="*/ 1351793 w 2034226"/>
              <a:gd name="connsiteY2" fmla="*/ 212945 h 1077025"/>
              <a:gd name="connsiteX3" fmla="*/ 1363330 w 2034226"/>
              <a:gd name="connsiteY3" fmla="*/ 207415 h 1077025"/>
              <a:gd name="connsiteX4" fmla="*/ 1551305 w 2034226"/>
              <a:gd name="connsiteY4" fmla="*/ 173904 h 1077025"/>
              <a:gd name="connsiteX5" fmla="*/ 2034226 w 2034226"/>
              <a:gd name="connsiteY5" fmla="*/ 600339 h 1077025"/>
              <a:gd name="connsiteX6" fmla="*/ 1551305 w 2034226"/>
              <a:gd name="connsiteY6" fmla="*/ 1026774 h 1077025"/>
              <a:gd name="connsiteX7" fmla="*/ 1363330 w 2034226"/>
              <a:gd name="connsiteY7" fmla="*/ 993263 h 1077025"/>
              <a:gd name="connsiteX8" fmla="*/ 1352157 w 2034226"/>
              <a:gd name="connsiteY8" fmla="*/ 987907 h 1077025"/>
              <a:gd name="connsiteX9" fmla="*/ 1329799 w 2034226"/>
              <a:gd name="connsiteY9" fmla="*/ 1004197 h 1077025"/>
              <a:gd name="connsiteX10" fmla="*/ 1059793 w 2034226"/>
              <a:gd name="connsiteY10" fmla="*/ 1077025 h 1077025"/>
              <a:gd name="connsiteX11" fmla="*/ 789787 w 2034226"/>
              <a:gd name="connsiteY11" fmla="*/ 1004197 h 1077025"/>
              <a:gd name="connsiteX12" fmla="*/ 758161 w 2034226"/>
              <a:gd name="connsiteY12" fmla="*/ 981155 h 1077025"/>
              <a:gd name="connsiteX13" fmla="*/ 752927 w 2034226"/>
              <a:gd name="connsiteY13" fmla="*/ 984969 h 1077025"/>
              <a:gd name="connsiteX14" fmla="*/ 482921 w 2034226"/>
              <a:gd name="connsiteY14" fmla="*/ 1057797 h 1077025"/>
              <a:gd name="connsiteX15" fmla="*/ 0 w 2034226"/>
              <a:gd name="connsiteY15" fmla="*/ 631362 h 1077025"/>
              <a:gd name="connsiteX16" fmla="*/ 482921 w 2034226"/>
              <a:gd name="connsiteY16" fmla="*/ 204927 h 1077025"/>
              <a:gd name="connsiteX17" fmla="*/ 522906 w 2034226"/>
              <a:gd name="connsiteY17" fmla="*/ 207598 h 1077025"/>
              <a:gd name="connsiteX18" fmla="*/ 534946 w 2034226"/>
              <a:gd name="connsiteY18" fmla="*/ 188011 h 1077025"/>
              <a:gd name="connsiteX19" fmla="*/ 935392 w 2034226"/>
              <a:gd name="connsiteY19" fmla="*/ 0 h 107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34226" h="1077025">
                <a:moveTo>
                  <a:pt x="935392" y="0"/>
                </a:moveTo>
                <a:cubicBezTo>
                  <a:pt x="1110421" y="0"/>
                  <a:pt x="1263701" y="82223"/>
                  <a:pt x="1348399" y="205313"/>
                </a:cubicBezTo>
                <a:lnTo>
                  <a:pt x="1351793" y="212945"/>
                </a:lnTo>
                <a:lnTo>
                  <a:pt x="1363330" y="207415"/>
                </a:lnTo>
                <a:cubicBezTo>
                  <a:pt x="1421106" y="185837"/>
                  <a:pt x="1484628" y="173904"/>
                  <a:pt x="1551305" y="173904"/>
                </a:cubicBezTo>
                <a:cubicBezTo>
                  <a:pt x="1818015" y="173904"/>
                  <a:pt x="2034226" y="364825"/>
                  <a:pt x="2034226" y="600339"/>
                </a:cubicBezTo>
                <a:cubicBezTo>
                  <a:pt x="2034226" y="835853"/>
                  <a:pt x="1818015" y="1026774"/>
                  <a:pt x="1551305" y="1026774"/>
                </a:cubicBezTo>
                <a:cubicBezTo>
                  <a:pt x="1484628" y="1026774"/>
                  <a:pt x="1421106" y="1014842"/>
                  <a:pt x="1363330" y="993263"/>
                </a:cubicBezTo>
                <a:lnTo>
                  <a:pt x="1352157" y="987907"/>
                </a:lnTo>
                <a:lnTo>
                  <a:pt x="1329799" y="1004197"/>
                </a:lnTo>
                <a:cubicBezTo>
                  <a:pt x="1252724" y="1050177"/>
                  <a:pt x="1159809" y="1077025"/>
                  <a:pt x="1059793" y="1077025"/>
                </a:cubicBezTo>
                <a:cubicBezTo>
                  <a:pt x="959777" y="1077025"/>
                  <a:pt x="866862" y="1050177"/>
                  <a:pt x="789787" y="1004197"/>
                </a:cubicBezTo>
                <a:lnTo>
                  <a:pt x="758161" y="981155"/>
                </a:lnTo>
                <a:lnTo>
                  <a:pt x="752927" y="984969"/>
                </a:lnTo>
                <a:cubicBezTo>
                  <a:pt x="675852" y="1030949"/>
                  <a:pt x="582937" y="1057797"/>
                  <a:pt x="482921" y="1057797"/>
                </a:cubicBezTo>
                <a:cubicBezTo>
                  <a:pt x="216211" y="1057797"/>
                  <a:pt x="0" y="866876"/>
                  <a:pt x="0" y="631362"/>
                </a:cubicBezTo>
                <a:cubicBezTo>
                  <a:pt x="0" y="395848"/>
                  <a:pt x="216211" y="204927"/>
                  <a:pt x="482921" y="204927"/>
                </a:cubicBezTo>
                <a:lnTo>
                  <a:pt x="522906" y="207598"/>
                </a:lnTo>
                <a:lnTo>
                  <a:pt x="534946" y="188011"/>
                </a:lnTo>
                <a:cubicBezTo>
                  <a:pt x="621731" y="74578"/>
                  <a:pt x="768698" y="0"/>
                  <a:pt x="935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49" name="任意多边形: 形状 548"/>
          <p:cNvSpPr/>
          <p:nvPr/>
        </p:nvSpPr>
        <p:spPr>
          <a:xfrm>
            <a:off x="822705" y="1264489"/>
            <a:ext cx="1124713" cy="342628"/>
          </a:xfrm>
          <a:custGeom>
            <a:avLst/>
            <a:gdLst>
              <a:gd name="connsiteX0" fmla="*/ 935392 w 2034226"/>
              <a:gd name="connsiteY0" fmla="*/ 0 h 1077025"/>
              <a:gd name="connsiteX1" fmla="*/ 1348399 w 2034226"/>
              <a:gd name="connsiteY1" fmla="*/ 205313 h 1077025"/>
              <a:gd name="connsiteX2" fmla="*/ 1351793 w 2034226"/>
              <a:gd name="connsiteY2" fmla="*/ 212945 h 1077025"/>
              <a:gd name="connsiteX3" fmla="*/ 1363330 w 2034226"/>
              <a:gd name="connsiteY3" fmla="*/ 207415 h 1077025"/>
              <a:gd name="connsiteX4" fmla="*/ 1551305 w 2034226"/>
              <a:gd name="connsiteY4" fmla="*/ 173904 h 1077025"/>
              <a:gd name="connsiteX5" fmla="*/ 2034226 w 2034226"/>
              <a:gd name="connsiteY5" fmla="*/ 600339 h 1077025"/>
              <a:gd name="connsiteX6" fmla="*/ 1551305 w 2034226"/>
              <a:gd name="connsiteY6" fmla="*/ 1026774 h 1077025"/>
              <a:gd name="connsiteX7" fmla="*/ 1363330 w 2034226"/>
              <a:gd name="connsiteY7" fmla="*/ 993263 h 1077025"/>
              <a:gd name="connsiteX8" fmla="*/ 1352157 w 2034226"/>
              <a:gd name="connsiteY8" fmla="*/ 987907 h 1077025"/>
              <a:gd name="connsiteX9" fmla="*/ 1329799 w 2034226"/>
              <a:gd name="connsiteY9" fmla="*/ 1004197 h 1077025"/>
              <a:gd name="connsiteX10" fmla="*/ 1059793 w 2034226"/>
              <a:gd name="connsiteY10" fmla="*/ 1077025 h 1077025"/>
              <a:gd name="connsiteX11" fmla="*/ 789787 w 2034226"/>
              <a:gd name="connsiteY11" fmla="*/ 1004197 h 1077025"/>
              <a:gd name="connsiteX12" fmla="*/ 758161 w 2034226"/>
              <a:gd name="connsiteY12" fmla="*/ 981155 h 1077025"/>
              <a:gd name="connsiteX13" fmla="*/ 752927 w 2034226"/>
              <a:gd name="connsiteY13" fmla="*/ 984969 h 1077025"/>
              <a:gd name="connsiteX14" fmla="*/ 482921 w 2034226"/>
              <a:gd name="connsiteY14" fmla="*/ 1057797 h 1077025"/>
              <a:gd name="connsiteX15" fmla="*/ 0 w 2034226"/>
              <a:gd name="connsiteY15" fmla="*/ 631362 h 1077025"/>
              <a:gd name="connsiteX16" fmla="*/ 482921 w 2034226"/>
              <a:gd name="connsiteY16" fmla="*/ 204927 h 1077025"/>
              <a:gd name="connsiteX17" fmla="*/ 522906 w 2034226"/>
              <a:gd name="connsiteY17" fmla="*/ 207598 h 1077025"/>
              <a:gd name="connsiteX18" fmla="*/ 534946 w 2034226"/>
              <a:gd name="connsiteY18" fmla="*/ 188011 h 1077025"/>
              <a:gd name="connsiteX19" fmla="*/ 935392 w 2034226"/>
              <a:gd name="connsiteY19" fmla="*/ 0 h 107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34226" h="1077025">
                <a:moveTo>
                  <a:pt x="935392" y="0"/>
                </a:moveTo>
                <a:cubicBezTo>
                  <a:pt x="1110421" y="0"/>
                  <a:pt x="1263701" y="82223"/>
                  <a:pt x="1348399" y="205313"/>
                </a:cubicBezTo>
                <a:lnTo>
                  <a:pt x="1351793" y="212945"/>
                </a:lnTo>
                <a:lnTo>
                  <a:pt x="1363330" y="207415"/>
                </a:lnTo>
                <a:cubicBezTo>
                  <a:pt x="1421106" y="185837"/>
                  <a:pt x="1484628" y="173904"/>
                  <a:pt x="1551305" y="173904"/>
                </a:cubicBezTo>
                <a:cubicBezTo>
                  <a:pt x="1818015" y="173904"/>
                  <a:pt x="2034226" y="364825"/>
                  <a:pt x="2034226" y="600339"/>
                </a:cubicBezTo>
                <a:cubicBezTo>
                  <a:pt x="2034226" y="835853"/>
                  <a:pt x="1818015" y="1026774"/>
                  <a:pt x="1551305" y="1026774"/>
                </a:cubicBezTo>
                <a:cubicBezTo>
                  <a:pt x="1484628" y="1026774"/>
                  <a:pt x="1421106" y="1014842"/>
                  <a:pt x="1363330" y="993263"/>
                </a:cubicBezTo>
                <a:lnTo>
                  <a:pt x="1352157" y="987907"/>
                </a:lnTo>
                <a:lnTo>
                  <a:pt x="1329799" y="1004197"/>
                </a:lnTo>
                <a:cubicBezTo>
                  <a:pt x="1252724" y="1050177"/>
                  <a:pt x="1159809" y="1077025"/>
                  <a:pt x="1059793" y="1077025"/>
                </a:cubicBezTo>
                <a:cubicBezTo>
                  <a:pt x="959777" y="1077025"/>
                  <a:pt x="866862" y="1050177"/>
                  <a:pt x="789787" y="1004197"/>
                </a:cubicBezTo>
                <a:lnTo>
                  <a:pt x="758161" y="981155"/>
                </a:lnTo>
                <a:lnTo>
                  <a:pt x="752927" y="984969"/>
                </a:lnTo>
                <a:cubicBezTo>
                  <a:pt x="675852" y="1030949"/>
                  <a:pt x="582937" y="1057797"/>
                  <a:pt x="482921" y="1057797"/>
                </a:cubicBezTo>
                <a:cubicBezTo>
                  <a:pt x="216211" y="1057797"/>
                  <a:pt x="0" y="866876"/>
                  <a:pt x="0" y="631362"/>
                </a:cubicBezTo>
                <a:cubicBezTo>
                  <a:pt x="0" y="395848"/>
                  <a:pt x="216211" y="204927"/>
                  <a:pt x="482921" y="204927"/>
                </a:cubicBezTo>
                <a:lnTo>
                  <a:pt x="522906" y="207598"/>
                </a:lnTo>
                <a:lnTo>
                  <a:pt x="534946" y="188011"/>
                </a:lnTo>
                <a:cubicBezTo>
                  <a:pt x="621731" y="74578"/>
                  <a:pt x="768698" y="0"/>
                  <a:pt x="935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50" name="任意多边形: 形状 549"/>
          <p:cNvSpPr/>
          <p:nvPr/>
        </p:nvSpPr>
        <p:spPr>
          <a:xfrm>
            <a:off x="77994" y="2196669"/>
            <a:ext cx="2616008" cy="963408"/>
          </a:xfrm>
          <a:custGeom>
            <a:avLst/>
            <a:gdLst>
              <a:gd name="connsiteX0" fmla="*/ 823786 w 2616008"/>
              <a:gd name="connsiteY0" fmla="*/ 0 h 963408"/>
              <a:gd name="connsiteX1" fmla="*/ 1187516 w 2616008"/>
              <a:gd name="connsiteY1" fmla="*/ 183552 h 963408"/>
              <a:gd name="connsiteX2" fmla="*/ 1190505 w 2616008"/>
              <a:gd name="connsiteY2" fmla="*/ 190375 h 963408"/>
              <a:gd name="connsiteX3" fmla="*/ 1200665 w 2616008"/>
              <a:gd name="connsiteY3" fmla="*/ 185431 h 963408"/>
              <a:gd name="connsiteX4" fmla="*/ 1366212 w 2616008"/>
              <a:gd name="connsiteY4" fmla="*/ 155472 h 963408"/>
              <a:gd name="connsiteX5" fmla="*/ 1758092 w 2616008"/>
              <a:gd name="connsiteY5" fmla="*/ 388315 h 963408"/>
              <a:gd name="connsiteX6" fmla="*/ 1763151 w 2616008"/>
              <a:gd name="connsiteY6" fmla="*/ 410779 h 963408"/>
              <a:gd name="connsiteX7" fmla="*/ 1859978 w 2616008"/>
              <a:gd name="connsiteY7" fmla="*/ 431759 h 963408"/>
              <a:gd name="connsiteX8" fmla="*/ 2012010 w 2616008"/>
              <a:gd name="connsiteY8" fmla="*/ 509285 h 963408"/>
              <a:gd name="connsiteX9" fmla="*/ 2014999 w 2616008"/>
              <a:gd name="connsiteY9" fmla="*/ 513261 h 963408"/>
              <a:gd name="connsiteX10" fmla="*/ 2025160 w 2616008"/>
              <a:gd name="connsiteY10" fmla="*/ 510380 h 963408"/>
              <a:gd name="connsiteX11" fmla="*/ 2190707 w 2616008"/>
              <a:gd name="connsiteY11" fmla="*/ 492922 h 963408"/>
              <a:gd name="connsiteX12" fmla="*/ 2616008 w 2616008"/>
              <a:gd name="connsiteY12" fmla="*/ 715076 h 963408"/>
              <a:gd name="connsiteX13" fmla="*/ 2190707 w 2616008"/>
              <a:gd name="connsiteY13" fmla="*/ 937230 h 963408"/>
              <a:gd name="connsiteX14" fmla="*/ 2025160 w 2616008"/>
              <a:gd name="connsiteY14" fmla="*/ 919772 h 963408"/>
              <a:gd name="connsiteX15" fmla="*/ 2015320 w 2616008"/>
              <a:gd name="connsiteY15" fmla="*/ 916982 h 963408"/>
              <a:gd name="connsiteX16" fmla="*/ 1995629 w 2616008"/>
              <a:gd name="connsiteY16" fmla="*/ 925468 h 963408"/>
              <a:gd name="connsiteX17" fmla="*/ 1757839 w 2616008"/>
              <a:gd name="connsiteY17" fmla="*/ 963408 h 963408"/>
              <a:gd name="connsiteX18" fmla="*/ 1520048 w 2616008"/>
              <a:gd name="connsiteY18" fmla="*/ 925468 h 963408"/>
              <a:gd name="connsiteX19" fmla="*/ 1492196 w 2616008"/>
              <a:gd name="connsiteY19" fmla="*/ 913464 h 963408"/>
              <a:gd name="connsiteX20" fmla="*/ 1487586 w 2616008"/>
              <a:gd name="connsiteY20" fmla="*/ 915451 h 963408"/>
              <a:gd name="connsiteX21" fmla="*/ 1249796 w 2616008"/>
              <a:gd name="connsiteY21" fmla="*/ 953391 h 963408"/>
              <a:gd name="connsiteX22" fmla="*/ 1164083 w 2616008"/>
              <a:gd name="connsiteY22" fmla="*/ 948878 h 963408"/>
              <a:gd name="connsiteX23" fmla="*/ 1086522 w 2616008"/>
              <a:gd name="connsiteY23" fmla="*/ 936302 h 963408"/>
              <a:gd name="connsiteX24" fmla="*/ 1059816 w 2616008"/>
              <a:gd name="connsiteY24" fmla="*/ 945734 h 963408"/>
              <a:gd name="connsiteX25" fmla="*/ 933345 w 2616008"/>
              <a:gd name="connsiteY25" fmla="*/ 962873 h 963408"/>
              <a:gd name="connsiteX26" fmla="*/ 695554 w 2616008"/>
              <a:gd name="connsiteY26" fmla="*/ 897764 h 963408"/>
              <a:gd name="connsiteX27" fmla="*/ 667702 w 2616008"/>
              <a:gd name="connsiteY27" fmla="*/ 877164 h 963408"/>
              <a:gd name="connsiteX28" fmla="*/ 663092 w 2616008"/>
              <a:gd name="connsiteY28" fmla="*/ 880574 h 963408"/>
              <a:gd name="connsiteX29" fmla="*/ 425302 w 2616008"/>
              <a:gd name="connsiteY29" fmla="*/ 945683 h 963408"/>
              <a:gd name="connsiteX30" fmla="*/ 0 w 2616008"/>
              <a:gd name="connsiteY30" fmla="*/ 564445 h 963408"/>
              <a:gd name="connsiteX31" fmla="*/ 425302 w 2616008"/>
              <a:gd name="connsiteY31" fmla="*/ 183207 h 963408"/>
              <a:gd name="connsiteX32" fmla="*/ 460516 w 2616008"/>
              <a:gd name="connsiteY32" fmla="*/ 185595 h 963408"/>
              <a:gd name="connsiteX33" fmla="*/ 471119 w 2616008"/>
              <a:gd name="connsiteY33" fmla="*/ 168084 h 963408"/>
              <a:gd name="connsiteX34" fmla="*/ 823786 w 2616008"/>
              <a:gd name="connsiteY34" fmla="*/ 0 h 963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616008" h="963408">
                <a:moveTo>
                  <a:pt x="823786" y="0"/>
                </a:moveTo>
                <a:cubicBezTo>
                  <a:pt x="977932" y="0"/>
                  <a:pt x="1112924" y="73508"/>
                  <a:pt x="1187516" y="183552"/>
                </a:cubicBezTo>
                <a:lnTo>
                  <a:pt x="1190505" y="190375"/>
                </a:lnTo>
                <a:lnTo>
                  <a:pt x="1200665" y="185431"/>
                </a:lnTo>
                <a:cubicBezTo>
                  <a:pt x="1251548" y="166140"/>
                  <a:pt x="1307491" y="155472"/>
                  <a:pt x="1366212" y="155472"/>
                </a:cubicBezTo>
                <a:cubicBezTo>
                  <a:pt x="1542378" y="155472"/>
                  <a:pt x="1693527" y="251483"/>
                  <a:pt x="1758092" y="388315"/>
                </a:cubicBezTo>
                <a:lnTo>
                  <a:pt x="1763151" y="410779"/>
                </a:lnTo>
                <a:lnTo>
                  <a:pt x="1859978" y="431759"/>
                </a:lnTo>
                <a:cubicBezTo>
                  <a:pt x="1922318" y="450483"/>
                  <a:pt x="1974714" y="477223"/>
                  <a:pt x="2012010" y="509285"/>
                </a:cubicBezTo>
                <a:lnTo>
                  <a:pt x="2014999" y="513261"/>
                </a:lnTo>
                <a:lnTo>
                  <a:pt x="2025160" y="510380"/>
                </a:lnTo>
                <a:cubicBezTo>
                  <a:pt x="2076042" y="499139"/>
                  <a:pt x="2131985" y="492922"/>
                  <a:pt x="2190707" y="492922"/>
                </a:cubicBezTo>
                <a:cubicBezTo>
                  <a:pt x="2425594" y="492922"/>
                  <a:pt x="2616008" y="592384"/>
                  <a:pt x="2616008" y="715076"/>
                </a:cubicBezTo>
                <a:cubicBezTo>
                  <a:pt x="2616008" y="837768"/>
                  <a:pt x="2425594" y="937230"/>
                  <a:pt x="2190707" y="937230"/>
                </a:cubicBezTo>
                <a:cubicBezTo>
                  <a:pt x="2131985" y="937230"/>
                  <a:pt x="2076042" y="931014"/>
                  <a:pt x="2025160" y="919772"/>
                </a:cubicBezTo>
                <a:lnTo>
                  <a:pt x="2015320" y="916982"/>
                </a:lnTo>
                <a:lnTo>
                  <a:pt x="1995629" y="925468"/>
                </a:lnTo>
                <a:cubicBezTo>
                  <a:pt x="1927750" y="949422"/>
                  <a:pt x="1845922" y="963408"/>
                  <a:pt x="1757839" y="963408"/>
                </a:cubicBezTo>
                <a:cubicBezTo>
                  <a:pt x="1669756" y="963408"/>
                  <a:pt x="1587927" y="949422"/>
                  <a:pt x="1520048" y="925468"/>
                </a:cubicBezTo>
                <a:lnTo>
                  <a:pt x="1492196" y="913464"/>
                </a:lnTo>
                <a:lnTo>
                  <a:pt x="1487586" y="915451"/>
                </a:lnTo>
                <a:cubicBezTo>
                  <a:pt x="1419707" y="939405"/>
                  <a:pt x="1337878" y="953391"/>
                  <a:pt x="1249796" y="953391"/>
                </a:cubicBezTo>
                <a:cubicBezTo>
                  <a:pt x="1220435" y="953391"/>
                  <a:pt x="1191769" y="951837"/>
                  <a:pt x="1164083" y="948878"/>
                </a:cubicBezTo>
                <a:lnTo>
                  <a:pt x="1086522" y="936302"/>
                </a:lnTo>
                <a:lnTo>
                  <a:pt x="1059816" y="945734"/>
                </a:lnTo>
                <a:cubicBezTo>
                  <a:pt x="1019864" y="956872"/>
                  <a:pt x="977386" y="962873"/>
                  <a:pt x="933345" y="962873"/>
                </a:cubicBezTo>
                <a:cubicBezTo>
                  <a:pt x="845262" y="962873"/>
                  <a:pt x="763433" y="938871"/>
                  <a:pt x="695554" y="897764"/>
                </a:cubicBezTo>
                <a:lnTo>
                  <a:pt x="667702" y="877164"/>
                </a:lnTo>
                <a:lnTo>
                  <a:pt x="663092" y="880574"/>
                </a:lnTo>
                <a:cubicBezTo>
                  <a:pt x="595213" y="921681"/>
                  <a:pt x="513384" y="945683"/>
                  <a:pt x="425302" y="945683"/>
                </a:cubicBezTo>
                <a:cubicBezTo>
                  <a:pt x="190414" y="945683"/>
                  <a:pt x="0" y="774997"/>
                  <a:pt x="0" y="564445"/>
                </a:cubicBezTo>
                <a:cubicBezTo>
                  <a:pt x="0" y="353893"/>
                  <a:pt x="190414" y="183207"/>
                  <a:pt x="425302" y="183207"/>
                </a:cubicBezTo>
                <a:lnTo>
                  <a:pt x="460516" y="185595"/>
                </a:lnTo>
                <a:lnTo>
                  <a:pt x="471119" y="168084"/>
                </a:lnTo>
                <a:cubicBezTo>
                  <a:pt x="547550" y="66674"/>
                  <a:pt x="676981" y="0"/>
                  <a:pt x="8237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551" name="任意多边形: 形状 550"/>
          <p:cNvSpPr/>
          <p:nvPr/>
        </p:nvSpPr>
        <p:spPr>
          <a:xfrm>
            <a:off x="7601116" y="1163597"/>
            <a:ext cx="1155847" cy="490396"/>
          </a:xfrm>
          <a:custGeom>
            <a:avLst/>
            <a:gdLst>
              <a:gd name="connsiteX0" fmla="*/ 935392 w 2034226"/>
              <a:gd name="connsiteY0" fmla="*/ 0 h 1077025"/>
              <a:gd name="connsiteX1" fmla="*/ 1348399 w 2034226"/>
              <a:gd name="connsiteY1" fmla="*/ 205313 h 1077025"/>
              <a:gd name="connsiteX2" fmla="*/ 1351793 w 2034226"/>
              <a:gd name="connsiteY2" fmla="*/ 212945 h 1077025"/>
              <a:gd name="connsiteX3" fmla="*/ 1363330 w 2034226"/>
              <a:gd name="connsiteY3" fmla="*/ 207415 h 1077025"/>
              <a:gd name="connsiteX4" fmla="*/ 1551305 w 2034226"/>
              <a:gd name="connsiteY4" fmla="*/ 173904 h 1077025"/>
              <a:gd name="connsiteX5" fmla="*/ 2034226 w 2034226"/>
              <a:gd name="connsiteY5" fmla="*/ 600339 h 1077025"/>
              <a:gd name="connsiteX6" fmla="*/ 1551305 w 2034226"/>
              <a:gd name="connsiteY6" fmla="*/ 1026774 h 1077025"/>
              <a:gd name="connsiteX7" fmla="*/ 1363330 w 2034226"/>
              <a:gd name="connsiteY7" fmla="*/ 993263 h 1077025"/>
              <a:gd name="connsiteX8" fmla="*/ 1352157 w 2034226"/>
              <a:gd name="connsiteY8" fmla="*/ 987907 h 1077025"/>
              <a:gd name="connsiteX9" fmla="*/ 1329799 w 2034226"/>
              <a:gd name="connsiteY9" fmla="*/ 1004197 h 1077025"/>
              <a:gd name="connsiteX10" fmla="*/ 1059793 w 2034226"/>
              <a:gd name="connsiteY10" fmla="*/ 1077025 h 1077025"/>
              <a:gd name="connsiteX11" fmla="*/ 789787 w 2034226"/>
              <a:gd name="connsiteY11" fmla="*/ 1004197 h 1077025"/>
              <a:gd name="connsiteX12" fmla="*/ 758161 w 2034226"/>
              <a:gd name="connsiteY12" fmla="*/ 981155 h 1077025"/>
              <a:gd name="connsiteX13" fmla="*/ 752927 w 2034226"/>
              <a:gd name="connsiteY13" fmla="*/ 984969 h 1077025"/>
              <a:gd name="connsiteX14" fmla="*/ 482921 w 2034226"/>
              <a:gd name="connsiteY14" fmla="*/ 1057797 h 1077025"/>
              <a:gd name="connsiteX15" fmla="*/ 0 w 2034226"/>
              <a:gd name="connsiteY15" fmla="*/ 631362 h 1077025"/>
              <a:gd name="connsiteX16" fmla="*/ 482921 w 2034226"/>
              <a:gd name="connsiteY16" fmla="*/ 204927 h 1077025"/>
              <a:gd name="connsiteX17" fmla="*/ 522906 w 2034226"/>
              <a:gd name="connsiteY17" fmla="*/ 207598 h 1077025"/>
              <a:gd name="connsiteX18" fmla="*/ 534946 w 2034226"/>
              <a:gd name="connsiteY18" fmla="*/ 188011 h 1077025"/>
              <a:gd name="connsiteX19" fmla="*/ 935392 w 2034226"/>
              <a:gd name="connsiteY19" fmla="*/ 0 h 107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34226" h="1077025">
                <a:moveTo>
                  <a:pt x="935392" y="0"/>
                </a:moveTo>
                <a:cubicBezTo>
                  <a:pt x="1110421" y="0"/>
                  <a:pt x="1263701" y="82223"/>
                  <a:pt x="1348399" y="205313"/>
                </a:cubicBezTo>
                <a:lnTo>
                  <a:pt x="1351793" y="212945"/>
                </a:lnTo>
                <a:lnTo>
                  <a:pt x="1363330" y="207415"/>
                </a:lnTo>
                <a:cubicBezTo>
                  <a:pt x="1421106" y="185837"/>
                  <a:pt x="1484628" y="173904"/>
                  <a:pt x="1551305" y="173904"/>
                </a:cubicBezTo>
                <a:cubicBezTo>
                  <a:pt x="1818015" y="173904"/>
                  <a:pt x="2034226" y="364825"/>
                  <a:pt x="2034226" y="600339"/>
                </a:cubicBezTo>
                <a:cubicBezTo>
                  <a:pt x="2034226" y="835853"/>
                  <a:pt x="1818015" y="1026774"/>
                  <a:pt x="1551305" y="1026774"/>
                </a:cubicBezTo>
                <a:cubicBezTo>
                  <a:pt x="1484628" y="1026774"/>
                  <a:pt x="1421106" y="1014842"/>
                  <a:pt x="1363330" y="993263"/>
                </a:cubicBezTo>
                <a:lnTo>
                  <a:pt x="1352157" y="987907"/>
                </a:lnTo>
                <a:lnTo>
                  <a:pt x="1329799" y="1004197"/>
                </a:lnTo>
                <a:cubicBezTo>
                  <a:pt x="1252724" y="1050177"/>
                  <a:pt x="1159809" y="1077025"/>
                  <a:pt x="1059793" y="1077025"/>
                </a:cubicBezTo>
                <a:cubicBezTo>
                  <a:pt x="959777" y="1077025"/>
                  <a:pt x="866862" y="1050177"/>
                  <a:pt x="789787" y="1004197"/>
                </a:cubicBezTo>
                <a:lnTo>
                  <a:pt x="758161" y="981155"/>
                </a:lnTo>
                <a:lnTo>
                  <a:pt x="752927" y="984969"/>
                </a:lnTo>
                <a:cubicBezTo>
                  <a:pt x="675852" y="1030949"/>
                  <a:pt x="582937" y="1057797"/>
                  <a:pt x="482921" y="1057797"/>
                </a:cubicBezTo>
                <a:cubicBezTo>
                  <a:pt x="216211" y="1057797"/>
                  <a:pt x="0" y="866876"/>
                  <a:pt x="0" y="631362"/>
                </a:cubicBezTo>
                <a:cubicBezTo>
                  <a:pt x="0" y="395848"/>
                  <a:pt x="216211" y="204927"/>
                  <a:pt x="482921" y="204927"/>
                </a:cubicBezTo>
                <a:lnTo>
                  <a:pt x="522906" y="207598"/>
                </a:lnTo>
                <a:lnTo>
                  <a:pt x="534946" y="188011"/>
                </a:lnTo>
                <a:cubicBezTo>
                  <a:pt x="621731" y="74578"/>
                  <a:pt x="768698" y="0"/>
                  <a:pt x="935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552" name="组合 551"/>
          <p:cNvGrpSpPr/>
          <p:nvPr/>
        </p:nvGrpSpPr>
        <p:grpSpPr>
          <a:xfrm>
            <a:off x="765160" y="4907680"/>
            <a:ext cx="7566940" cy="1957392"/>
            <a:chOff x="-2621560" y="6581776"/>
            <a:chExt cx="7566940" cy="1957392"/>
          </a:xfrm>
        </p:grpSpPr>
        <p:grpSp>
          <p:nvGrpSpPr>
            <p:cNvPr id="553" name="组合 552"/>
            <p:cNvGrpSpPr/>
            <p:nvPr/>
          </p:nvGrpSpPr>
          <p:grpSpPr>
            <a:xfrm>
              <a:off x="3848617" y="7869219"/>
              <a:ext cx="1096763" cy="669949"/>
              <a:chOff x="2277035" y="5522259"/>
              <a:chExt cx="1767906" cy="1335741"/>
            </a:xfrm>
          </p:grpSpPr>
          <p:sp>
            <p:nvSpPr>
              <p:cNvPr id="582" name="等腰三角形 581"/>
              <p:cNvSpPr/>
              <p:nvPr/>
            </p:nvSpPr>
            <p:spPr>
              <a:xfrm>
                <a:off x="2277035" y="5522259"/>
                <a:ext cx="1767906" cy="1335741"/>
              </a:xfrm>
              <a:prstGeom prst="triangle">
                <a:avLst/>
              </a:prstGeom>
              <a:solidFill>
                <a:srgbClr val="8583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83" name="等腰三角形 582"/>
              <p:cNvSpPr/>
              <p:nvPr/>
            </p:nvSpPr>
            <p:spPr>
              <a:xfrm>
                <a:off x="2803525" y="5522259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576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54" name="组合 553"/>
            <p:cNvGrpSpPr/>
            <p:nvPr/>
          </p:nvGrpSpPr>
          <p:grpSpPr>
            <a:xfrm>
              <a:off x="1919572" y="7201348"/>
              <a:ext cx="1767906" cy="1335741"/>
              <a:chOff x="3258556" y="7017684"/>
              <a:chExt cx="1767906" cy="1335741"/>
            </a:xfrm>
          </p:grpSpPr>
          <p:sp>
            <p:nvSpPr>
              <p:cNvPr id="578" name="等腰三角形 577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8583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79" name="任意多边形: 形状 578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80" name="等腰三角形 579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576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81" name="任意多边形: 形状 580"/>
              <p:cNvSpPr/>
              <p:nvPr/>
            </p:nvSpPr>
            <p:spPr>
              <a:xfrm>
                <a:off x="4055259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55" name="组合 554"/>
            <p:cNvGrpSpPr/>
            <p:nvPr/>
          </p:nvGrpSpPr>
          <p:grpSpPr>
            <a:xfrm>
              <a:off x="2713100" y="7646502"/>
              <a:ext cx="1767906" cy="890587"/>
              <a:chOff x="3258556" y="7017684"/>
              <a:chExt cx="1767906" cy="1335741"/>
            </a:xfrm>
          </p:grpSpPr>
          <p:sp>
            <p:nvSpPr>
              <p:cNvPr id="574" name="等腰三角形 573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8583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75" name="任意多边形: 形状 574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76" name="等腰三角形 575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576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77" name="任意多边形: 形状 576"/>
              <p:cNvSpPr/>
              <p:nvPr/>
            </p:nvSpPr>
            <p:spPr>
              <a:xfrm>
                <a:off x="4056847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56" name="组合 555"/>
            <p:cNvGrpSpPr/>
            <p:nvPr/>
          </p:nvGrpSpPr>
          <p:grpSpPr>
            <a:xfrm>
              <a:off x="-2621560" y="7068456"/>
              <a:ext cx="1647547" cy="1468633"/>
              <a:chOff x="3258556" y="7017684"/>
              <a:chExt cx="1767906" cy="1335741"/>
            </a:xfrm>
          </p:grpSpPr>
          <p:sp>
            <p:nvSpPr>
              <p:cNvPr id="570" name="等腰三角形 569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71" name="任意多边形: 形状 570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72" name="等腰三角形 571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73" name="任意多边形: 形状 572"/>
              <p:cNvSpPr/>
              <p:nvPr/>
            </p:nvSpPr>
            <p:spPr>
              <a:xfrm>
                <a:off x="4052084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57" name="组合 556"/>
            <p:cNvGrpSpPr/>
            <p:nvPr/>
          </p:nvGrpSpPr>
          <p:grpSpPr>
            <a:xfrm>
              <a:off x="-26941" y="7201348"/>
              <a:ext cx="1767906" cy="1335741"/>
              <a:chOff x="3258556" y="7017684"/>
              <a:chExt cx="1767906" cy="1335741"/>
            </a:xfrm>
          </p:grpSpPr>
          <p:sp>
            <p:nvSpPr>
              <p:cNvPr id="566" name="等腰三角形 565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67" name="任意多边形: 形状 566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68" name="等腰三角形 567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69" name="任意多边形: 形状 568"/>
              <p:cNvSpPr/>
              <p:nvPr/>
            </p:nvSpPr>
            <p:spPr>
              <a:xfrm>
                <a:off x="4055259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558" name="组合 557"/>
            <p:cNvGrpSpPr/>
            <p:nvPr/>
          </p:nvGrpSpPr>
          <p:grpSpPr>
            <a:xfrm>
              <a:off x="-1905241" y="6581776"/>
              <a:ext cx="2744455" cy="1955314"/>
              <a:chOff x="3258556" y="7017684"/>
              <a:chExt cx="1767906" cy="1335741"/>
            </a:xfrm>
          </p:grpSpPr>
          <p:sp>
            <p:nvSpPr>
              <p:cNvPr id="562" name="等腰三角形 561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63" name="任意多边形: 形状 562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64" name="等腰三角形 563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65" name="任意多边形: 形状 564"/>
              <p:cNvSpPr/>
              <p:nvPr/>
            </p:nvSpPr>
            <p:spPr>
              <a:xfrm>
                <a:off x="4056175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59" name="组合 558"/>
            <p:cNvGrpSpPr/>
            <p:nvPr/>
          </p:nvGrpSpPr>
          <p:grpSpPr>
            <a:xfrm>
              <a:off x="1311603" y="7869219"/>
              <a:ext cx="1096763" cy="669949"/>
              <a:chOff x="2277035" y="5522259"/>
              <a:chExt cx="1767906" cy="1335741"/>
            </a:xfrm>
          </p:grpSpPr>
          <p:sp>
            <p:nvSpPr>
              <p:cNvPr id="560" name="等腰三角形 559"/>
              <p:cNvSpPr/>
              <p:nvPr/>
            </p:nvSpPr>
            <p:spPr>
              <a:xfrm>
                <a:off x="2277035" y="5522259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61" name="等腰三角形 560"/>
              <p:cNvSpPr/>
              <p:nvPr/>
            </p:nvSpPr>
            <p:spPr>
              <a:xfrm>
                <a:off x="2803525" y="5522259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84" name="组合 583"/>
          <p:cNvGrpSpPr/>
          <p:nvPr/>
        </p:nvGrpSpPr>
        <p:grpSpPr>
          <a:xfrm>
            <a:off x="9676651" y="6524624"/>
            <a:ext cx="941863" cy="345071"/>
            <a:chOff x="5736594" y="5701244"/>
            <a:chExt cx="714484" cy="261766"/>
          </a:xfrm>
        </p:grpSpPr>
        <p:grpSp>
          <p:nvGrpSpPr>
            <p:cNvPr id="585" name="组合 584"/>
            <p:cNvGrpSpPr/>
            <p:nvPr/>
          </p:nvGrpSpPr>
          <p:grpSpPr>
            <a:xfrm>
              <a:off x="5736594" y="5713410"/>
              <a:ext cx="357855" cy="249254"/>
              <a:chOff x="5317710" y="1764271"/>
              <a:chExt cx="1296053" cy="902730"/>
            </a:xfrm>
          </p:grpSpPr>
          <p:grpSp>
            <p:nvGrpSpPr>
              <p:cNvPr id="598" name="组合 597"/>
              <p:cNvGrpSpPr/>
              <p:nvPr/>
            </p:nvGrpSpPr>
            <p:grpSpPr>
              <a:xfrm>
                <a:off x="5317710" y="1764271"/>
                <a:ext cx="1062362" cy="902729"/>
                <a:chOff x="5317710" y="1764271"/>
                <a:chExt cx="1062362" cy="902729"/>
              </a:xfrm>
            </p:grpSpPr>
            <p:sp>
              <p:nvSpPr>
                <p:cNvPr id="602" name="任意多边形: 形状 601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03" name="任意多边形: 形状 602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99" name="组合 598"/>
              <p:cNvGrpSpPr/>
              <p:nvPr/>
            </p:nvGrpSpPr>
            <p:grpSpPr>
              <a:xfrm>
                <a:off x="5970291" y="2120219"/>
                <a:ext cx="643472" cy="546782"/>
                <a:chOff x="5317710" y="1764271"/>
                <a:chExt cx="1062362" cy="902729"/>
              </a:xfrm>
            </p:grpSpPr>
            <p:sp>
              <p:nvSpPr>
                <p:cNvPr id="600" name="任意多边形: 形状 599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01" name="任意多边形: 形状 600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586" name="组合 585"/>
            <p:cNvGrpSpPr/>
            <p:nvPr/>
          </p:nvGrpSpPr>
          <p:grpSpPr>
            <a:xfrm>
              <a:off x="6121325" y="5701244"/>
              <a:ext cx="119965" cy="261766"/>
              <a:chOff x="4853032" y="4530155"/>
              <a:chExt cx="197161" cy="430208"/>
            </a:xfrm>
          </p:grpSpPr>
          <p:grpSp>
            <p:nvGrpSpPr>
              <p:cNvPr id="593" name="组合 592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595" name="等腰三角形 594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6" name="等腰三角形 595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7" name="等腰三角形 596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594" name="矩形 593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87" name="组合 586"/>
            <p:cNvGrpSpPr/>
            <p:nvPr/>
          </p:nvGrpSpPr>
          <p:grpSpPr>
            <a:xfrm>
              <a:off x="6331113" y="5701244"/>
              <a:ext cx="119965" cy="261766"/>
              <a:chOff x="4853032" y="4530155"/>
              <a:chExt cx="197161" cy="430208"/>
            </a:xfrm>
          </p:grpSpPr>
          <p:grpSp>
            <p:nvGrpSpPr>
              <p:cNvPr id="588" name="组合 587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590" name="等腰三角形 589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1" name="等腰三角形 590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2" name="等腰三角形 591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589" name="矩形 588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04" name="组合 603"/>
          <p:cNvGrpSpPr/>
          <p:nvPr/>
        </p:nvGrpSpPr>
        <p:grpSpPr>
          <a:xfrm>
            <a:off x="8494019" y="6524624"/>
            <a:ext cx="941863" cy="345071"/>
            <a:chOff x="5736594" y="5701244"/>
            <a:chExt cx="714484" cy="261766"/>
          </a:xfrm>
        </p:grpSpPr>
        <p:grpSp>
          <p:nvGrpSpPr>
            <p:cNvPr id="605" name="组合 604"/>
            <p:cNvGrpSpPr/>
            <p:nvPr/>
          </p:nvGrpSpPr>
          <p:grpSpPr>
            <a:xfrm>
              <a:off x="5736594" y="5713410"/>
              <a:ext cx="357855" cy="249254"/>
              <a:chOff x="5317710" y="1764271"/>
              <a:chExt cx="1296053" cy="902730"/>
            </a:xfrm>
          </p:grpSpPr>
          <p:grpSp>
            <p:nvGrpSpPr>
              <p:cNvPr id="618" name="组合 617"/>
              <p:cNvGrpSpPr/>
              <p:nvPr/>
            </p:nvGrpSpPr>
            <p:grpSpPr>
              <a:xfrm>
                <a:off x="5317710" y="1764271"/>
                <a:ext cx="1062362" cy="902729"/>
                <a:chOff x="5317710" y="1764271"/>
                <a:chExt cx="1062362" cy="902729"/>
              </a:xfrm>
            </p:grpSpPr>
            <p:sp>
              <p:nvSpPr>
                <p:cNvPr id="622" name="任意多边形: 形状 621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23" name="任意多边形: 形状 622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19" name="组合 618"/>
              <p:cNvGrpSpPr/>
              <p:nvPr/>
            </p:nvGrpSpPr>
            <p:grpSpPr>
              <a:xfrm>
                <a:off x="5970291" y="2120219"/>
                <a:ext cx="643472" cy="546782"/>
                <a:chOff x="5317710" y="1764271"/>
                <a:chExt cx="1062362" cy="902729"/>
              </a:xfrm>
            </p:grpSpPr>
            <p:sp>
              <p:nvSpPr>
                <p:cNvPr id="620" name="任意多边形: 形状 619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21" name="任意多边形: 形状 620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606" name="组合 605"/>
            <p:cNvGrpSpPr/>
            <p:nvPr/>
          </p:nvGrpSpPr>
          <p:grpSpPr>
            <a:xfrm>
              <a:off x="6121325" y="5701244"/>
              <a:ext cx="119965" cy="261766"/>
              <a:chOff x="4853032" y="4530155"/>
              <a:chExt cx="197161" cy="430208"/>
            </a:xfrm>
          </p:grpSpPr>
          <p:grpSp>
            <p:nvGrpSpPr>
              <p:cNvPr id="613" name="组合 612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615" name="等腰三角形 614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16" name="等腰三角形 615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17" name="等腰三角形 616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614" name="矩形 613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07" name="组合 606"/>
            <p:cNvGrpSpPr/>
            <p:nvPr/>
          </p:nvGrpSpPr>
          <p:grpSpPr>
            <a:xfrm>
              <a:off x="6331113" y="5701244"/>
              <a:ext cx="119965" cy="261766"/>
              <a:chOff x="4853032" y="4530155"/>
              <a:chExt cx="197161" cy="430208"/>
            </a:xfrm>
          </p:grpSpPr>
          <p:grpSp>
            <p:nvGrpSpPr>
              <p:cNvPr id="608" name="组合 607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610" name="等腰三角形 609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11" name="等腰三角形 610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12" name="等腰三角形 611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609" name="矩形 608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24" name="文本框 323"/>
          <p:cNvSpPr txBox="1"/>
          <p:nvPr/>
        </p:nvSpPr>
        <p:spPr>
          <a:xfrm>
            <a:off x="3613020" y="2748941"/>
            <a:ext cx="496596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accent1"/>
                </a:solidFill>
                <a:latin typeface="锐字真言体免费商用" panose="02010600030101010101" pitchFamily="2" charset="-122"/>
                <a:ea typeface="锐字真言体免费商用" panose="02010600030101010101" pitchFamily="2" charset="-122"/>
              </a:rPr>
              <a:t>防</a:t>
            </a:r>
            <a:r>
              <a:rPr lang="zh-CN" altLang="en-US" sz="6000" dirty="0">
                <a:solidFill>
                  <a:schemeClr val="accent1"/>
                </a:solidFill>
                <a:latin typeface="华文琥珀" panose="02010800040101010101" charset="-122"/>
                <a:ea typeface="华文琥珀" panose="02010800040101010101" charset="-122"/>
              </a:rPr>
              <a:t>盗</a:t>
            </a:r>
            <a:endParaRPr lang="zh-CN" altLang="en-US" sz="6000" dirty="0">
              <a:solidFill>
                <a:schemeClr val="accent1"/>
              </a:solidFill>
              <a:latin typeface="华文琥珀" panose="02010800040101010101" charset="-122"/>
              <a:ea typeface="华文琥珀" panose="02010800040101010101" charset="-122"/>
            </a:endParaRPr>
          </a:p>
        </p:txBody>
      </p:sp>
      <p:sp>
        <p:nvSpPr>
          <p:cNvPr id="626" name="文本框 625"/>
          <p:cNvSpPr txBox="1"/>
          <p:nvPr/>
        </p:nvSpPr>
        <p:spPr>
          <a:xfrm>
            <a:off x="5193508" y="2313231"/>
            <a:ext cx="1804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第五部分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7" descr="学校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810" y="123190"/>
            <a:ext cx="1833880" cy="42608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6584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A1CCEC"/>
              </a:gs>
              <a:gs pos="36000">
                <a:srgbClr val="FAFCF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480631" y="549275"/>
            <a:ext cx="11230739" cy="5642279"/>
          </a:xfrm>
          <a:prstGeom prst="roundRect">
            <a:avLst>
              <a:gd name="adj" fmla="val 3499"/>
            </a:avLst>
          </a:prstGeom>
          <a:solidFill>
            <a:schemeClr val="bg1"/>
          </a:solidFill>
          <a:ln>
            <a:noFill/>
          </a:ln>
          <a:effectLst>
            <a:outerShdw blurRad="127000" dist="38100" dir="5400000" sx="102000" sy="102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0" name="任意多边形: 形状 9"/>
          <p:cNvSpPr/>
          <p:nvPr/>
        </p:nvSpPr>
        <p:spPr>
          <a:xfrm>
            <a:off x="-358571" y="5474157"/>
            <a:ext cx="6671876" cy="1137397"/>
          </a:xfrm>
          <a:custGeom>
            <a:avLst/>
            <a:gdLst>
              <a:gd name="connsiteX0" fmla="*/ 3335938 w 6671876"/>
              <a:gd name="connsiteY0" fmla="*/ 0 h 1137397"/>
              <a:gd name="connsiteX1" fmla="*/ 6599381 w 6671876"/>
              <a:gd name="connsiteY1" fmla="*/ 1055609 h 1137397"/>
              <a:gd name="connsiteX2" fmla="*/ 6671876 w 6671876"/>
              <a:gd name="connsiteY2" fmla="*/ 1137397 h 1137397"/>
              <a:gd name="connsiteX3" fmla="*/ 0 w 6671876"/>
              <a:gd name="connsiteY3" fmla="*/ 1137397 h 1137397"/>
              <a:gd name="connsiteX4" fmla="*/ 72495 w 6671876"/>
              <a:gd name="connsiteY4" fmla="*/ 1055609 h 1137397"/>
              <a:gd name="connsiteX5" fmla="*/ 3335938 w 6671876"/>
              <a:gd name="connsiteY5" fmla="*/ 0 h 1137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71876" h="1137397">
                <a:moveTo>
                  <a:pt x="3335938" y="0"/>
                </a:moveTo>
                <a:cubicBezTo>
                  <a:pt x="4745137" y="0"/>
                  <a:pt x="5970898" y="426841"/>
                  <a:pt x="6599381" y="1055609"/>
                </a:cubicBezTo>
                <a:lnTo>
                  <a:pt x="6671876" y="1137397"/>
                </a:lnTo>
                <a:lnTo>
                  <a:pt x="0" y="1137397"/>
                </a:lnTo>
                <a:lnTo>
                  <a:pt x="72495" y="1055609"/>
                </a:lnTo>
                <a:cubicBezTo>
                  <a:pt x="700979" y="426841"/>
                  <a:pt x="1926740" y="0"/>
                  <a:pt x="3335938" y="0"/>
                </a:cubicBezTo>
                <a:close/>
              </a:path>
            </a:pathLst>
          </a:custGeom>
          <a:solidFill>
            <a:srgbClr val="BAD2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: 形状 10"/>
          <p:cNvSpPr/>
          <p:nvPr/>
        </p:nvSpPr>
        <p:spPr>
          <a:xfrm>
            <a:off x="7185510" y="5590587"/>
            <a:ext cx="5019562" cy="1275257"/>
          </a:xfrm>
          <a:custGeom>
            <a:avLst/>
            <a:gdLst>
              <a:gd name="connsiteX0" fmla="*/ 5572125 w 5572125"/>
              <a:gd name="connsiteY0" fmla="*/ 0 h 1314450"/>
              <a:gd name="connsiteX1" fmla="*/ 2667000 w 5572125"/>
              <a:gd name="connsiteY1" fmla="*/ 266700 h 1314450"/>
              <a:gd name="connsiteX2" fmla="*/ 0 w 5572125"/>
              <a:gd name="connsiteY2" fmla="*/ 1314450 h 1314450"/>
              <a:gd name="connsiteX3" fmla="*/ 5572125 w 5572125"/>
              <a:gd name="connsiteY3" fmla="*/ 1295400 h 1314450"/>
              <a:gd name="connsiteX4" fmla="*/ 5572125 w 5572125"/>
              <a:gd name="connsiteY4" fmla="*/ 0 h 1314450"/>
              <a:gd name="connsiteX0-1" fmla="*/ 5572125 w 5572125"/>
              <a:gd name="connsiteY0-2" fmla="*/ 0 h 1331259"/>
              <a:gd name="connsiteX1-3" fmla="*/ 2667000 w 5572125"/>
              <a:gd name="connsiteY1-4" fmla="*/ 266700 h 1331259"/>
              <a:gd name="connsiteX2-5" fmla="*/ 0 w 5572125"/>
              <a:gd name="connsiteY2-6" fmla="*/ 1314450 h 1331259"/>
              <a:gd name="connsiteX3-7" fmla="*/ 5554196 w 5572125"/>
              <a:gd name="connsiteY3-8" fmla="*/ 1331259 h 1331259"/>
              <a:gd name="connsiteX4-9" fmla="*/ 5572125 w 5572125"/>
              <a:gd name="connsiteY4-10" fmla="*/ 0 h 1331259"/>
              <a:gd name="connsiteX0-11" fmla="*/ 5482478 w 5554196"/>
              <a:gd name="connsiteY0-12" fmla="*/ 0 h 1319671"/>
              <a:gd name="connsiteX1-13" fmla="*/ 2667000 w 5554196"/>
              <a:gd name="connsiteY1-14" fmla="*/ 255112 h 1319671"/>
              <a:gd name="connsiteX2-15" fmla="*/ 0 w 5554196"/>
              <a:gd name="connsiteY2-16" fmla="*/ 1302862 h 1319671"/>
              <a:gd name="connsiteX3-17" fmla="*/ 5554196 w 5554196"/>
              <a:gd name="connsiteY3-18" fmla="*/ 1319671 h 1319671"/>
              <a:gd name="connsiteX4-19" fmla="*/ 5482478 w 5554196"/>
              <a:gd name="connsiteY4-20" fmla="*/ 0 h 1319671"/>
              <a:gd name="connsiteX0-21" fmla="*/ 5482478 w 5482478"/>
              <a:gd name="connsiteY0-22" fmla="*/ 0 h 1308082"/>
              <a:gd name="connsiteX1-23" fmla="*/ 2667000 w 5482478"/>
              <a:gd name="connsiteY1-24" fmla="*/ 255112 h 1308082"/>
              <a:gd name="connsiteX2-25" fmla="*/ 0 w 5482478"/>
              <a:gd name="connsiteY2-26" fmla="*/ 1302862 h 1308082"/>
              <a:gd name="connsiteX3-27" fmla="*/ 5303185 w 5482478"/>
              <a:gd name="connsiteY3-28" fmla="*/ 1308082 h 1308082"/>
              <a:gd name="connsiteX4-29" fmla="*/ 5482478 w 5482478"/>
              <a:gd name="connsiteY4-30" fmla="*/ 0 h 1308082"/>
              <a:gd name="connsiteX0-31" fmla="*/ 5482478 w 5482479"/>
              <a:gd name="connsiteY0-32" fmla="*/ 0 h 1308082"/>
              <a:gd name="connsiteX1-33" fmla="*/ 2667000 w 5482479"/>
              <a:gd name="connsiteY1-34" fmla="*/ 255112 h 1308082"/>
              <a:gd name="connsiteX2-35" fmla="*/ 0 w 5482479"/>
              <a:gd name="connsiteY2-36" fmla="*/ 1302862 h 1308082"/>
              <a:gd name="connsiteX3-37" fmla="*/ 5482479 w 5482479"/>
              <a:gd name="connsiteY3-38" fmla="*/ 1308082 h 1308082"/>
              <a:gd name="connsiteX4-39" fmla="*/ 5482478 w 5482479"/>
              <a:gd name="connsiteY4-40" fmla="*/ 0 h 13080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482479" h="1308082">
                <a:moveTo>
                  <a:pt x="5482478" y="0"/>
                </a:moveTo>
                <a:cubicBezTo>
                  <a:pt x="4494259" y="23812"/>
                  <a:pt x="3580746" y="37968"/>
                  <a:pt x="2667000" y="255112"/>
                </a:cubicBezTo>
                <a:cubicBezTo>
                  <a:pt x="1753254" y="472256"/>
                  <a:pt x="869156" y="888524"/>
                  <a:pt x="0" y="1302862"/>
                </a:cubicBezTo>
                <a:lnTo>
                  <a:pt x="5482479" y="1308082"/>
                </a:lnTo>
                <a:cubicBezTo>
                  <a:pt x="5482479" y="872055"/>
                  <a:pt x="5482478" y="436027"/>
                  <a:pt x="5482478" y="0"/>
                </a:cubicBezTo>
                <a:close/>
              </a:path>
            </a:pathLst>
          </a:custGeom>
          <a:solidFill>
            <a:srgbClr val="D5E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-84335" y="6340952"/>
            <a:ext cx="12360671" cy="529747"/>
            <a:chOff x="-84335" y="5963736"/>
            <a:chExt cx="12360671" cy="894263"/>
          </a:xfrm>
        </p:grpSpPr>
        <p:sp>
          <p:nvSpPr>
            <p:cNvPr id="13" name="矩形 12"/>
            <p:cNvSpPr/>
            <p:nvPr/>
          </p:nvSpPr>
          <p:spPr>
            <a:xfrm>
              <a:off x="0" y="5963736"/>
              <a:ext cx="12192000" cy="89426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-84335" y="6385952"/>
              <a:ext cx="12360671" cy="49831"/>
              <a:chOff x="249923" y="6209746"/>
              <a:chExt cx="12360671" cy="49831"/>
            </a:xfrm>
          </p:grpSpPr>
          <p:sp>
            <p:nvSpPr>
              <p:cNvPr id="15" name="矩形 14"/>
              <p:cNvSpPr/>
              <p:nvPr/>
            </p:nvSpPr>
            <p:spPr>
              <a:xfrm rot="10800000" flipV="1">
                <a:off x="249923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 15"/>
              <p:cNvSpPr/>
              <p:nvPr/>
            </p:nvSpPr>
            <p:spPr>
              <a:xfrm rot="10800000" flipV="1">
                <a:off x="1300884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 16"/>
              <p:cNvSpPr/>
              <p:nvPr/>
            </p:nvSpPr>
            <p:spPr>
              <a:xfrm rot="10800000" flipV="1">
                <a:off x="2351845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 17"/>
              <p:cNvSpPr/>
              <p:nvPr/>
            </p:nvSpPr>
            <p:spPr>
              <a:xfrm rot="10800000" flipV="1">
                <a:off x="3402806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 18"/>
              <p:cNvSpPr/>
              <p:nvPr/>
            </p:nvSpPr>
            <p:spPr>
              <a:xfrm rot="10800000" flipV="1">
                <a:off x="4453767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 19"/>
              <p:cNvSpPr/>
              <p:nvPr/>
            </p:nvSpPr>
            <p:spPr>
              <a:xfrm rot="10800000" flipV="1">
                <a:off x="5504728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 20"/>
              <p:cNvSpPr/>
              <p:nvPr/>
            </p:nvSpPr>
            <p:spPr>
              <a:xfrm rot="10800000" flipV="1">
                <a:off x="6555689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 rot="10800000" flipV="1">
                <a:off x="7606650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矩形 22"/>
              <p:cNvSpPr/>
              <p:nvPr/>
            </p:nvSpPr>
            <p:spPr>
              <a:xfrm rot="10800000" flipV="1">
                <a:off x="8657611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矩形 23"/>
              <p:cNvSpPr/>
              <p:nvPr/>
            </p:nvSpPr>
            <p:spPr>
              <a:xfrm rot="10800000" flipV="1">
                <a:off x="9708572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矩形 24"/>
              <p:cNvSpPr/>
              <p:nvPr/>
            </p:nvSpPr>
            <p:spPr>
              <a:xfrm rot="10800000" flipV="1">
                <a:off x="10759533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 rot="10800000" flipV="1">
                <a:off x="11810494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5805842" y="5308833"/>
            <a:ext cx="2807143" cy="1546214"/>
            <a:chOff x="22777" y="4320579"/>
            <a:chExt cx="2982171" cy="1642622"/>
          </a:xfrm>
        </p:grpSpPr>
        <p:sp>
          <p:nvSpPr>
            <p:cNvPr id="28" name="矩形: 圆角 27"/>
            <p:cNvSpPr/>
            <p:nvPr/>
          </p:nvSpPr>
          <p:spPr>
            <a:xfrm>
              <a:off x="91159" y="4657168"/>
              <a:ext cx="454333" cy="274387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22777" y="4792744"/>
              <a:ext cx="582032" cy="1168951"/>
              <a:chOff x="6831076" y="-595313"/>
              <a:chExt cx="1241416" cy="1573239"/>
            </a:xfrm>
          </p:grpSpPr>
          <p:sp>
            <p:nvSpPr>
              <p:cNvPr id="178" name="矩形 177"/>
              <p:cNvSpPr/>
              <p:nvPr/>
            </p:nvSpPr>
            <p:spPr>
              <a:xfrm>
                <a:off x="6831076" y="-595313"/>
                <a:ext cx="1241416" cy="8527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79" name="矩形 178"/>
              <p:cNvSpPr/>
              <p:nvPr/>
            </p:nvSpPr>
            <p:spPr>
              <a:xfrm>
                <a:off x="6895044" y="-510043"/>
                <a:ext cx="1113481" cy="148635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80" name="组合 179"/>
              <p:cNvGrpSpPr/>
              <p:nvPr/>
            </p:nvGrpSpPr>
            <p:grpSpPr>
              <a:xfrm>
                <a:off x="7029337" y="-342621"/>
                <a:ext cx="844895" cy="145418"/>
                <a:chOff x="7021531" y="-342621"/>
                <a:chExt cx="844895" cy="145418"/>
              </a:xfrm>
            </p:grpSpPr>
            <p:sp>
              <p:nvSpPr>
                <p:cNvPr id="202" name="矩形 201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3" name="矩形 202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4" name="矩形 203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5" name="矩形 204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1" name="组合 180"/>
              <p:cNvGrpSpPr/>
              <p:nvPr/>
            </p:nvGrpSpPr>
            <p:grpSpPr>
              <a:xfrm>
                <a:off x="7029337" y="-81064"/>
                <a:ext cx="844895" cy="145418"/>
                <a:chOff x="7021531" y="-342621"/>
                <a:chExt cx="844895" cy="145418"/>
              </a:xfrm>
            </p:grpSpPr>
            <p:sp>
              <p:nvSpPr>
                <p:cNvPr id="198" name="矩形 197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9" name="矩形 198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0" name="矩形 199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1" name="矩形 200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2" name="组合 181"/>
              <p:cNvGrpSpPr/>
              <p:nvPr/>
            </p:nvGrpSpPr>
            <p:grpSpPr>
              <a:xfrm>
                <a:off x="7029337" y="180493"/>
                <a:ext cx="844895" cy="145418"/>
                <a:chOff x="7021531" y="-342621"/>
                <a:chExt cx="844895" cy="145418"/>
              </a:xfrm>
            </p:grpSpPr>
            <p:sp>
              <p:nvSpPr>
                <p:cNvPr id="194" name="矩形 193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5" name="矩形 194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6" name="矩形 195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7" name="矩形 196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3" name="组合 182"/>
              <p:cNvGrpSpPr/>
              <p:nvPr/>
            </p:nvGrpSpPr>
            <p:grpSpPr>
              <a:xfrm>
                <a:off x="7029337" y="442050"/>
                <a:ext cx="844895" cy="145418"/>
                <a:chOff x="7021531" y="-342621"/>
                <a:chExt cx="844895" cy="145418"/>
              </a:xfrm>
            </p:grpSpPr>
            <p:sp>
              <p:nvSpPr>
                <p:cNvPr id="190" name="矩形 189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1" name="矩形 190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2" name="矩形 191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3" name="矩形 192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4" name="组合 183"/>
              <p:cNvGrpSpPr/>
              <p:nvPr/>
            </p:nvGrpSpPr>
            <p:grpSpPr>
              <a:xfrm>
                <a:off x="7029337" y="703607"/>
                <a:ext cx="844895" cy="145418"/>
                <a:chOff x="7021531" y="-342621"/>
                <a:chExt cx="844895" cy="145418"/>
              </a:xfrm>
            </p:grpSpPr>
            <p:sp>
              <p:nvSpPr>
                <p:cNvPr id="186" name="矩形 185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7" name="矩形 186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8" name="矩形 187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9" name="矩形 188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85" name="矩形 184"/>
              <p:cNvSpPr/>
              <p:nvPr/>
            </p:nvSpPr>
            <p:spPr>
              <a:xfrm>
                <a:off x="6885295" y="-508430"/>
                <a:ext cx="546394" cy="1486356"/>
              </a:xfrm>
              <a:prstGeom prst="rect">
                <a:avLst/>
              </a:prstGeom>
              <a:solidFill>
                <a:schemeClr val="accent4">
                  <a:lumMod val="75000"/>
                  <a:alpha val="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750708" y="4320579"/>
              <a:ext cx="510354" cy="1642622"/>
              <a:chOff x="430877" y="4320579"/>
              <a:chExt cx="510354" cy="1642622"/>
            </a:xfrm>
          </p:grpSpPr>
          <p:grpSp>
            <p:nvGrpSpPr>
              <p:cNvPr id="148" name="组合 147"/>
              <p:cNvGrpSpPr/>
              <p:nvPr/>
            </p:nvGrpSpPr>
            <p:grpSpPr>
              <a:xfrm>
                <a:off x="430877" y="4494569"/>
                <a:ext cx="510354" cy="1468632"/>
                <a:chOff x="6831076" y="-595313"/>
                <a:chExt cx="1241416" cy="1573239"/>
              </a:xfrm>
            </p:grpSpPr>
            <p:sp>
              <p:nvSpPr>
                <p:cNvPr id="150" name="矩形 149"/>
                <p:cNvSpPr/>
                <p:nvPr/>
              </p:nvSpPr>
              <p:spPr>
                <a:xfrm>
                  <a:off x="6831076" y="-595313"/>
                  <a:ext cx="1241416" cy="85271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1" name="矩形 150"/>
                <p:cNvSpPr/>
                <p:nvPr/>
              </p:nvSpPr>
              <p:spPr>
                <a:xfrm>
                  <a:off x="6895044" y="-510043"/>
                  <a:ext cx="1113481" cy="1486356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52" name="组合 151"/>
                <p:cNvGrpSpPr/>
                <p:nvPr/>
              </p:nvGrpSpPr>
              <p:grpSpPr>
                <a:xfrm>
                  <a:off x="7029337" y="-342621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174" name="矩形 173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5" name="矩形 174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6" name="矩形 175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7" name="矩形 176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53" name="组合 152"/>
                <p:cNvGrpSpPr/>
                <p:nvPr/>
              </p:nvGrpSpPr>
              <p:grpSpPr>
                <a:xfrm>
                  <a:off x="7029337" y="-81064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170" name="矩形 169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1" name="矩形 170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2" name="矩形 171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3" name="矩形 172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54" name="组合 153"/>
                <p:cNvGrpSpPr/>
                <p:nvPr/>
              </p:nvGrpSpPr>
              <p:grpSpPr>
                <a:xfrm>
                  <a:off x="7029337" y="180493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166" name="矩形 165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7" name="矩形 166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8" name="矩形 167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9" name="矩形 168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55" name="组合 154"/>
                <p:cNvGrpSpPr/>
                <p:nvPr/>
              </p:nvGrpSpPr>
              <p:grpSpPr>
                <a:xfrm>
                  <a:off x="7029337" y="442050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162" name="矩形 161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3" name="矩形 162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4" name="矩形 163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5" name="矩形 164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56" name="组合 155"/>
                <p:cNvGrpSpPr/>
                <p:nvPr/>
              </p:nvGrpSpPr>
              <p:grpSpPr>
                <a:xfrm>
                  <a:off x="7029337" y="703607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158" name="矩形 157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59" name="矩形 158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0" name="矩形 159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1" name="矩形 160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57" name="矩形 156"/>
                <p:cNvSpPr/>
                <p:nvPr/>
              </p:nvSpPr>
              <p:spPr>
                <a:xfrm>
                  <a:off x="6885295" y="-508430"/>
                  <a:ext cx="546394" cy="1486356"/>
                </a:xfrm>
                <a:prstGeom prst="rect">
                  <a:avLst/>
                </a:prstGeom>
                <a:solidFill>
                  <a:schemeClr val="accent4">
                    <a:lumMod val="75000"/>
                    <a:alpha val="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49" name="椭圆 148"/>
              <p:cNvSpPr/>
              <p:nvPr/>
            </p:nvSpPr>
            <p:spPr>
              <a:xfrm>
                <a:off x="520140" y="4320579"/>
                <a:ext cx="317065" cy="317065"/>
              </a:xfrm>
              <a:prstGeom prst="ellipse">
                <a:avLst/>
              </a:prstGeom>
              <a:solidFill>
                <a:srgbClr val="BF9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235604" y="5318811"/>
              <a:ext cx="510354" cy="644390"/>
              <a:chOff x="6831076" y="-595313"/>
              <a:chExt cx="1241416" cy="1573239"/>
            </a:xfrm>
          </p:grpSpPr>
          <p:sp>
            <p:nvSpPr>
              <p:cNvPr id="120" name="矩形 119"/>
              <p:cNvSpPr/>
              <p:nvPr/>
            </p:nvSpPr>
            <p:spPr>
              <a:xfrm>
                <a:off x="6831076" y="-595313"/>
                <a:ext cx="1241416" cy="85271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矩形 120"/>
              <p:cNvSpPr/>
              <p:nvPr/>
            </p:nvSpPr>
            <p:spPr>
              <a:xfrm>
                <a:off x="6895044" y="-510043"/>
                <a:ext cx="1113481" cy="148635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22" name="组合 121"/>
              <p:cNvGrpSpPr/>
              <p:nvPr/>
            </p:nvGrpSpPr>
            <p:grpSpPr>
              <a:xfrm>
                <a:off x="7029337" y="-342621"/>
                <a:ext cx="844895" cy="145418"/>
                <a:chOff x="7021531" y="-342621"/>
                <a:chExt cx="844895" cy="145418"/>
              </a:xfrm>
            </p:grpSpPr>
            <p:sp>
              <p:nvSpPr>
                <p:cNvPr id="144" name="矩形 143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5" name="矩形 144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6" name="矩形 145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7" name="矩形 146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3" name="组合 122"/>
              <p:cNvGrpSpPr/>
              <p:nvPr/>
            </p:nvGrpSpPr>
            <p:grpSpPr>
              <a:xfrm>
                <a:off x="7029337" y="-81064"/>
                <a:ext cx="844895" cy="145418"/>
                <a:chOff x="7021531" y="-342621"/>
                <a:chExt cx="844895" cy="145418"/>
              </a:xfrm>
            </p:grpSpPr>
            <p:sp>
              <p:nvSpPr>
                <p:cNvPr id="140" name="矩形 139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1" name="矩形 140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2" name="矩形 141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3" name="矩形 142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4" name="组合 123"/>
              <p:cNvGrpSpPr/>
              <p:nvPr/>
            </p:nvGrpSpPr>
            <p:grpSpPr>
              <a:xfrm>
                <a:off x="7029337" y="180493"/>
                <a:ext cx="844895" cy="145418"/>
                <a:chOff x="7021531" y="-342621"/>
                <a:chExt cx="844895" cy="145418"/>
              </a:xfrm>
            </p:grpSpPr>
            <p:sp>
              <p:nvSpPr>
                <p:cNvPr id="136" name="矩形 135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7" name="矩形 136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8" name="矩形 137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9" name="矩形 138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5" name="组合 124"/>
              <p:cNvGrpSpPr/>
              <p:nvPr/>
            </p:nvGrpSpPr>
            <p:grpSpPr>
              <a:xfrm>
                <a:off x="7029337" y="442050"/>
                <a:ext cx="844895" cy="145418"/>
                <a:chOff x="7021531" y="-342621"/>
                <a:chExt cx="844895" cy="145418"/>
              </a:xfrm>
            </p:grpSpPr>
            <p:sp>
              <p:nvSpPr>
                <p:cNvPr id="132" name="矩形 131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3" name="矩形 132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4" name="矩形 133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5" name="矩形 134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6" name="组合 125"/>
              <p:cNvGrpSpPr/>
              <p:nvPr/>
            </p:nvGrpSpPr>
            <p:grpSpPr>
              <a:xfrm>
                <a:off x="7029337" y="703607"/>
                <a:ext cx="844895" cy="145418"/>
                <a:chOff x="7021531" y="-342621"/>
                <a:chExt cx="844895" cy="145418"/>
              </a:xfrm>
            </p:grpSpPr>
            <p:sp>
              <p:nvSpPr>
                <p:cNvPr id="128" name="矩形 127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9" name="矩形 128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0" name="矩形 129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1" name="矩形 130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27" name="矩形 126"/>
              <p:cNvSpPr/>
              <p:nvPr/>
            </p:nvSpPr>
            <p:spPr>
              <a:xfrm>
                <a:off x="6885295" y="-508430"/>
                <a:ext cx="546394" cy="1486356"/>
              </a:xfrm>
              <a:prstGeom prst="rect">
                <a:avLst/>
              </a:prstGeom>
              <a:solidFill>
                <a:schemeClr val="accent4">
                  <a:lumMod val="75000"/>
                  <a:alpha val="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1283583" y="4642389"/>
              <a:ext cx="469663" cy="1320811"/>
              <a:chOff x="6567489" y="-1166624"/>
              <a:chExt cx="762000" cy="2142937"/>
            </a:xfrm>
          </p:grpSpPr>
          <p:grpSp>
            <p:nvGrpSpPr>
              <p:cNvPr id="94" name="组合 93"/>
              <p:cNvGrpSpPr/>
              <p:nvPr/>
            </p:nvGrpSpPr>
            <p:grpSpPr>
              <a:xfrm>
                <a:off x="6567489" y="-846387"/>
                <a:ext cx="762000" cy="1822700"/>
                <a:chOff x="6567489" y="-846387"/>
                <a:chExt cx="762000" cy="1822700"/>
              </a:xfrm>
            </p:grpSpPr>
            <p:sp>
              <p:nvSpPr>
                <p:cNvPr id="118" name="矩形 117"/>
                <p:cNvSpPr/>
                <p:nvPr/>
              </p:nvSpPr>
              <p:spPr>
                <a:xfrm>
                  <a:off x="6567489" y="-222487"/>
                  <a:ext cx="762000" cy="119880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9" name="矩形 118"/>
                <p:cNvSpPr/>
                <p:nvPr/>
              </p:nvSpPr>
              <p:spPr>
                <a:xfrm>
                  <a:off x="6648452" y="-846387"/>
                  <a:ext cx="600074" cy="119880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5" name="组合 94"/>
              <p:cNvGrpSpPr/>
              <p:nvPr/>
            </p:nvGrpSpPr>
            <p:grpSpPr>
              <a:xfrm>
                <a:off x="6753404" y="-724278"/>
                <a:ext cx="390170" cy="1578482"/>
                <a:chOff x="6753404" y="-794065"/>
                <a:chExt cx="390170" cy="1578482"/>
              </a:xfrm>
            </p:grpSpPr>
            <p:grpSp>
              <p:nvGrpSpPr>
                <p:cNvPr id="97" name="组合 96"/>
                <p:cNvGrpSpPr/>
                <p:nvPr/>
              </p:nvGrpSpPr>
              <p:grpSpPr>
                <a:xfrm>
                  <a:off x="6753404" y="-77533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16" name="矩形 115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7" name="矩形 116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8" name="组合 97"/>
                <p:cNvGrpSpPr/>
                <p:nvPr/>
              </p:nvGrpSpPr>
              <p:grpSpPr>
                <a:xfrm>
                  <a:off x="6753404" y="161311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14" name="矩形 113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5" name="矩形 114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9" name="组合 98"/>
                <p:cNvGrpSpPr/>
                <p:nvPr/>
              </p:nvGrpSpPr>
              <p:grpSpPr>
                <a:xfrm>
                  <a:off x="6753404" y="400155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12" name="矩形 111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3" name="矩形 112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00" name="组合 99"/>
                <p:cNvGrpSpPr/>
                <p:nvPr/>
              </p:nvGrpSpPr>
              <p:grpSpPr>
                <a:xfrm>
                  <a:off x="6753404" y="638999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10" name="矩形 109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1" name="矩形 110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01" name="组合 100"/>
                <p:cNvGrpSpPr/>
                <p:nvPr/>
              </p:nvGrpSpPr>
              <p:grpSpPr>
                <a:xfrm>
                  <a:off x="6753404" y="-316377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08" name="矩形 107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9" name="矩形 108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02" name="组合 101"/>
                <p:cNvGrpSpPr/>
                <p:nvPr/>
              </p:nvGrpSpPr>
              <p:grpSpPr>
                <a:xfrm>
                  <a:off x="6753404" y="-555221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06" name="矩形 105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7" name="矩形 106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03" name="组合 102"/>
                <p:cNvGrpSpPr/>
                <p:nvPr/>
              </p:nvGrpSpPr>
              <p:grpSpPr>
                <a:xfrm>
                  <a:off x="6753404" y="-794065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04" name="矩形 103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5" name="矩形 104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96" name="等腰三角形 95"/>
              <p:cNvSpPr/>
              <p:nvPr/>
            </p:nvSpPr>
            <p:spPr>
              <a:xfrm>
                <a:off x="6648452" y="-1166624"/>
                <a:ext cx="600073" cy="319088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2575804" y="5177385"/>
              <a:ext cx="429144" cy="785815"/>
              <a:chOff x="6831076" y="-1295256"/>
              <a:chExt cx="1241416" cy="2273182"/>
            </a:xfrm>
          </p:grpSpPr>
          <p:sp>
            <p:nvSpPr>
              <p:cNvPr id="65" name="矩形 64"/>
              <p:cNvSpPr/>
              <p:nvPr/>
            </p:nvSpPr>
            <p:spPr>
              <a:xfrm>
                <a:off x="6831076" y="-1059024"/>
                <a:ext cx="1241416" cy="54898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6895044" y="-510043"/>
                <a:ext cx="1113481" cy="148635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7" name="组合 66"/>
              <p:cNvGrpSpPr/>
              <p:nvPr/>
            </p:nvGrpSpPr>
            <p:grpSpPr>
              <a:xfrm>
                <a:off x="7029337" y="-342621"/>
                <a:ext cx="844895" cy="145418"/>
                <a:chOff x="7021531" y="-342621"/>
                <a:chExt cx="844895" cy="145418"/>
              </a:xfrm>
            </p:grpSpPr>
            <p:sp>
              <p:nvSpPr>
                <p:cNvPr id="90" name="矩形 89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1" name="矩形 90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2" name="矩形 91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3" name="矩形 92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8" name="组合 67"/>
              <p:cNvGrpSpPr/>
              <p:nvPr/>
            </p:nvGrpSpPr>
            <p:grpSpPr>
              <a:xfrm>
                <a:off x="7029337" y="-81064"/>
                <a:ext cx="844895" cy="145418"/>
                <a:chOff x="7021531" y="-342621"/>
                <a:chExt cx="844895" cy="145418"/>
              </a:xfrm>
            </p:grpSpPr>
            <p:sp>
              <p:nvSpPr>
                <p:cNvPr id="86" name="矩形 85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7" name="矩形 86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8" name="矩形 87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9" name="矩形 88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9" name="组合 68"/>
              <p:cNvGrpSpPr/>
              <p:nvPr/>
            </p:nvGrpSpPr>
            <p:grpSpPr>
              <a:xfrm>
                <a:off x="7029337" y="180493"/>
                <a:ext cx="844895" cy="145418"/>
                <a:chOff x="7021531" y="-342621"/>
                <a:chExt cx="844895" cy="145418"/>
              </a:xfrm>
            </p:grpSpPr>
            <p:sp>
              <p:nvSpPr>
                <p:cNvPr id="82" name="矩形 81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3" name="矩形 82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4" name="矩形 83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5" name="矩形 84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0" name="组合 69"/>
              <p:cNvGrpSpPr/>
              <p:nvPr/>
            </p:nvGrpSpPr>
            <p:grpSpPr>
              <a:xfrm>
                <a:off x="7029337" y="442050"/>
                <a:ext cx="844895" cy="145418"/>
                <a:chOff x="7021531" y="-342621"/>
                <a:chExt cx="844895" cy="145418"/>
              </a:xfrm>
            </p:grpSpPr>
            <p:sp>
              <p:nvSpPr>
                <p:cNvPr id="78" name="矩形 77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9" name="矩形 78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0" name="矩形 79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1" name="矩形 80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1" name="组合 70"/>
              <p:cNvGrpSpPr/>
              <p:nvPr/>
            </p:nvGrpSpPr>
            <p:grpSpPr>
              <a:xfrm>
                <a:off x="7029337" y="703607"/>
                <a:ext cx="844895" cy="145418"/>
                <a:chOff x="7021531" y="-342621"/>
                <a:chExt cx="844895" cy="145418"/>
              </a:xfrm>
            </p:grpSpPr>
            <p:sp>
              <p:nvSpPr>
                <p:cNvPr id="74" name="矩形 73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5" name="矩形 74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6" name="矩形 75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7" name="矩形 76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2" name="矩形 71"/>
              <p:cNvSpPr/>
              <p:nvPr/>
            </p:nvSpPr>
            <p:spPr>
              <a:xfrm>
                <a:off x="6885295" y="-508430"/>
                <a:ext cx="546394" cy="1486356"/>
              </a:xfrm>
              <a:prstGeom prst="rect">
                <a:avLst/>
              </a:prstGeom>
              <a:solidFill>
                <a:schemeClr val="accent4">
                  <a:lumMod val="75000"/>
                  <a:alpha val="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7029335" y="-1295256"/>
                <a:ext cx="853267" cy="54898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1780405" y="4931555"/>
              <a:ext cx="765154" cy="1031645"/>
              <a:chOff x="1780405" y="4931555"/>
              <a:chExt cx="765154" cy="1031645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1780405" y="4993525"/>
                <a:ext cx="765154" cy="969675"/>
                <a:chOff x="6831076" y="-595313"/>
                <a:chExt cx="1241416" cy="1573239"/>
              </a:xfrm>
            </p:grpSpPr>
            <p:sp>
              <p:nvSpPr>
                <p:cNvPr id="37" name="矩形 36"/>
                <p:cNvSpPr/>
                <p:nvPr/>
              </p:nvSpPr>
              <p:spPr>
                <a:xfrm>
                  <a:off x="6831076" y="-595313"/>
                  <a:ext cx="1241416" cy="85271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" name="矩形 37"/>
                <p:cNvSpPr/>
                <p:nvPr/>
              </p:nvSpPr>
              <p:spPr>
                <a:xfrm>
                  <a:off x="6895044" y="-510043"/>
                  <a:ext cx="1113481" cy="1486356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39" name="组合 38"/>
                <p:cNvGrpSpPr/>
                <p:nvPr/>
              </p:nvGrpSpPr>
              <p:grpSpPr>
                <a:xfrm>
                  <a:off x="7029337" y="-342621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61" name="矩形 60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2" name="矩形 61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3" name="矩形 62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4" name="矩形 63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0" name="组合 39"/>
                <p:cNvGrpSpPr/>
                <p:nvPr/>
              </p:nvGrpSpPr>
              <p:grpSpPr>
                <a:xfrm>
                  <a:off x="7029337" y="-81064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57" name="矩形 56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8" name="矩形 57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0" name="矩形 59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1" name="组合 40"/>
                <p:cNvGrpSpPr/>
                <p:nvPr/>
              </p:nvGrpSpPr>
              <p:grpSpPr>
                <a:xfrm>
                  <a:off x="7029337" y="180493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53" name="矩形 52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4" name="矩形 53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5" name="矩形 54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6" name="矩形 55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2" name="组合 41"/>
                <p:cNvGrpSpPr/>
                <p:nvPr/>
              </p:nvGrpSpPr>
              <p:grpSpPr>
                <a:xfrm>
                  <a:off x="7029337" y="442050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49" name="矩形 48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0" name="矩形 49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2" name="矩形 51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3" name="组合 42"/>
                <p:cNvGrpSpPr/>
                <p:nvPr/>
              </p:nvGrpSpPr>
              <p:grpSpPr>
                <a:xfrm>
                  <a:off x="7029337" y="703607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45" name="矩形 44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6" name="矩形 45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7" name="矩形 46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" name="矩形 47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44" name="矩形 43"/>
                <p:cNvSpPr/>
                <p:nvPr/>
              </p:nvSpPr>
              <p:spPr>
                <a:xfrm>
                  <a:off x="6885295" y="-508430"/>
                  <a:ext cx="546394" cy="1486356"/>
                </a:xfrm>
                <a:prstGeom prst="rect">
                  <a:avLst/>
                </a:prstGeom>
                <a:solidFill>
                  <a:schemeClr val="accent4">
                    <a:lumMod val="75000"/>
                    <a:alpha val="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6" name="矩形 35"/>
              <p:cNvSpPr/>
              <p:nvPr/>
            </p:nvSpPr>
            <p:spPr>
              <a:xfrm>
                <a:off x="2310167" y="4931555"/>
                <a:ext cx="117752" cy="7310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06" name="组合 205"/>
          <p:cNvGrpSpPr/>
          <p:nvPr/>
        </p:nvGrpSpPr>
        <p:grpSpPr>
          <a:xfrm>
            <a:off x="1011439" y="6080885"/>
            <a:ext cx="967965" cy="426400"/>
            <a:chOff x="8873765" y="7025419"/>
            <a:chExt cx="2010214" cy="885523"/>
          </a:xfrm>
        </p:grpSpPr>
        <p:sp>
          <p:nvSpPr>
            <p:cNvPr id="207" name="任意多边形: 形状 206"/>
            <p:cNvSpPr/>
            <p:nvPr/>
          </p:nvSpPr>
          <p:spPr>
            <a:xfrm>
              <a:off x="9331088" y="7025419"/>
              <a:ext cx="1161957" cy="420750"/>
            </a:xfrm>
            <a:custGeom>
              <a:avLst/>
              <a:gdLst>
                <a:gd name="connsiteX0" fmla="*/ 580978 w 1161957"/>
                <a:gd name="connsiteY0" fmla="*/ 0 h 420750"/>
                <a:gd name="connsiteX1" fmla="*/ 1115901 w 1161957"/>
                <a:gd name="connsiteY1" fmla="*/ 321678 h 420750"/>
                <a:gd name="connsiteX2" fmla="*/ 1161957 w 1161957"/>
                <a:gd name="connsiteY2" fmla="*/ 420750 h 420750"/>
                <a:gd name="connsiteX3" fmla="*/ 0 w 1161957"/>
                <a:gd name="connsiteY3" fmla="*/ 420750 h 420750"/>
                <a:gd name="connsiteX4" fmla="*/ 46056 w 1161957"/>
                <a:gd name="connsiteY4" fmla="*/ 321678 h 420750"/>
                <a:gd name="connsiteX5" fmla="*/ 580978 w 1161957"/>
                <a:gd name="connsiteY5" fmla="*/ 0 h 42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957" h="420750">
                  <a:moveTo>
                    <a:pt x="580978" y="0"/>
                  </a:moveTo>
                  <a:cubicBezTo>
                    <a:pt x="807673" y="0"/>
                    <a:pt x="1006200" y="128825"/>
                    <a:pt x="1115901" y="321678"/>
                  </a:cubicBezTo>
                  <a:lnTo>
                    <a:pt x="1161957" y="420750"/>
                  </a:lnTo>
                  <a:lnTo>
                    <a:pt x="0" y="420750"/>
                  </a:lnTo>
                  <a:lnTo>
                    <a:pt x="46056" y="321678"/>
                  </a:lnTo>
                  <a:cubicBezTo>
                    <a:pt x="155756" y="128825"/>
                    <a:pt x="354283" y="0"/>
                    <a:pt x="5809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8" name="任意多边形: 形状 207"/>
            <p:cNvSpPr/>
            <p:nvPr/>
          </p:nvSpPr>
          <p:spPr>
            <a:xfrm>
              <a:off x="9369883" y="7104749"/>
              <a:ext cx="1084367" cy="393807"/>
            </a:xfrm>
            <a:custGeom>
              <a:avLst/>
              <a:gdLst>
                <a:gd name="connsiteX0" fmla="*/ 542183 w 1084367"/>
                <a:gd name="connsiteY0" fmla="*/ 0 h 393807"/>
                <a:gd name="connsiteX1" fmla="*/ 1081526 w 1084367"/>
                <a:gd name="connsiteY1" fmla="*/ 383805 h 393807"/>
                <a:gd name="connsiteX2" fmla="*/ 1084367 w 1084367"/>
                <a:gd name="connsiteY2" fmla="*/ 393807 h 393807"/>
                <a:gd name="connsiteX3" fmla="*/ 0 w 1084367"/>
                <a:gd name="connsiteY3" fmla="*/ 393807 h 393807"/>
                <a:gd name="connsiteX4" fmla="*/ 2841 w 1084367"/>
                <a:gd name="connsiteY4" fmla="*/ 383805 h 393807"/>
                <a:gd name="connsiteX5" fmla="*/ 542183 w 1084367"/>
                <a:gd name="connsiteY5" fmla="*/ 0 h 39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4367" h="393807">
                  <a:moveTo>
                    <a:pt x="542183" y="0"/>
                  </a:moveTo>
                  <a:cubicBezTo>
                    <a:pt x="787238" y="0"/>
                    <a:pt x="996769" y="159044"/>
                    <a:pt x="1081526" y="383805"/>
                  </a:cubicBezTo>
                  <a:lnTo>
                    <a:pt x="1084367" y="393807"/>
                  </a:lnTo>
                  <a:lnTo>
                    <a:pt x="0" y="393807"/>
                  </a:lnTo>
                  <a:lnTo>
                    <a:pt x="2841" y="383805"/>
                  </a:lnTo>
                  <a:cubicBezTo>
                    <a:pt x="87597" y="159044"/>
                    <a:pt x="297128" y="0"/>
                    <a:pt x="54218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9" name="任意多边形: 形状 208"/>
            <p:cNvSpPr/>
            <p:nvPr/>
          </p:nvSpPr>
          <p:spPr>
            <a:xfrm>
              <a:off x="8873765" y="7421514"/>
              <a:ext cx="2010214" cy="290124"/>
            </a:xfrm>
            <a:custGeom>
              <a:avLst/>
              <a:gdLst>
                <a:gd name="connsiteX0" fmla="*/ 225360 w 2010214"/>
                <a:gd name="connsiteY0" fmla="*/ 0 h 290124"/>
                <a:gd name="connsiteX1" fmla="*/ 1963447 w 2010214"/>
                <a:gd name="connsiteY1" fmla="*/ 9525 h 290124"/>
                <a:gd name="connsiteX2" fmla="*/ 2010214 w 2010214"/>
                <a:gd name="connsiteY2" fmla="*/ 56292 h 290124"/>
                <a:gd name="connsiteX3" fmla="*/ 2010214 w 2010214"/>
                <a:gd name="connsiteY3" fmla="*/ 243357 h 290124"/>
                <a:gd name="connsiteX4" fmla="*/ 1963447 w 2010214"/>
                <a:gd name="connsiteY4" fmla="*/ 290124 h 290124"/>
                <a:gd name="connsiteX5" fmla="*/ 1732392 w 2010214"/>
                <a:gd name="connsiteY5" fmla="*/ 290124 h 290124"/>
                <a:gd name="connsiteX6" fmla="*/ 1725783 w 2010214"/>
                <a:gd name="connsiteY6" fmla="*/ 257390 h 290124"/>
                <a:gd name="connsiteX7" fmla="*/ 1548017 w 2010214"/>
                <a:gd name="connsiteY7" fmla="*/ 139559 h 290124"/>
                <a:gd name="connsiteX8" fmla="*/ 1370251 w 2010214"/>
                <a:gd name="connsiteY8" fmla="*/ 257390 h 290124"/>
                <a:gd name="connsiteX9" fmla="*/ 1363642 w 2010214"/>
                <a:gd name="connsiteY9" fmla="*/ 290124 h 290124"/>
                <a:gd name="connsiteX10" fmla="*/ 648953 w 2010214"/>
                <a:gd name="connsiteY10" fmla="*/ 290124 h 290124"/>
                <a:gd name="connsiteX11" fmla="*/ 642344 w 2010214"/>
                <a:gd name="connsiteY11" fmla="*/ 257390 h 290124"/>
                <a:gd name="connsiteX12" fmla="*/ 464578 w 2010214"/>
                <a:gd name="connsiteY12" fmla="*/ 139559 h 290124"/>
                <a:gd name="connsiteX13" fmla="*/ 286812 w 2010214"/>
                <a:gd name="connsiteY13" fmla="*/ 257390 h 290124"/>
                <a:gd name="connsiteX14" fmla="*/ 280203 w 2010214"/>
                <a:gd name="connsiteY14" fmla="*/ 290124 h 290124"/>
                <a:gd name="connsiteX15" fmla="*/ 49148 w 2010214"/>
                <a:gd name="connsiteY15" fmla="*/ 290124 h 290124"/>
                <a:gd name="connsiteX16" fmla="*/ 2381 w 2010214"/>
                <a:gd name="connsiteY16" fmla="*/ 243357 h 290124"/>
                <a:gd name="connsiteX17" fmla="*/ 0 w 2010214"/>
                <a:gd name="connsiteY17" fmla="*/ 89629 h 290124"/>
                <a:gd name="connsiteX18" fmla="*/ 225360 w 2010214"/>
                <a:gd name="connsiteY18" fmla="*/ 0 h 29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0214" h="290124">
                  <a:moveTo>
                    <a:pt x="225360" y="0"/>
                  </a:moveTo>
                  <a:lnTo>
                    <a:pt x="1963447" y="9525"/>
                  </a:lnTo>
                  <a:cubicBezTo>
                    <a:pt x="1989276" y="9525"/>
                    <a:pt x="2010214" y="30463"/>
                    <a:pt x="2010214" y="56292"/>
                  </a:cubicBezTo>
                  <a:lnTo>
                    <a:pt x="2010214" y="243357"/>
                  </a:lnTo>
                  <a:cubicBezTo>
                    <a:pt x="2010214" y="269186"/>
                    <a:pt x="1989276" y="290124"/>
                    <a:pt x="1963447" y="290124"/>
                  </a:cubicBezTo>
                  <a:lnTo>
                    <a:pt x="1732392" y="290124"/>
                  </a:lnTo>
                  <a:lnTo>
                    <a:pt x="1725783" y="257390"/>
                  </a:lnTo>
                  <a:cubicBezTo>
                    <a:pt x="1696495" y="188146"/>
                    <a:pt x="1627930" y="139559"/>
                    <a:pt x="1548017" y="139559"/>
                  </a:cubicBezTo>
                  <a:cubicBezTo>
                    <a:pt x="1468104" y="139559"/>
                    <a:pt x="1399539" y="188146"/>
                    <a:pt x="1370251" y="257390"/>
                  </a:cubicBezTo>
                  <a:lnTo>
                    <a:pt x="1363642" y="290124"/>
                  </a:lnTo>
                  <a:lnTo>
                    <a:pt x="648953" y="290124"/>
                  </a:lnTo>
                  <a:lnTo>
                    <a:pt x="642344" y="257390"/>
                  </a:lnTo>
                  <a:cubicBezTo>
                    <a:pt x="613056" y="188146"/>
                    <a:pt x="544491" y="139559"/>
                    <a:pt x="464578" y="139559"/>
                  </a:cubicBezTo>
                  <a:cubicBezTo>
                    <a:pt x="384665" y="139559"/>
                    <a:pt x="316100" y="188146"/>
                    <a:pt x="286812" y="257390"/>
                  </a:cubicBezTo>
                  <a:lnTo>
                    <a:pt x="280203" y="290124"/>
                  </a:lnTo>
                  <a:lnTo>
                    <a:pt x="49148" y="290124"/>
                  </a:lnTo>
                  <a:cubicBezTo>
                    <a:pt x="23319" y="290124"/>
                    <a:pt x="2381" y="269186"/>
                    <a:pt x="2381" y="243357"/>
                  </a:cubicBezTo>
                  <a:cubicBezTo>
                    <a:pt x="1587" y="192114"/>
                    <a:pt x="794" y="140872"/>
                    <a:pt x="0" y="89629"/>
                  </a:cubicBezTo>
                  <a:cubicBezTo>
                    <a:pt x="0" y="28081"/>
                    <a:pt x="199531" y="0"/>
                    <a:pt x="22536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210" name="矩形: 圆角 209"/>
            <p:cNvSpPr/>
            <p:nvPr/>
          </p:nvSpPr>
          <p:spPr>
            <a:xfrm rot="16200000">
              <a:off x="9693701" y="7298717"/>
              <a:ext cx="456581" cy="4571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1" name="椭圆 210"/>
            <p:cNvSpPr/>
            <p:nvPr/>
          </p:nvSpPr>
          <p:spPr>
            <a:xfrm>
              <a:off x="9181399" y="7597056"/>
              <a:ext cx="313886" cy="3138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2" name="椭圆 211"/>
            <p:cNvSpPr/>
            <p:nvPr/>
          </p:nvSpPr>
          <p:spPr>
            <a:xfrm>
              <a:off x="10264838" y="7597056"/>
              <a:ext cx="313886" cy="3138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14" name="组合 213"/>
          <p:cNvGrpSpPr/>
          <p:nvPr/>
        </p:nvGrpSpPr>
        <p:grpSpPr>
          <a:xfrm>
            <a:off x="3567540" y="6226217"/>
            <a:ext cx="1291057" cy="551098"/>
            <a:chOff x="2232484" y="5636171"/>
            <a:chExt cx="2059640" cy="879174"/>
          </a:xfrm>
        </p:grpSpPr>
        <p:grpSp>
          <p:nvGrpSpPr>
            <p:cNvPr id="215" name="组合 214"/>
            <p:cNvGrpSpPr/>
            <p:nvPr/>
          </p:nvGrpSpPr>
          <p:grpSpPr>
            <a:xfrm>
              <a:off x="3132988" y="5686184"/>
              <a:ext cx="1045615" cy="478020"/>
              <a:chOff x="3137177" y="5748500"/>
              <a:chExt cx="1110561" cy="491142"/>
            </a:xfrm>
          </p:grpSpPr>
          <p:sp>
            <p:nvSpPr>
              <p:cNvPr id="221" name="任意多边形: 形状 220"/>
              <p:cNvSpPr/>
              <p:nvPr/>
            </p:nvSpPr>
            <p:spPr>
              <a:xfrm>
                <a:off x="3137177" y="5748500"/>
                <a:ext cx="1110561" cy="491142"/>
              </a:xfrm>
              <a:custGeom>
                <a:avLst/>
                <a:gdLst>
                  <a:gd name="connsiteX0" fmla="*/ 613644 w 1227288"/>
                  <a:gd name="connsiteY0" fmla="*/ 0 h 264685"/>
                  <a:gd name="connsiteX1" fmla="*/ 1226412 w 1227288"/>
                  <a:gd name="connsiteY1" fmla="*/ 260155 h 264685"/>
                  <a:gd name="connsiteX2" fmla="*/ 1227288 w 1227288"/>
                  <a:gd name="connsiteY2" fmla="*/ 264685 h 264685"/>
                  <a:gd name="connsiteX3" fmla="*/ 0 w 1227288"/>
                  <a:gd name="connsiteY3" fmla="*/ 264685 h 264685"/>
                  <a:gd name="connsiteX4" fmla="*/ 877 w 1227288"/>
                  <a:gd name="connsiteY4" fmla="*/ 260155 h 264685"/>
                  <a:gd name="connsiteX5" fmla="*/ 613644 w 1227288"/>
                  <a:gd name="connsiteY5" fmla="*/ 0 h 264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7288" h="264685">
                    <a:moveTo>
                      <a:pt x="613644" y="0"/>
                    </a:moveTo>
                    <a:cubicBezTo>
                      <a:pt x="915904" y="0"/>
                      <a:pt x="1168088" y="111685"/>
                      <a:pt x="1226412" y="260155"/>
                    </a:cubicBezTo>
                    <a:lnTo>
                      <a:pt x="1227288" y="264685"/>
                    </a:lnTo>
                    <a:lnTo>
                      <a:pt x="0" y="264685"/>
                    </a:lnTo>
                    <a:lnTo>
                      <a:pt x="877" y="260155"/>
                    </a:lnTo>
                    <a:cubicBezTo>
                      <a:pt x="59200" y="111685"/>
                      <a:pt x="311384" y="0"/>
                      <a:pt x="6136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22" name="任意多边形: 形状 221"/>
              <p:cNvSpPr/>
              <p:nvPr/>
            </p:nvSpPr>
            <p:spPr>
              <a:xfrm>
                <a:off x="3191456" y="5799156"/>
                <a:ext cx="988837" cy="428095"/>
              </a:xfrm>
              <a:custGeom>
                <a:avLst/>
                <a:gdLst>
                  <a:gd name="connsiteX0" fmla="*/ 613644 w 1227288"/>
                  <a:gd name="connsiteY0" fmla="*/ 0 h 264685"/>
                  <a:gd name="connsiteX1" fmla="*/ 1226412 w 1227288"/>
                  <a:gd name="connsiteY1" fmla="*/ 260155 h 264685"/>
                  <a:gd name="connsiteX2" fmla="*/ 1227288 w 1227288"/>
                  <a:gd name="connsiteY2" fmla="*/ 264685 h 264685"/>
                  <a:gd name="connsiteX3" fmla="*/ 0 w 1227288"/>
                  <a:gd name="connsiteY3" fmla="*/ 264685 h 264685"/>
                  <a:gd name="connsiteX4" fmla="*/ 877 w 1227288"/>
                  <a:gd name="connsiteY4" fmla="*/ 260155 h 264685"/>
                  <a:gd name="connsiteX5" fmla="*/ 613644 w 1227288"/>
                  <a:gd name="connsiteY5" fmla="*/ 0 h 264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7288" h="264685">
                    <a:moveTo>
                      <a:pt x="613644" y="0"/>
                    </a:moveTo>
                    <a:cubicBezTo>
                      <a:pt x="915904" y="0"/>
                      <a:pt x="1168088" y="111685"/>
                      <a:pt x="1226412" y="260155"/>
                    </a:cubicBezTo>
                    <a:lnTo>
                      <a:pt x="1227288" y="264685"/>
                    </a:lnTo>
                    <a:lnTo>
                      <a:pt x="0" y="264685"/>
                    </a:lnTo>
                    <a:lnTo>
                      <a:pt x="877" y="260155"/>
                    </a:lnTo>
                    <a:cubicBezTo>
                      <a:pt x="59200" y="111685"/>
                      <a:pt x="311384" y="0"/>
                      <a:pt x="61364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6" name="任意多边形: 形状 215"/>
            <p:cNvSpPr/>
            <p:nvPr/>
          </p:nvSpPr>
          <p:spPr>
            <a:xfrm>
              <a:off x="2232484" y="6154271"/>
              <a:ext cx="2059640" cy="161770"/>
            </a:xfrm>
            <a:custGeom>
              <a:avLst/>
              <a:gdLst>
                <a:gd name="connsiteX0" fmla="*/ 38705 w 2059640"/>
                <a:gd name="connsiteY0" fmla="*/ 0 h 161770"/>
                <a:gd name="connsiteX1" fmla="*/ 2020935 w 2059640"/>
                <a:gd name="connsiteY1" fmla="*/ 0 h 161770"/>
                <a:gd name="connsiteX2" fmla="*/ 2059640 w 2059640"/>
                <a:gd name="connsiteY2" fmla="*/ 38705 h 161770"/>
                <a:gd name="connsiteX3" fmla="*/ 2059640 w 2059640"/>
                <a:gd name="connsiteY3" fmla="*/ 123065 h 161770"/>
                <a:gd name="connsiteX4" fmla="*/ 2020935 w 2059640"/>
                <a:gd name="connsiteY4" fmla="*/ 161770 h 161770"/>
                <a:gd name="connsiteX5" fmla="*/ 1781817 w 2059640"/>
                <a:gd name="connsiteY5" fmla="*/ 161770 h 161770"/>
                <a:gd name="connsiteX6" fmla="*/ 1775208 w 2059640"/>
                <a:gd name="connsiteY6" fmla="*/ 129036 h 161770"/>
                <a:gd name="connsiteX7" fmla="*/ 1597442 w 2059640"/>
                <a:gd name="connsiteY7" fmla="*/ 11205 h 161770"/>
                <a:gd name="connsiteX8" fmla="*/ 1419676 w 2059640"/>
                <a:gd name="connsiteY8" fmla="*/ 129036 h 161770"/>
                <a:gd name="connsiteX9" fmla="*/ 1413068 w 2059640"/>
                <a:gd name="connsiteY9" fmla="*/ 161770 h 161770"/>
                <a:gd name="connsiteX10" fmla="*/ 698378 w 2059640"/>
                <a:gd name="connsiteY10" fmla="*/ 161770 h 161770"/>
                <a:gd name="connsiteX11" fmla="*/ 691769 w 2059640"/>
                <a:gd name="connsiteY11" fmla="*/ 129036 h 161770"/>
                <a:gd name="connsiteX12" fmla="*/ 514003 w 2059640"/>
                <a:gd name="connsiteY12" fmla="*/ 11205 h 161770"/>
                <a:gd name="connsiteX13" fmla="*/ 336237 w 2059640"/>
                <a:gd name="connsiteY13" fmla="*/ 129036 h 161770"/>
                <a:gd name="connsiteX14" fmla="*/ 329629 w 2059640"/>
                <a:gd name="connsiteY14" fmla="*/ 161770 h 161770"/>
                <a:gd name="connsiteX15" fmla="*/ 38705 w 2059640"/>
                <a:gd name="connsiteY15" fmla="*/ 161770 h 161770"/>
                <a:gd name="connsiteX16" fmla="*/ 0 w 2059640"/>
                <a:gd name="connsiteY16" fmla="*/ 123065 h 161770"/>
                <a:gd name="connsiteX17" fmla="*/ 0 w 2059640"/>
                <a:gd name="connsiteY17" fmla="*/ 38705 h 161770"/>
                <a:gd name="connsiteX18" fmla="*/ 38705 w 2059640"/>
                <a:gd name="connsiteY18" fmla="*/ 0 h 16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59640" h="161770">
                  <a:moveTo>
                    <a:pt x="38705" y="0"/>
                  </a:moveTo>
                  <a:lnTo>
                    <a:pt x="2020935" y="0"/>
                  </a:lnTo>
                  <a:cubicBezTo>
                    <a:pt x="2042311" y="0"/>
                    <a:pt x="2059640" y="17329"/>
                    <a:pt x="2059640" y="38705"/>
                  </a:cubicBezTo>
                  <a:lnTo>
                    <a:pt x="2059640" y="123065"/>
                  </a:lnTo>
                  <a:cubicBezTo>
                    <a:pt x="2059640" y="144441"/>
                    <a:pt x="2042311" y="161770"/>
                    <a:pt x="2020935" y="161770"/>
                  </a:cubicBezTo>
                  <a:lnTo>
                    <a:pt x="1781817" y="161770"/>
                  </a:lnTo>
                  <a:lnTo>
                    <a:pt x="1775208" y="129036"/>
                  </a:lnTo>
                  <a:cubicBezTo>
                    <a:pt x="1745920" y="59792"/>
                    <a:pt x="1677355" y="11205"/>
                    <a:pt x="1597442" y="11205"/>
                  </a:cubicBezTo>
                  <a:cubicBezTo>
                    <a:pt x="1517529" y="11205"/>
                    <a:pt x="1448964" y="59792"/>
                    <a:pt x="1419676" y="129036"/>
                  </a:cubicBezTo>
                  <a:lnTo>
                    <a:pt x="1413068" y="161770"/>
                  </a:lnTo>
                  <a:lnTo>
                    <a:pt x="698378" y="161770"/>
                  </a:lnTo>
                  <a:lnTo>
                    <a:pt x="691769" y="129036"/>
                  </a:lnTo>
                  <a:cubicBezTo>
                    <a:pt x="662481" y="59792"/>
                    <a:pt x="593916" y="11205"/>
                    <a:pt x="514003" y="11205"/>
                  </a:cubicBezTo>
                  <a:cubicBezTo>
                    <a:pt x="434090" y="11205"/>
                    <a:pt x="365525" y="59792"/>
                    <a:pt x="336237" y="129036"/>
                  </a:cubicBezTo>
                  <a:lnTo>
                    <a:pt x="329629" y="161770"/>
                  </a:lnTo>
                  <a:lnTo>
                    <a:pt x="38705" y="161770"/>
                  </a:lnTo>
                  <a:cubicBezTo>
                    <a:pt x="17329" y="161770"/>
                    <a:pt x="0" y="144441"/>
                    <a:pt x="0" y="123065"/>
                  </a:cubicBezTo>
                  <a:lnTo>
                    <a:pt x="0" y="38705"/>
                  </a:lnTo>
                  <a:cubicBezTo>
                    <a:pt x="0" y="17329"/>
                    <a:pt x="17329" y="0"/>
                    <a:pt x="387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7" name="矩形: 圆角 216"/>
            <p:cNvSpPr/>
            <p:nvPr/>
          </p:nvSpPr>
          <p:spPr>
            <a:xfrm rot="16200000">
              <a:off x="3119826" y="5912661"/>
              <a:ext cx="429059" cy="5416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8" name="矩形 217"/>
            <p:cNvSpPr/>
            <p:nvPr/>
          </p:nvSpPr>
          <p:spPr>
            <a:xfrm>
              <a:off x="2284973" y="5636171"/>
              <a:ext cx="1364625" cy="5203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9" name="椭圆 218"/>
            <p:cNvSpPr/>
            <p:nvPr/>
          </p:nvSpPr>
          <p:spPr>
            <a:xfrm>
              <a:off x="2589543" y="6201459"/>
              <a:ext cx="313886" cy="3138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0" name="椭圆 219"/>
            <p:cNvSpPr/>
            <p:nvPr/>
          </p:nvSpPr>
          <p:spPr>
            <a:xfrm>
              <a:off x="3672982" y="6201459"/>
              <a:ext cx="313886" cy="3138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31" name="组合 230"/>
          <p:cNvGrpSpPr/>
          <p:nvPr/>
        </p:nvGrpSpPr>
        <p:grpSpPr>
          <a:xfrm>
            <a:off x="8573331" y="5897574"/>
            <a:ext cx="3546039" cy="917278"/>
            <a:chOff x="-2621560" y="6581776"/>
            <a:chExt cx="7566940" cy="1957392"/>
          </a:xfrm>
        </p:grpSpPr>
        <p:grpSp>
          <p:nvGrpSpPr>
            <p:cNvPr id="232" name="组合 231"/>
            <p:cNvGrpSpPr/>
            <p:nvPr/>
          </p:nvGrpSpPr>
          <p:grpSpPr>
            <a:xfrm>
              <a:off x="3848617" y="7869219"/>
              <a:ext cx="1096763" cy="669949"/>
              <a:chOff x="2277035" y="5522259"/>
              <a:chExt cx="1767906" cy="1335741"/>
            </a:xfrm>
          </p:grpSpPr>
          <p:sp>
            <p:nvSpPr>
              <p:cNvPr id="261" name="等腰三角形 260"/>
              <p:cNvSpPr/>
              <p:nvPr/>
            </p:nvSpPr>
            <p:spPr>
              <a:xfrm>
                <a:off x="2277035" y="5522259"/>
                <a:ext cx="1767906" cy="1335741"/>
              </a:xfrm>
              <a:prstGeom prst="triangle">
                <a:avLst/>
              </a:prstGeom>
              <a:solidFill>
                <a:srgbClr val="8583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62" name="等腰三角形 261"/>
              <p:cNvSpPr/>
              <p:nvPr/>
            </p:nvSpPr>
            <p:spPr>
              <a:xfrm>
                <a:off x="2803525" y="5522259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576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3" name="组合 232"/>
            <p:cNvGrpSpPr/>
            <p:nvPr/>
          </p:nvGrpSpPr>
          <p:grpSpPr>
            <a:xfrm>
              <a:off x="1919572" y="7201348"/>
              <a:ext cx="1767906" cy="1335741"/>
              <a:chOff x="3258556" y="7017684"/>
              <a:chExt cx="1767906" cy="1335741"/>
            </a:xfrm>
          </p:grpSpPr>
          <p:sp>
            <p:nvSpPr>
              <p:cNvPr id="257" name="等腰三角形 256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8583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8" name="任意多边形: 形状 257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9" name="等腰三角形 258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576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60" name="任意多边形: 形状 259"/>
              <p:cNvSpPr/>
              <p:nvPr/>
            </p:nvSpPr>
            <p:spPr>
              <a:xfrm>
                <a:off x="4055259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4" name="组合 233"/>
            <p:cNvGrpSpPr/>
            <p:nvPr/>
          </p:nvGrpSpPr>
          <p:grpSpPr>
            <a:xfrm>
              <a:off x="2713100" y="7646502"/>
              <a:ext cx="1767906" cy="890587"/>
              <a:chOff x="3258556" y="7017684"/>
              <a:chExt cx="1767906" cy="1335741"/>
            </a:xfrm>
          </p:grpSpPr>
          <p:sp>
            <p:nvSpPr>
              <p:cNvPr id="253" name="等腰三角形 252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8583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4" name="任意多边形: 形状 253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5" name="等腰三角形 254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576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6" name="任意多边形: 形状 255"/>
              <p:cNvSpPr/>
              <p:nvPr/>
            </p:nvSpPr>
            <p:spPr>
              <a:xfrm>
                <a:off x="4056847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5" name="组合 234"/>
            <p:cNvGrpSpPr/>
            <p:nvPr/>
          </p:nvGrpSpPr>
          <p:grpSpPr>
            <a:xfrm>
              <a:off x="-2621560" y="7068456"/>
              <a:ext cx="1647547" cy="1468633"/>
              <a:chOff x="3258556" y="7017684"/>
              <a:chExt cx="1767906" cy="1335741"/>
            </a:xfrm>
          </p:grpSpPr>
          <p:sp>
            <p:nvSpPr>
              <p:cNvPr id="249" name="等腰三角形 248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0" name="任意多边形: 形状 249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1" name="等腰三角形 250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2" name="任意多边形: 形状 251"/>
              <p:cNvSpPr/>
              <p:nvPr/>
            </p:nvSpPr>
            <p:spPr>
              <a:xfrm>
                <a:off x="4052084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6" name="组合 235"/>
            <p:cNvGrpSpPr/>
            <p:nvPr/>
          </p:nvGrpSpPr>
          <p:grpSpPr>
            <a:xfrm>
              <a:off x="-26941" y="7201348"/>
              <a:ext cx="1767906" cy="1335741"/>
              <a:chOff x="3258556" y="7017684"/>
              <a:chExt cx="1767906" cy="1335741"/>
            </a:xfrm>
          </p:grpSpPr>
          <p:sp>
            <p:nvSpPr>
              <p:cNvPr id="245" name="等腰三角形 244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6" name="任意多边形: 形状 245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7" name="等腰三角形 246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8" name="任意多边形: 形状 247"/>
              <p:cNvSpPr/>
              <p:nvPr/>
            </p:nvSpPr>
            <p:spPr>
              <a:xfrm>
                <a:off x="4055259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237" name="组合 236"/>
            <p:cNvGrpSpPr/>
            <p:nvPr/>
          </p:nvGrpSpPr>
          <p:grpSpPr>
            <a:xfrm>
              <a:off x="-1905241" y="6581776"/>
              <a:ext cx="2744455" cy="1955314"/>
              <a:chOff x="3258556" y="7017684"/>
              <a:chExt cx="1767906" cy="1335741"/>
            </a:xfrm>
          </p:grpSpPr>
          <p:sp>
            <p:nvSpPr>
              <p:cNvPr id="241" name="等腰三角形 240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2" name="任意多边形: 形状 241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3" name="等腰三角形 242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4" name="任意多边形: 形状 243"/>
              <p:cNvSpPr/>
              <p:nvPr/>
            </p:nvSpPr>
            <p:spPr>
              <a:xfrm>
                <a:off x="4056175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8" name="组合 237"/>
            <p:cNvGrpSpPr/>
            <p:nvPr/>
          </p:nvGrpSpPr>
          <p:grpSpPr>
            <a:xfrm>
              <a:off x="1311603" y="7869219"/>
              <a:ext cx="1096763" cy="669949"/>
              <a:chOff x="2277035" y="5522259"/>
              <a:chExt cx="1767906" cy="1335741"/>
            </a:xfrm>
          </p:grpSpPr>
          <p:sp>
            <p:nvSpPr>
              <p:cNvPr id="239" name="等腰三角形 238"/>
              <p:cNvSpPr/>
              <p:nvPr/>
            </p:nvSpPr>
            <p:spPr>
              <a:xfrm>
                <a:off x="2277035" y="5522259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0" name="等腰三角形 239"/>
              <p:cNvSpPr/>
              <p:nvPr/>
            </p:nvSpPr>
            <p:spPr>
              <a:xfrm>
                <a:off x="2803525" y="5522259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63" name="组合 262"/>
          <p:cNvGrpSpPr/>
          <p:nvPr/>
        </p:nvGrpSpPr>
        <p:grpSpPr>
          <a:xfrm>
            <a:off x="2299245" y="6524624"/>
            <a:ext cx="941863" cy="345071"/>
            <a:chOff x="5736594" y="5701244"/>
            <a:chExt cx="714484" cy="261766"/>
          </a:xfrm>
        </p:grpSpPr>
        <p:grpSp>
          <p:nvGrpSpPr>
            <p:cNvPr id="264" name="组合 263"/>
            <p:cNvGrpSpPr/>
            <p:nvPr/>
          </p:nvGrpSpPr>
          <p:grpSpPr>
            <a:xfrm>
              <a:off x="5736594" y="5713410"/>
              <a:ext cx="357855" cy="249254"/>
              <a:chOff x="5317710" y="1764271"/>
              <a:chExt cx="1296053" cy="902730"/>
            </a:xfrm>
          </p:grpSpPr>
          <p:grpSp>
            <p:nvGrpSpPr>
              <p:cNvPr id="277" name="组合 276"/>
              <p:cNvGrpSpPr/>
              <p:nvPr/>
            </p:nvGrpSpPr>
            <p:grpSpPr>
              <a:xfrm>
                <a:off x="5317710" y="1764271"/>
                <a:ext cx="1062362" cy="902729"/>
                <a:chOff x="5317710" y="1764271"/>
                <a:chExt cx="1062362" cy="902729"/>
              </a:xfrm>
            </p:grpSpPr>
            <p:sp>
              <p:nvSpPr>
                <p:cNvPr id="281" name="任意多边形: 形状 280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2" name="任意多边形: 形状 281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78" name="组合 277"/>
              <p:cNvGrpSpPr/>
              <p:nvPr/>
            </p:nvGrpSpPr>
            <p:grpSpPr>
              <a:xfrm>
                <a:off x="5970291" y="2120219"/>
                <a:ext cx="643472" cy="546782"/>
                <a:chOff x="5317710" y="1764271"/>
                <a:chExt cx="1062362" cy="902729"/>
              </a:xfrm>
            </p:grpSpPr>
            <p:sp>
              <p:nvSpPr>
                <p:cNvPr id="279" name="任意多边形: 形状 278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0" name="任意多边形: 形状 279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265" name="组合 264"/>
            <p:cNvGrpSpPr/>
            <p:nvPr/>
          </p:nvGrpSpPr>
          <p:grpSpPr>
            <a:xfrm>
              <a:off x="6121325" y="5701244"/>
              <a:ext cx="119965" cy="261766"/>
              <a:chOff x="4853032" y="4530155"/>
              <a:chExt cx="197161" cy="430208"/>
            </a:xfrm>
          </p:grpSpPr>
          <p:grpSp>
            <p:nvGrpSpPr>
              <p:cNvPr id="272" name="组合 271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274" name="等腰三角形 273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5" name="等腰三角形 274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6" name="等腰三角形 275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73" name="矩形 272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6" name="组合 265"/>
            <p:cNvGrpSpPr/>
            <p:nvPr/>
          </p:nvGrpSpPr>
          <p:grpSpPr>
            <a:xfrm>
              <a:off x="6331113" y="5701244"/>
              <a:ext cx="119965" cy="261766"/>
              <a:chOff x="4853032" y="4530155"/>
              <a:chExt cx="197161" cy="430208"/>
            </a:xfrm>
          </p:grpSpPr>
          <p:grpSp>
            <p:nvGrpSpPr>
              <p:cNvPr id="267" name="组合 266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269" name="等腰三角形 268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0" name="等腰三角形 269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1" name="等腰三角形 270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68" name="矩形 267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83" name="组合 282"/>
          <p:cNvGrpSpPr/>
          <p:nvPr/>
        </p:nvGrpSpPr>
        <p:grpSpPr>
          <a:xfrm>
            <a:off x="1116613" y="6524624"/>
            <a:ext cx="941863" cy="345071"/>
            <a:chOff x="5736594" y="5701244"/>
            <a:chExt cx="714484" cy="261766"/>
          </a:xfrm>
        </p:grpSpPr>
        <p:grpSp>
          <p:nvGrpSpPr>
            <p:cNvPr id="284" name="组合 283"/>
            <p:cNvGrpSpPr/>
            <p:nvPr/>
          </p:nvGrpSpPr>
          <p:grpSpPr>
            <a:xfrm>
              <a:off x="5736594" y="5713410"/>
              <a:ext cx="357855" cy="249254"/>
              <a:chOff x="5317710" y="1764271"/>
              <a:chExt cx="1296053" cy="902730"/>
            </a:xfrm>
          </p:grpSpPr>
          <p:grpSp>
            <p:nvGrpSpPr>
              <p:cNvPr id="297" name="组合 296"/>
              <p:cNvGrpSpPr/>
              <p:nvPr/>
            </p:nvGrpSpPr>
            <p:grpSpPr>
              <a:xfrm>
                <a:off x="5317710" y="1764271"/>
                <a:ext cx="1062362" cy="902729"/>
                <a:chOff x="5317710" y="1764271"/>
                <a:chExt cx="1062362" cy="902729"/>
              </a:xfrm>
            </p:grpSpPr>
            <p:sp>
              <p:nvSpPr>
                <p:cNvPr id="301" name="任意多边形: 形状 300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2" name="任意多边形: 形状 301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98" name="组合 297"/>
              <p:cNvGrpSpPr/>
              <p:nvPr/>
            </p:nvGrpSpPr>
            <p:grpSpPr>
              <a:xfrm>
                <a:off x="5970291" y="2120219"/>
                <a:ext cx="643472" cy="546782"/>
                <a:chOff x="5317710" y="1764271"/>
                <a:chExt cx="1062362" cy="902729"/>
              </a:xfrm>
            </p:grpSpPr>
            <p:sp>
              <p:nvSpPr>
                <p:cNvPr id="299" name="任意多边形: 形状 298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0" name="任意多边形: 形状 299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285" name="组合 284"/>
            <p:cNvGrpSpPr/>
            <p:nvPr/>
          </p:nvGrpSpPr>
          <p:grpSpPr>
            <a:xfrm>
              <a:off x="6121325" y="5701244"/>
              <a:ext cx="119965" cy="261766"/>
              <a:chOff x="4853032" y="4530155"/>
              <a:chExt cx="197161" cy="430208"/>
            </a:xfrm>
          </p:grpSpPr>
          <p:grpSp>
            <p:nvGrpSpPr>
              <p:cNvPr id="292" name="组合 291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294" name="等腰三角形 293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5" name="等腰三角形 294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6" name="等腰三角形 295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93" name="矩形 292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6" name="组合 285"/>
            <p:cNvGrpSpPr/>
            <p:nvPr/>
          </p:nvGrpSpPr>
          <p:grpSpPr>
            <a:xfrm>
              <a:off x="6331113" y="5701244"/>
              <a:ext cx="119965" cy="261766"/>
              <a:chOff x="4853032" y="4530155"/>
              <a:chExt cx="197161" cy="430208"/>
            </a:xfrm>
          </p:grpSpPr>
          <p:grpSp>
            <p:nvGrpSpPr>
              <p:cNvPr id="287" name="组合 286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289" name="等腰三角形 288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0" name="等腰三角形 289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1" name="等腰三角形 290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88" name="矩形 287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50" name="文本框 349"/>
          <p:cNvSpPr txBox="1"/>
          <p:nvPr/>
        </p:nvSpPr>
        <p:spPr>
          <a:xfrm>
            <a:off x="1116330" y="905510"/>
            <a:ext cx="981392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/>
                </a:solidFill>
                <a:latin typeface="锐字真言体免费商用" panose="02010600030101010101" pitchFamily="2" charset="-122"/>
                <a:ea typeface="锐字真言体免费商用" panose="02010600030101010101" pitchFamily="2" charset="-122"/>
              </a:rPr>
              <a:t> 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防盗（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pickproof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），是指防备各种有形财产、无形财产被他人恶意的拿、偷、扒、抢、盗。</a:t>
            </a:r>
            <a:r>
              <a:rPr lang="zh-CN" altLang="en-US" sz="28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关键在于防患于未然。</a:t>
            </a:r>
            <a:endParaRPr lang="zh-CN" altLang="en-US" sz="2800" b="1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endParaRPr lang="zh-CN" altLang="en-US" sz="2800" dirty="0">
              <a:solidFill>
                <a:schemeClr val="accent1"/>
              </a:solidFill>
              <a:latin typeface="锐字真言体免费商用" panose="02010600030101010101" pitchFamily="2" charset="-122"/>
              <a:ea typeface="锐字真言体免费商用" panose="02010600030101010101" pitchFamily="2" charset="-122"/>
            </a:endParaRPr>
          </a:p>
        </p:txBody>
      </p:sp>
      <p:grpSp>
        <p:nvGrpSpPr>
          <p:cNvPr id="306" name="组合 305"/>
          <p:cNvGrpSpPr/>
          <p:nvPr/>
        </p:nvGrpSpPr>
        <p:grpSpPr>
          <a:xfrm>
            <a:off x="2038227" y="1830058"/>
            <a:ext cx="3790625" cy="809137"/>
            <a:chOff x="1717707" y="1830058"/>
            <a:chExt cx="3790625" cy="809137"/>
          </a:xfrm>
        </p:grpSpPr>
        <p:sp>
          <p:nvSpPr>
            <p:cNvPr id="351" name="文本框 350"/>
            <p:cNvSpPr txBox="1"/>
            <p:nvPr/>
          </p:nvSpPr>
          <p:spPr>
            <a:xfrm>
              <a:off x="2691217" y="1830058"/>
              <a:ext cx="1843605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000" dirty="0">
                <a:latin typeface="锐字真言体免费商用" panose="02010600030101010101" pitchFamily="2" charset="-122"/>
                <a:ea typeface="锐字真言体免费商用" panose="02010600030101010101" pitchFamily="2" charset="-122"/>
              </a:endParaRPr>
            </a:p>
          </p:txBody>
        </p:sp>
        <p:sp>
          <p:nvSpPr>
            <p:cNvPr id="352" name="Rectangle 4"/>
            <p:cNvSpPr>
              <a:spLocks noChangeArrowheads="1"/>
            </p:cNvSpPr>
            <p:nvPr/>
          </p:nvSpPr>
          <p:spPr bwMode="auto">
            <a:xfrm>
              <a:off x="1717707" y="2178820"/>
              <a:ext cx="3790625" cy="460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354" name="组合 353"/>
          <p:cNvGrpSpPr/>
          <p:nvPr/>
        </p:nvGrpSpPr>
        <p:grpSpPr>
          <a:xfrm>
            <a:off x="6369768" y="1828788"/>
            <a:ext cx="3870580" cy="810407"/>
            <a:chOff x="1717707" y="1828788"/>
            <a:chExt cx="3870580" cy="810407"/>
          </a:xfrm>
        </p:grpSpPr>
        <p:sp>
          <p:nvSpPr>
            <p:cNvPr id="355" name="文本框 354"/>
            <p:cNvSpPr txBox="1"/>
            <p:nvPr/>
          </p:nvSpPr>
          <p:spPr>
            <a:xfrm>
              <a:off x="3744682" y="1828788"/>
              <a:ext cx="1843605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000" dirty="0">
                <a:latin typeface="锐字真言体免费商用" panose="02010600030101010101" pitchFamily="2" charset="-122"/>
                <a:ea typeface="锐字真言体免费商用" panose="02010600030101010101" pitchFamily="2" charset="-122"/>
              </a:endParaRPr>
            </a:p>
          </p:txBody>
        </p:sp>
        <p:sp>
          <p:nvSpPr>
            <p:cNvPr id="356" name="Rectangle 4"/>
            <p:cNvSpPr>
              <a:spLocks noChangeArrowheads="1"/>
            </p:cNvSpPr>
            <p:nvPr/>
          </p:nvSpPr>
          <p:spPr bwMode="auto">
            <a:xfrm>
              <a:off x="1717707" y="2178820"/>
              <a:ext cx="3790625" cy="460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805" y="1875155"/>
            <a:ext cx="5053330" cy="3537585"/>
          </a:xfrm>
          <a:prstGeom prst="rect">
            <a:avLst/>
          </a:prstGeom>
        </p:spPr>
      </p:pic>
      <p:pic>
        <p:nvPicPr>
          <p:cNvPr id="8" name="图片 7" descr="学校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10" y="123190"/>
            <a:ext cx="1833880" cy="4260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6584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A1CCEC"/>
              </a:gs>
              <a:gs pos="36000">
                <a:srgbClr val="FAFCF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480631" y="549275"/>
            <a:ext cx="11230739" cy="5642279"/>
          </a:xfrm>
          <a:prstGeom prst="roundRect">
            <a:avLst>
              <a:gd name="adj" fmla="val 3499"/>
            </a:avLst>
          </a:prstGeom>
          <a:solidFill>
            <a:schemeClr val="bg1"/>
          </a:solidFill>
          <a:ln>
            <a:noFill/>
          </a:ln>
          <a:effectLst>
            <a:outerShdw blurRad="127000" dist="38100" dir="5400000" sx="102000" sy="102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0" name="任意多边形: 形状 9"/>
          <p:cNvSpPr/>
          <p:nvPr/>
        </p:nvSpPr>
        <p:spPr>
          <a:xfrm>
            <a:off x="-358571" y="5474157"/>
            <a:ext cx="6671876" cy="1137397"/>
          </a:xfrm>
          <a:custGeom>
            <a:avLst/>
            <a:gdLst>
              <a:gd name="connsiteX0" fmla="*/ 3335938 w 6671876"/>
              <a:gd name="connsiteY0" fmla="*/ 0 h 1137397"/>
              <a:gd name="connsiteX1" fmla="*/ 6599381 w 6671876"/>
              <a:gd name="connsiteY1" fmla="*/ 1055609 h 1137397"/>
              <a:gd name="connsiteX2" fmla="*/ 6671876 w 6671876"/>
              <a:gd name="connsiteY2" fmla="*/ 1137397 h 1137397"/>
              <a:gd name="connsiteX3" fmla="*/ 0 w 6671876"/>
              <a:gd name="connsiteY3" fmla="*/ 1137397 h 1137397"/>
              <a:gd name="connsiteX4" fmla="*/ 72495 w 6671876"/>
              <a:gd name="connsiteY4" fmla="*/ 1055609 h 1137397"/>
              <a:gd name="connsiteX5" fmla="*/ 3335938 w 6671876"/>
              <a:gd name="connsiteY5" fmla="*/ 0 h 1137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71876" h="1137397">
                <a:moveTo>
                  <a:pt x="3335938" y="0"/>
                </a:moveTo>
                <a:cubicBezTo>
                  <a:pt x="4745137" y="0"/>
                  <a:pt x="5970898" y="426841"/>
                  <a:pt x="6599381" y="1055609"/>
                </a:cubicBezTo>
                <a:lnTo>
                  <a:pt x="6671876" y="1137397"/>
                </a:lnTo>
                <a:lnTo>
                  <a:pt x="0" y="1137397"/>
                </a:lnTo>
                <a:lnTo>
                  <a:pt x="72495" y="1055609"/>
                </a:lnTo>
                <a:cubicBezTo>
                  <a:pt x="700979" y="426841"/>
                  <a:pt x="1926740" y="0"/>
                  <a:pt x="3335938" y="0"/>
                </a:cubicBezTo>
                <a:close/>
              </a:path>
            </a:pathLst>
          </a:custGeom>
          <a:solidFill>
            <a:srgbClr val="BAD2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: 形状 10"/>
          <p:cNvSpPr/>
          <p:nvPr/>
        </p:nvSpPr>
        <p:spPr>
          <a:xfrm>
            <a:off x="7185510" y="5590587"/>
            <a:ext cx="5019562" cy="1275257"/>
          </a:xfrm>
          <a:custGeom>
            <a:avLst/>
            <a:gdLst>
              <a:gd name="connsiteX0" fmla="*/ 5572125 w 5572125"/>
              <a:gd name="connsiteY0" fmla="*/ 0 h 1314450"/>
              <a:gd name="connsiteX1" fmla="*/ 2667000 w 5572125"/>
              <a:gd name="connsiteY1" fmla="*/ 266700 h 1314450"/>
              <a:gd name="connsiteX2" fmla="*/ 0 w 5572125"/>
              <a:gd name="connsiteY2" fmla="*/ 1314450 h 1314450"/>
              <a:gd name="connsiteX3" fmla="*/ 5572125 w 5572125"/>
              <a:gd name="connsiteY3" fmla="*/ 1295400 h 1314450"/>
              <a:gd name="connsiteX4" fmla="*/ 5572125 w 5572125"/>
              <a:gd name="connsiteY4" fmla="*/ 0 h 1314450"/>
              <a:gd name="connsiteX0-1" fmla="*/ 5572125 w 5572125"/>
              <a:gd name="connsiteY0-2" fmla="*/ 0 h 1331259"/>
              <a:gd name="connsiteX1-3" fmla="*/ 2667000 w 5572125"/>
              <a:gd name="connsiteY1-4" fmla="*/ 266700 h 1331259"/>
              <a:gd name="connsiteX2-5" fmla="*/ 0 w 5572125"/>
              <a:gd name="connsiteY2-6" fmla="*/ 1314450 h 1331259"/>
              <a:gd name="connsiteX3-7" fmla="*/ 5554196 w 5572125"/>
              <a:gd name="connsiteY3-8" fmla="*/ 1331259 h 1331259"/>
              <a:gd name="connsiteX4-9" fmla="*/ 5572125 w 5572125"/>
              <a:gd name="connsiteY4-10" fmla="*/ 0 h 1331259"/>
              <a:gd name="connsiteX0-11" fmla="*/ 5482478 w 5554196"/>
              <a:gd name="connsiteY0-12" fmla="*/ 0 h 1319671"/>
              <a:gd name="connsiteX1-13" fmla="*/ 2667000 w 5554196"/>
              <a:gd name="connsiteY1-14" fmla="*/ 255112 h 1319671"/>
              <a:gd name="connsiteX2-15" fmla="*/ 0 w 5554196"/>
              <a:gd name="connsiteY2-16" fmla="*/ 1302862 h 1319671"/>
              <a:gd name="connsiteX3-17" fmla="*/ 5554196 w 5554196"/>
              <a:gd name="connsiteY3-18" fmla="*/ 1319671 h 1319671"/>
              <a:gd name="connsiteX4-19" fmla="*/ 5482478 w 5554196"/>
              <a:gd name="connsiteY4-20" fmla="*/ 0 h 1319671"/>
              <a:gd name="connsiteX0-21" fmla="*/ 5482478 w 5482478"/>
              <a:gd name="connsiteY0-22" fmla="*/ 0 h 1308082"/>
              <a:gd name="connsiteX1-23" fmla="*/ 2667000 w 5482478"/>
              <a:gd name="connsiteY1-24" fmla="*/ 255112 h 1308082"/>
              <a:gd name="connsiteX2-25" fmla="*/ 0 w 5482478"/>
              <a:gd name="connsiteY2-26" fmla="*/ 1302862 h 1308082"/>
              <a:gd name="connsiteX3-27" fmla="*/ 5303185 w 5482478"/>
              <a:gd name="connsiteY3-28" fmla="*/ 1308082 h 1308082"/>
              <a:gd name="connsiteX4-29" fmla="*/ 5482478 w 5482478"/>
              <a:gd name="connsiteY4-30" fmla="*/ 0 h 1308082"/>
              <a:gd name="connsiteX0-31" fmla="*/ 5482478 w 5482479"/>
              <a:gd name="connsiteY0-32" fmla="*/ 0 h 1308082"/>
              <a:gd name="connsiteX1-33" fmla="*/ 2667000 w 5482479"/>
              <a:gd name="connsiteY1-34" fmla="*/ 255112 h 1308082"/>
              <a:gd name="connsiteX2-35" fmla="*/ 0 w 5482479"/>
              <a:gd name="connsiteY2-36" fmla="*/ 1302862 h 1308082"/>
              <a:gd name="connsiteX3-37" fmla="*/ 5482479 w 5482479"/>
              <a:gd name="connsiteY3-38" fmla="*/ 1308082 h 1308082"/>
              <a:gd name="connsiteX4-39" fmla="*/ 5482478 w 5482479"/>
              <a:gd name="connsiteY4-40" fmla="*/ 0 h 13080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482479" h="1308082">
                <a:moveTo>
                  <a:pt x="5482478" y="0"/>
                </a:moveTo>
                <a:cubicBezTo>
                  <a:pt x="4494259" y="23812"/>
                  <a:pt x="3580746" y="37968"/>
                  <a:pt x="2667000" y="255112"/>
                </a:cubicBezTo>
                <a:cubicBezTo>
                  <a:pt x="1753254" y="472256"/>
                  <a:pt x="869156" y="888524"/>
                  <a:pt x="0" y="1302862"/>
                </a:cubicBezTo>
                <a:lnTo>
                  <a:pt x="5482479" y="1308082"/>
                </a:lnTo>
                <a:cubicBezTo>
                  <a:pt x="5482479" y="872055"/>
                  <a:pt x="5482478" y="436027"/>
                  <a:pt x="5482478" y="0"/>
                </a:cubicBezTo>
                <a:close/>
              </a:path>
            </a:pathLst>
          </a:custGeom>
          <a:solidFill>
            <a:srgbClr val="D5E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-84335" y="6340952"/>
            <a:ext cx="12360671" cy="529747"/>
            <a:chOff x="-84335" y="5963736"/>
            <a:chExt cx="12360671" cy="894263"/>
          </a:xfrm>
        </p:grpSpPr>
        <p:sp>
          <p:nvSpPr>
            <p:cNvPr id="13" name="矩形 12"/>
            <p:cNvSpPr/>
            <p:nvPr/>
          </p:nvSpPr>
          <p:spPr>
            <a:xfrm>
              <a:off x="0" y="5963736"/>
              <a:ext cx="12192000" cy="89426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-84335" y="6385952"/>
              <a:ext cx="12360671" cy="49831"/>
              <a:chOff x="249923" y="6209746"/>
              <a:chExt cx="12360671" cy="49831"/>
            </a:xfrm>
          </p:grpSpPr>
          <p:sp>
            <p:nvSpPr>
              <p:cNvPr id="15" name="矩形 14"/>
              <p:cNvSpPr/>
              <p:nvPr/>
            </p:nvSpPr>
            <p:spPr>
              <a:xfrm rot="10800000" flipV="1">
                <a:off x="249923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 15"/>
              <p:cNvSpPr/>
              <p:nvPr/>
            </p:nvSpPr>
            <p:spPr>
              <a:xfrm rot="10800000" flipV="1">
                <a:off x="1300884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 16"/>
              <p:cNvSpPr/>
              <p:nvPr/>
            </p:nvSpPr>
            <p:spPr>
              <a:xfrm rot="10800000" flipV="1">
                <a:off x="2351845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 17"/>
              <p:cNvSpPr/>
              <p:nvPr/>
            </p:nvSpPr>
            <p:spPr>
              <a:xfrm rot="10800000" flipV="1">
                <a:off x="3402806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 18"/>
              <p:cNvSpPr/>
              <p:nvPr/>
            </p:nvSpPr>
            <p:spPr>
              <a:xfrm rot="10800000" flipV="1">
                <a:off x="4453767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 19"/>
              <p:cNvSpPr/>
              <p:nvPr/>
            </p:nvSpPr>
            <p:spPr>
              <a:xfrm rot="10800000" flipV="1">
                <a:off x="5504728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 20"/>
              <p:cNvSpPr/>
              <p:nvPr/>
            </p:nvSpPr>
            <p:spPr>
              <a:xfrm rot="10800000" flipV="1">
                <a:off x="6555689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 rot="10800000" flipV="1">
                <a:off x="7606650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矩形 22"/>
              <p:cNvSpPr/>
              <p:nvPr/>
            </p:nvSpPr>
            <p:spPr>
              <a:xfrm rot="10800000" flipV="1">
                <a:off x="8657611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矩形 23"/>
              <p:cNvSpPr/>
              <p:nvPr/>
            </p:nvSpPr>
            <p:spPr>
              <a:xfrm rot="10800000" flipV="1">
                <a:off x="9708572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矩形 24"/>
              <p:cNvSpPr/>
              <p:nvPr/>
            </p:nvSpPr>
            <p:spPr>
              <a:xfrm rot="10800000" flipV="1">
                <a:off x="10759533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 rot="10800000" flipV="1">
                <a:off x="11810494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5805842" y="5308833"/>
            <a:ext cx="2807143" cy="1546214"/>
            <a:chOff x="22777" y="4320579"/>
            <a:chExt cx="2982171" cy="1642622"/>
          </a:xfrm>
        </p:grpSpPr>
        <p:sp>
          <p:nvSpPr>
            <p:cNvPr id="28" name="矩形: 圆角 27"/>
            <p:cNvSpPr/>
            <p:nvPr/>
          </p:nvSpPr>
          <p:spPr>
            <a:xfrm>
              <a:off x="91159" y="4657168"/>
              <a:ext cx="454333" cy="274387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22777" y="4792744"/>
              <a:ext cx="582032" cy="1168951"/>
              <a:chOff x="6831076" y="-595313"/>
              <a:chExt cx="1241416" cy="1573239"/>
            </a:xfrm>
          </p:grpSpPr>
          <p:sp>
            <p:nvSpPr>
              <p:cNvPr id="178" name="矩形 177"/>
              <p:cNvSpPr/>
              <p:nvPr/>
            </p:nvSpPr>
            <p:spPr>
              <a:xfrm>
                <a:off x="6831076" y="-595313"/>
                <a:ext cx="1241416" cy="8527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79" name="矩形 178"/>
              <p:cNvSpPr/>
              <p:nvPr/>
            </p:nvSpPr>
            <p:spPr>
              <a:xfrm>
                <a:off x="6895044" y="-510043"/>
                <a:ext cx="1113481" cy="148635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80" name="组合 179"/>
              <p:cNvGrpSpPr/>
              <p:nvPr/>
            </p:nvGrpSpPr>
            <p:grpSpPr>
              <a:xfrm>
                <a:off x="7029337" y="-342621"/>
                <a:ext cx="844895" cy="145418"/>
                <a:chOff x="7021531" y="-342621"/>
                <a:chExt cx="844895" cy="145418"/>
              </a:xfrm>
            </p:grpSpPr>
            <p:sp>
              <p:nvSpPr>
                <p:cNvPr id="202" name="矩形 201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3" name="矩形 202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4" name="矩形 203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5" name="矩形 204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1" name="组合 180"/>
              <p:cNvGrpSpPr/>
              <p:nvPr/>
            </p:nvGrpSpPr>
            <p:grpSpPr>
              <a:xfrm>
                <a:off x="7029337" y="-81064"/>
                <a:ext cx="844895" cy="145418"/>
                <a:chOff x="7021531" y="-342621"/>
                <a:chExt cx="844895" cy="145418"/>
              </a:xfrm>
            </p:grpSpPr>
            <p:sp>
              <p:nvSpPr>
                <p:cNvPr id="198" name="矩形 197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9" name="矩形 198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0" name="矩形 199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1" name="矩形 200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2" name="组合 181"/>
              <p:cNvGrpSpPr/>
              <p:nvPr/>
            </p:nvGrpSpPr>
            <p:grpSpPr>
              <a:xfrm>
                <a:off x="7029337" y="180493"/>
                <a:ext cx="844895" cy="145418"/>
                <a:chOff x="7021531" y="-342621"/>
                <a:chExt cx="844895" cy="145418"/>
              </a:xfrm>
            </p:grpSpPr>
            <p:sp>
              <p:nvSpPr>
                <p:cNvPr id="194" name="矩形 193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5" name="矩形 194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6" name="矩形 195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7" name="矩形 196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3" name="组合 182"/>
              <p:cNvGrpSpPr/>
              <p:nvPr/>
            </p:nvGrpSpPr>
            <p:grpSpPr>
              <a:xfrm>
                <a:off x="7029337" y="442050"/>
                <a:ext cx="844895" cy="145418"/>
                <a:chOff x="7021531" y="-342621"/>
                <a:chExt cx="844895" cy="145418"/>
              </a:xfrm>
            </p:grpSpPr>
            <p:sp>
              <p:nvSpPr>
                <p:cNvPr id="190" name="矩形 189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1" name="矩形 190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2" name="矩形 191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3" name="矩形 192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4" name="组合 183"/>
              <p:cNvGrpSpPr/>
              <p:nvPr/>
            </p:nvGrpSpPr>
            <p:grpSpPr>
              <a:xfrm>
                <a:off x="7029337" y="703607"/>
                <a:ext cx="844895" cy="145418"/>
                <a:chOff x="7021531" y="-342621"/>
                <a:chExt cx="844895" cy="145418"/>
              </a:xfrm>
            </p:grpSpPr>
            <p:sp>
              <p:nvSpPr>
                <p:cNvPr id="186" name="矩形 185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7" name="矩形 186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8" name="矩形 187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9" name="矩形 188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85" name="矩形 184"/>
              <p:cNvSpPr/>
              <p:nvPr/>
            </p:nvSpPr>
            <p:spPr>
              <a:xfrm>
                <a:off x="6885295" y="-508430"/>
                <a:ext cx="546394" cy="1486356"/>
              </a:xfrm>
              <a:prstGeom prst="rect">
                <a:avLst/>
              </a:prstGeom>
              <a:solidFill>
                <a:schemeClr val="accent4">
                  <a:lumMod val="75000"/>
                  <a:alpha val="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750708" y="4320579"/>
              <a:ext cx="510354" cy="1642622"/>
              <a:chOff x="430877" y="4320579"/>
              <a:chExt cx="510354" cy="1642622"/>
            </a:xfrm>
          </p:grpSpPr>
          <p:grpSp>
            <p:nvGrpSpPr>
              <p:cNvPr id="148" name="组合 147"/>
              <p:cNvGrpSpPr/>
              <p:nvPr/>
            </p:nvGrpSpPr>
            <p:grpSpPr>
              <a:xfrm>
                <a:off x="430877" y="4494569"/>
                <a:ext cx="510354" cy="1468632"/>
                <a:chOff x="6831076" y="-595313"/>
                <a:chExt cx="1241416" cy="1573239"/>
              </a:xfrm>
            </p:grpSpPr>
            <p:sp>
              <p:nvSpPr>
                <p:cNvPr id="150" name="矩形 149"/>
                <p:cNvSpPr/>
                <p:nvPr/>
              </p:nvSpPr>
              <p:spPr>
                <a:xfrm>
                  <a:off x="6831076" y="-595313"/>
                  <a:ext cx="1241416" cy="85271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1" name="矩形 150"/>
                <p:cNvSpPr/>
                <p:nvPr/>
              </p:nvSpPr>
              <p:spPr>
                <a:xfrm>
                  <a:off x="6895044" y="-510043"/>
                  <a:ext cx="1113481" cy="1486356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52" name="组合 151"/>
                <p:cNvGrpSpPr/>
                <p:nvPr/>
              </p:nvGrpSpPr>
              <p:grpSpPr>
                <a:xfrm>
                  <a:off x="7029337" y="-342621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174" name="矩形 173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5" name="矩形 174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6" name="矩形 175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7" name="矩形 176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53" name="组合 152"/>
                <p:cNvGrpSpPr/>
                <p:nvPr/>
              </p:nvGrpSpPr>
              <p:grpSpPr>
                <a:xfrm>
                  <a:off x="7029337" y="-81064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170" name="矩形 169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1" name="矩形 170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2" name="矩形 171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3" name="矩形 172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54" name="组合 153"/>
                <p:cNvGrpSpPr/>
                <p:nvPr/>
              </p:nvGrpSpPr>
              <p:grpSpPr>
                <a:xfrm>
                  <a:off x="7029337" y="180493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166" name="矩形 165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7" name="矩形 166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8" name="矩形 167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9" name="矩形 168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55" name="组合 154"/>
                <p:cNvGrpSpPr/>
                <p:nvPr/>
              </p:nvGrpSpPr>
              <p:grpSpPr>
                <a:xfrm>
                  <a:off x="7029337" y="442050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162" name="矩形 161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3" name="矩形 162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4" name="矩形 163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5" name="矩形 164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56" name="组合 155"/>
                <p:cNvGrpSpPr/>
                <p:nvPr/>
              </p:nvGrpSpPr>
              <p:grpSpPr>
                <a:xfrm>
                  <a:off x="7029337" y="703607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158" name="矩形 157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59" name="矩形 158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0" name="矩形 159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1" name="矩形 160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57" name="矩形 156"/>
                <p:cNvSpPr/>
                <p:nvPr/>
              </p:nvSpPr>
              <p:spPr>
                <a:xfrm>
                  <a:off x="6885295" y="-508430"/>
                  <a:ext cx="546394" cy="1486356"/>
                </a:xfrm>
                <a:prstGeom prst="rect">
                  <a:avLst/>
                </a:prstGeom>
                <a:solidFill>
                  <a:schemeClr val="accent4">
                    <a:lumMod val="75000"/>
                    <a:alpha val="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49" name="椭圆 148"/>
              <p:cNvSpPr/>
              <p:nvPr/>
            </p:nvSpPr>
            <p:spPr>
              <a:xfrm>
                <a:off x="520140" y="4320579"/>
                <a:ext cx="317065" cy="317065"/>
              </a:xfrm>
              <a:prstGeom prst="ellipse">
                <a:avLst/>
              </a:prstGeom>
              <a:solidFill>
                <a:srgbClr val="BF9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235604" y="5318811"/>
              <a:ext cx="510354" cy="644390"/>
              <a:chOff x="6831076" y="-595313"/>
              <a:chExt cx="1241416" cy="1573239"/>
            </a:xfrm>
          </p:grpSpPr>
          <p:sp>
            <p:nvSpPr>
              <p:cNvPr id="120" name="矩形 119"/>
              <p:cNvSpPr/>
              <p:nvPr/>
            </p:nvSpPr>
            <p:spPr>
              <a:xfrm>
                <a:off x="6831076" y="-595313"/>
                <a:ext cx="1241416" cy="85271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矩形 120"/>
              <p:cNvSpPr/>
              <p:nvPr/>
            </p:nvSpPr>
            <p:spPr>
              <a:xfrm>
                <a:off x="6895044" y="-510043"/>
                <a:ext cx="1113481" cy="148635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22" name="组合 121"/>
              <p:cNvGrpSpPr/>
              <p:nvPr/>
            </p:nvGrpSpPr>
            <p:grpSpPr>
              <a:xfrm>
                <a:off x="7029337" y="-342621"/>
                <a:ext cx="844895" cy="145418"/>
                <a:chOff x="7021531" y="-342621"/>
                <a:chExt cx="844895" cy="145418"/>
              </a:xfrm>
            </p:grpSpPr>
            <p:sp>
              <p:nvSpPr>
                <p:cNvPr id="144" name="矩形 143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5" name="矩形 144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6" name="矩形 145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7" name="矩形 146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3" name="组合 122"/>
              <p:cNvGrpSpPr/>
              <p:nvPr/>
            </p:nvGrpSpPr>
            <p:grpSpPr>
              <a:xfrm>
                <a:off x="7029337" y="-81064"/>
                <a:ext cx="844895" cy="145418"/>
                <a:chOff x="7021531" y="-342621"/>
                <a:chExt cx="844895" cy="145418"/>
              </a:xfrm>
            </p:grpSpPr>
            <p:sp>
              <p:nvSpPr>
                <p:cNvPr id="140" name="矩形 139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1" name="矩形 140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2" name="矩形 141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3" name="矩形 142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4" name="组合 123"/>
              <p:cNvGrpSpPr/>
              <p:nvPr/>
            </p:nvGrpSpPr>
            <p:grpSpPr>
              <a:xfrm>
                <a:off x="7029337" y="180493"/>
                <a:ext cx="844895" cy="145418"/>
                <a:chOff x="7021531" y="-342621"/>
                <a:chExt cx="844895" cy="145418"/>
              </a:xfrm>
            </p:grpSpPr>
            <p:sp>
              <p:nvSpPr>
                <p:cNvPr id="136" name="矩形 135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7" name="矩形 136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8" name="矩形 137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9" name="矩形 138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5" name="组合 124"/>
              <p:cNvGrpSpPr/>
              <p:nvPr/>
            </p:nvGrpSpPr>
            <p:grpSpPr>
              <a:xfrm>
                <a:off x="7029337" y="442050"/>
                <a:ext cx="844895" cy="145418"/>
                <a:chOff x="7021531" y="-342621"/>
                <a:chExt cx="844895" cy="145418"/>
              </a:xfrm>
            </p:grpSpPr>
            <p:sp>
              <p:nvSpPr>
                <p:cNvPr id="132" name="矩形 131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3" name="矩形 132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4" name="矩形 133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5" name="矩形 134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6" name="组合 125"/>
              <p:cNvGrpSpPr/>
              <p:nvPr/>
            </p:nvGrpSpPr>
            <p:grpSpPr>
              <a:xfrm>
                <a:off x="7029337" y="703607"/>
                <a:ext cx="844895" cy="145418"/>
                <a:chOff x="7021531" y="-342621"/>
                <a:chExt cx="844895" cy="145418"/>
              </a:xfrm>
            </p:grpSpPr>
            <p:sp>
              <p:nvSpPr>
                <p:cNvPr id="128" name="矩形 127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9" name="矩形 128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0" name="矩形 129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1" name="矩形 130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27" name="矩形 126"/>
              <p:cNvSpPr/>
              <p:nvPr/>
            </p:nvSpPr>
            <p:spPr>
              <a:xfrm>
                <a:off x="6885295" y="-508430"/>
                <a:ext cx="546394" cy="1486356"/>
              </a:xfrm>
              <a:prstGeom prst="rect">
                <a:avLst/>
              </a:prstGeom>
              <a:solidFill>
                <a:schemeClr val="accent4">
                  <a:lumMod val="75000"/>
                  <a:alpha val="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1283583" y="4642389"/>
              <a:ext cx="469663" cy="1320811"/>
              <a:chOff x="6567489" y="-1166624"/>
              <a:chExt cx="762000" cy="2142937"/>
            </a:xfrm>
          </p:grpSpPr>
          <p:grpSp>
            <p:nvGrpSpPr>
              <p:cNvPr id="94" name="组合 93"/>
              <p:cNvGrpSpPr/>
              <p:nvPr/>
            </p:nvGrpSpPr>
            <p:grpSpPr>
              <a:xfrm>
                <a:off x="6567489" y="-846387"/>
                <a:ext cx="762000" cy="1822700"/>
                <a:chOff x="6567489" y="-846387"/>
                <a:chExt cx="762000" cy="1822700"/>
              </a:xfrm>
            </p:grpSpPr>
            <p:sp>
              <p:nvSpPr>
                <p:cNvPr id="118" name="矩形 117"/>
                <p:cNvSpPr/>
                <p:nvPr/>
              </p:nvSpPr>
              <p:spPr>
                <a:xfrm>
                  <a:off x="6567489" y="-222487"/>
                  <a:ext cx="762000" cy="119880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9" name="矩形 118"/>
                <p:cNvSpPr/>
                <p:nvPr/>
              </p:nvSpPr>
              <p:spPr>
                <a:xfrm>
                  <a:off x="6648452" y="-846387"/>
                  <a:ext cx="600074" cy="119880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5" name="组合 94"/>
              <p:cNvGrpSpPr/>
              <p:nvPr/>
            </p:nvGrpSpPr>
            <p:grpSpPr>
              <a:xfrm>
                <a:off x="6753404" y="-724278"/>
                <a:ext cx="390170" cy="1578482"/>
                <a:chOff x="6753404" y="-794065"/>
                <a:chExt cx="390170" cy="1578482"/>
              </a:xfrm>
            </p:grpSpPr>
            <p:grpSp>
              <p:nvGrpSpPr>
                <p:cNvPr id="97" name="组合 96"/>
                <p:cNvGrpSpPr/>
                <p:nvPr/>
              </p:nvGrpSpPr>
              <p:grpSpPr>
                <a:xfrm>
                  <a:off x="6753404" y="-77533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16" name="矩形 115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7" name="矩形 116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8" name="组合 97"/>
                <p:cNvGrpSpPr/>
                <p:nvPr/>
              </p:nvGrpSpPr>
              <p:grpSpPr>
                <a:xfrm>
                  <a:off x="6753404" y="161311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14" name="矩形 113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5" name="矩形 114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9" name="组合 98"/>
                <p:cNvGrpSpPr/>
                <p:nvPr/>
              </p:nvGrpSpPr>
              <p:grpSpPr>
                <a:xfrm>
                  <a:off x="6753404" y="400155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12" name="矩形 111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3" name="矩形 112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00" name="组合 99"/>
                <p:cNvGrpSpPr/>
                <p:nvPr/>
              </p:nvGrpSpPr>
              <p:grpSpPr>
                <a:xfrm>
                  <a:off x="6753404" y="638999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10" name="矩形 109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1" name="矩形 110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01" name="组合 100"/>
                <p:cNvGrpSpPr/>
                <p:nvPr/>
              </p:nvGrpSpPr>
              <p:grpSpPr>
                <a:xfrm>
                  <a:off x="6753404" y="-316377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08" name="矩形 107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9" name="矩形 108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02" name="组合 101"/>
                <p:cNvGrpSpPr/>
                <p:nvPr/>
              </p:nvGrpSpPr>
              <p:grpSpPr>
                <a:xfrm>
                  <a:off x="6753404" y="-555221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06" name="矩形 105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7" name="矩形 106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03" name="组合 102"/>
                <p:cNvGrpSpPr/>
                <p:nvPr/>
              </p:nvGrpSpPr>
              <p:grpSpPr>
                <a:xfrm>
                  <a:off x="6753404" y="-794065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04" name="矩形 103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5" name="矩形 104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96" name="等腰三角形 95"/>
              <p:cNvSpPr/>
              <p:nvPr/>
            </p:nvSpPr>
            <p:spPr>
              <a:xfrm>
                <a:off x="6648452" y="-1166624"/>
                <a:ext cx="600073" cy="319088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2575804" y="5177385"/>
              <a:ext cx="429144" cy="785815"/>
              <a:chOff x="6831076" y="-1295256"/>
              <a:chExt cx="1241416" cy="2273182"/>
            </a:xfrm>
          </p:grpSpPr>
          <p:sp>
            <p:nvSpPr>
              <p:cNvPr id="65" name="矩形 64"/>
              <p:cNvSpPr/>
              <p:nvPr/>
            </p:nvSpPr>
            <p:spPr>
              <a:xfrm>
                <a:off x="6831076" y="-1059024"/>
                <a:ext cx="1241416" cy="54898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6895044" y="-510043"/>
                <a:ext cx="1113481" cy="148635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7" name="组合 66"/>
              <p:cNvGrpSpPr/>
              <p:nvPr/>
            </p:nvGrpSpPr>
            <p:grpSpPr>
              <a:xfrm>
                <a:off x="7029337" y="-342621"/>
                <a:ext cx="844895" cy="145418"/>
                <a:chOff x="7021531" y="-342621"/>
                <a:chExt cx="844895" cy="145418"/>
              </a:xfrm>
            </p:grpSpPr>
            <p:sp>
              <p:nvSpPr>
                <p:cNvPr id="90" name="矩形 89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1" name="矩形 90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2" name="矩形 91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3" name="矩形 92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8" name="组合 67"/>
              <p:cNvGrpSpPr/>
              <p:nvPr/>
            </p:nvGrpSpPr>
            <p:grpSpPr>
              <a:xfrm>
                <a:off x="7029337" y="-81064"/>
                <a:ext cx="844895" cy="145418"/>
                <a:chOff x="7021531" y="-342621"/>
                <a:chExt cx="844895" cy="145418"/>
              </a:xfrm>
            </p:grpSpPr>
            <p:sp>
              <p:nvSpPr>
                <p:cNvPr id="86" name="矩形 85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7" name="矩形 86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8" name="矩形 87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9" name="矩形 88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9" name="组合 68"/>
              <p:cNvGrpSpPr/>
              <p:nvPr/>
            </p:nvGrpSpPr>
            <p:grpSpPr>
              <a:xfrm>
                <a:off x="7029337" y="180493"/>
                <a:ext cx="844895" cy="145418"/>
                <a:chOff x="7021531" y="-342621"/>
                <a:chExt cx="844895" cy="145418"/>
              </a:xfrm>
            </p:grpSpPr>
            <p:sp>
              <p:nvSpPr>
                <p:cNvPr id="82" name="矩形 81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3" name="矩形 82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4" name="矩形 83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5" name="矩形 84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0" name="组合 69"/>
              <p:cNvGrpSpPr/>
              <p:nvPr/>
            </p:nvGrpSpPr>
            <p:grpSpPr>
              <a:xfrm>
                <a:off x="7029337" y="442050"/>
                <a:ext cx="844895" cy="145418"/>
                <a:chOff x="7021531" y="-342621"/>
                <a:chExt cx="844895" cy="145418"/>
              </a:xfrm>
            </p:grpSpPr>
            <p:sp>
              <p:nvSpPr>
                <p:cNvPr id="78" name="矩形 77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9" name="矩形 78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0" name="矩形 79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1" name="矩形 80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1" name="组合 70"/>
              <p:cNvGrpSpPr/>
              <p:nvPr/>
            </p:nvGrpSpPr>
            <p:grpSpPr>
              <a:xfrm>
                <a:off x="7029337" y="703607"/>
                <a:ext cx="844895" cy="145418"/>
                <a:chOff x="7021531" y="-342621"/>
                <a:chExt cx="844895" cy="145418"/>
              </a:xfrm>
            </p:grpSpPr>
            <p:sp>
              <p:nvSpPr>
                <p:cNvPr id="74" name="矩形 73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5" name="矩形 74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6" name="矩形 75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7" name="矩形 76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2" name="矩形 71"/>
              <p:cNvSpPr/>
              <p:nvPr/>
            </p:nvSpPr>
            <p:spPr>
              <a:xfrm>
                <a:off x="6885295" y="-508430"/>
                <a:ext cx="546394" cy="1486356"/>
              </a:xfrm>
              <a:prstGeom prst="rect">
                <a:avLst/>
              </a:prstGeom>
              <a:solidFill>
                <a:schemeClr val="accent4">
                  <a:lumMod val="75000"/>
                  <a:alpha val="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7029335" y="-1295256"/>
                <a:ext cx="853267" cy="54898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1780405" y="4931555"/>
              <a:ext cx="765154" cy="1031645"/>
              <a:chOff x="1780405" y="4931555"/>
              <a:chExt cx="765154" cy="1031645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1780405" y="4993525"/>
                <a:ext cx="765154" cy="969675"/>
                <a:chOff x="6831076" y="-595313"/>
                <a:chExt cx="1241416" cy="1573239"/>
              </a:xfrm>
            </p:grpSpPr>
            <p:sp>
              <p:nvSpPr>
                <p:cNvPr id="37" name="矩形 36"/>
                <p:cNvSpPr/>
                <p:nvPr/>
              </p:nvSpPr>
              <p:spPr>
                <a:xfrm>
                  <a:off x="6831076" y="-595313"/>
                  <a:ext cx="1241416" cy="85271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" name="矩形 37"/>
                <p:cNvSpPr/>
                <p:nvPr/>
              </p:nvSpPr>
              <p:spPr>
                <a:xfrm>
                  <a:off x="6895044" y="-510043"/>
                  <a:ext cx="1113481" cy="1486356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39" name="组合 38"/>
                <p:cNvGrpSpPr/>
                <p:nvPr/>
              </p:nvGrpSpPr>
              <p:grpSpPr>
                <a:xfrm>
                  <a:off x="7029337" y="-342621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61" name="矩形 60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2" name="矩形 61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3" name="矩形 62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4" name="矩形 63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0" name="组合 39"/>
                <p:cNvGrpSpPr/>
                <p:nvPr/>
              </p:nvGrpSpPr>
              <p:grpSpPr>
                <a:xfrm>
                  <a:off x="7029337" y="-81064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57" name="矩形 56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8" name="矩形 57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0" name="矩形 59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1" name="组合 40"/>
                <p:cNvGrpSpPr/>
                <p:nvPr/>
              </p:nvGrpSpPr>
              <p:grpSpPr>
                <a:xfrm>
                  <a:off x="7029337" y="180493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53" name="矩形 52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4" name="矩形 53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5" name="矩形 54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6" name="矩形 55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2" name="组合 41"/>
                <p:cNvGrpSpPr/>
                <p:nvPr/>
              </p:nvGrpSpPr>
              <p:grpSpPr>
                <a:xfrm>
                  <a:off x="7029337" y="442050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49" name="矩形 48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0" name="矩形 49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2" name="矩形 51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3" name="组合 42"/>
                <p:cNvGrpSpPr/>
                <p:nvPr/>
              </p:nvGrpSpPr>
              <p:grpSpPr>
                <a:xfrm>
                  <a:off x="7029337" y="703607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45" name="矩形 44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6" name="矩形 45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7" name="矩形 46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" name="矩形 47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44" name="矩形 43"/>
                <p:cNvSpPr/>
                <p:nvPr/>
              </p:nvSpPr>
              <p:spPr>
                <a:xfrm>
                  <a:off x="6885295" y="-508430"/>
                  <a:ext cx="546394" cy="1486356"/>
                </a:xfrm>
                <a:prstGeom prst="rect">
                  <a:avLst/>
                </a:prstGeom>
                <a:solidFill>
                  <a:schemeClr val="accent4">
                    <a:lumMod val="75000"/>
                    <a:alpha val="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6" name="矩形 35"/>
              <p:cNvSpPr/>
              <p:nvPr/>
            </p:nvSpPr>
            <p:spPr>
              <a:xfrm>
                <a:off x="2310167" y="4931555"/>
                <a:ext cx="117752" cy="7310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06" name="组合 205"/>
          <p:cNvGrpSpPr/>
          <p:nvPr/>
        </p:nvGrpSpPr>
        <p:grpSpPr>
          <a:xfrm>
            <a:off x="1011439" y="6080885"/>
            <a:ext cx="967965" cy="426400"/>
            <a:chOff x="8873765" y="7025419"/>
            <a:chExt cx="2010214" cy="885523"/>
          </a:xfrm>
        </p:grpSpPr>
        <p:sp>
          <p:nvSpPr>
            <p:cNvPr id="207" name="任意多边形: 形状 206"/>
            <p:cNvSpPr/>
            <p:nvPr/>
          </p:nvSpPr>
          <p:spPr>
            <a:xfrm>
              <a:off x="9331088" y="7025419"/>
              <a:ext cx="1161957" cy="420750"/>
            </a:xfrm>
            <a:custGeom>
              <a:avLst/>
              <a:gdLst>
                <a:gd name="connsiteX0" fmla="*/ 580978 w 1161957"/>
                <a:gd name="connsiteY0" fmla="*/ 0 h 420750"/>
                <a:gd name="connsiteX1" fmla="*/ 1115901 w 1161957"/>
                <a:gd name="connsiteY1" fmla="*/ 321678 h 420750"/>
                <a:gd name="connsiteX2" fmla="*/ 1161957 w 1161957"/>
                <a:gd name="connsiteY2" fmla="*/ 420750 h 420750"/>
                <a:gd name="connsiteX3" fmla="*/ 0 w 1161957"/>
                <a:gd name="connsiteY3" fmla="*/ 420750 h 420750"/>
                <a:gd name="connsiteX4" fmla="*/ 46056 w 1161957"/>
                <a:gd name="connsiteY4" fmla="*/ 321678 h 420750"/>
                <a:gd name="connsiteX5" fmla="*/ 580978 w 1161957"/>
                <a:gd name="connsiteY5" fmla="*/ 0 h 42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957" h="420750">
                  <a:moveTo>
                    <a:pt x="580978" y="0"/>
                  </a:moveTo>
                  <a:cubicBezTo>
                    <a:pt x="807673" y="0"/>
                    <a:pt x="1006200" y="128825"/>
                    <a:pt x="1115901" y="321678"/>
                  </a:cubicBezTo>
                  <a:lnTo>
                    <a:pt x="1161957" y="420750"/>
                  </a:lnTo>
                  <a:lnTo>
                    <a:pt x="0" y="420750"/>
                  </a:lnTo>
                  <a:lnTo>
                    <a:pt x="46056" y="321678"/>
                  </a:lnTo>
                  <a:cubicBezTo>
                    <a:pt x="155756" y="128825"/>
                    <a:pt x="354283" y="0"/>
                    <a:pt x="5809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8" name="任意多边形: 形状 207"/>
            <p:cNvSpPr/>
            <p:nvPr/>
          </p:nvSpPr>
          <p:spPr>
            <a:xfrm>
              <a:off x="9369883" y="7104749"/>
              <a:ext cx="1084367" cy="393807"/>
            </a:xfrm>
            <a:custGeom>
              <a:avLst/>
              <a:gdLst>
                <a:gd name="connsiteX0" fmla="*/ 542183 w 1084367"/>
                <a:gd name="connsiteY0" fmla="*/ 0 h 393807"/>
                <a:gd name="connsiteX1" fmla="*/ 1081526 w 1084367"/>
                <a:gd name="connsiteY1" fmla="*/ 383805 h 393807"/>
                <a:gd name="connsiteX2" fmla="*/ 1084367 w 1084367"/>
                <a:gd name="connsiteY2" fmla="*/ 393807 h 393807"/>
                <a:gd name="connsiteX3" fmla="*/ 0 w 1084367"/>
                <a:gd name="connsiteY3" fmla="*/ 393807 h 393807"/>
                <a:gd name="connsiteX4" fmla="*/ 2841 w 1084367"/>
                <a:gd name="connsiteY4" fmla="*/ 383805 h 393807"/>
                <a:gd name="connsiteX5" fmla="*/ 542183 w 1084367"/>
                <a:gd name="connsiteY5" fmla="*/ 0 h 39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4367" h="393807">
                  <a:moveTo>
                    <a:pt x="542183" y="0"/>
                  </a:moveTo>
                  <a:cubicBezTo>
                    <a:pt x="787238" y="0"/>
                    <a:pt x="996769" y="159044"/>
                    <a:pt x="1081526" y="383805"/>
                  </a:cubicBezTo>
                  <a:lnTo>
                    <a:pt x="1084367" y="393807"/>
                  </a:lnTo>
                  <a:lnTo>
                    <a:pt x="0" y="393807"/>
                  </a:lnTo>
                  <a:lnTo>
                    <a:pt x="2841" y="383805"/>
                  </a:lnTo>
                  <a:cubicBezTo>
                    <a:pt x="87597" y="159044"/>
                    <a:pt x="297128" y="0"/>
                    <a:pt x="54218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9" name="任意多边形: 形状 208"/>
            <p:cNvSpPr/>
            <p:nvPr/>
          </p:nvSpPr>
          <p:spPr>
            <a:xfrm>
              <a:off x="8873765" y="7421514"/>
              <a:ext cx="2010214" cy="290124"/>
            </a:xfrm>
            <a:custGeom>
              <a:avLst/>
              <a:gdLst>
                <a:gd name="connsiteX0" fmla="*/ 225360 w 2010214"/>
                <a:gd name="connsiteY0" fmla="*/ 0 h 290124"/>
                <a:gd name="connsiteX1" fmla="*/ 1963447 w 2010214"/>
                <a:gd name="connsiteY1" fmla="*/ 9525 h 290124"/>
                <a:gd name="connsiteX2" fmla="*/ 2010214 w 2010214"/>
                <a:gd name="connsiteY2" fmla="*/ 56292 h 290124"/>
                <a:gd name="connsiteX3" fmla="*/ 2010214 w 2010214"/>
                <a:gd name="connsiteY3" fmla="*/ 243357 h 290124"/>
                <a:gd name="connsiteX4" fmla="*/ 1963447 w 2010214"/>
                <a:gd name="connsiteY4" fmla="*/ 290124 h 290124"/>
                <a:gd name="connsiteX5" fmla="*/ 1732392 w 2010214"/>
                <a:gd name="connsiteY5" fmla="*/ 290124 h 290124"/>
                <a:gd name="connsiteX6" fmla="*/ 1725783 w 2010214"/>
                <a:gd name="connsiteY6" fmla="*/ 257390 h 290124"/>
                <a:gd name="connsiteX7" fmla="*/ 1548017 w 2010214"/>
                <a:gd name="connsiteY7" fmla="*/ 139559 h 290124"/>
                <a:gd name="connsiteX8" fmla="*/ 1370251 w 2010214"/>
                <a:gd name="connsiteY8" fmla="*/ 257390 h 290124"/>
                <a:gd name="connsiteX9" fmla="*/ 1363642 w 2010214"/>
                <a:gd name="connsiteY9" fmla="*/ 290124 h 290124"/>
                <a:gd name="connsiteX10" fmla="*/ 648953 w 2010214"/>
                <a:gd name="connsiteY10" fmla="*/ 290124 h 290124"/>
                <a:gd name="connsiteX11" fmla="*/ 642344 w 2010214"/>
                <a:gd name="connsiteY11" fmla="*/ 257390 h 290124"/>
                <a:gd name="connsiteX12" fmla="*/ 464578 w 2010214"/>
                <a:gd name="connsiteY12" fmla="*/ 139559 h 290124"/>
                <a:gd name="connsiteX13" fmla="*/ 286812 w 2010214"/>
                <a:gd name="connsiteY13" fmla="*/ 257390 h 290124"/>
                <a:gd name="connsiteX14" fmla="*/ 280203 w 2010214"/>
                <a:gd name="connsiteY14" fmla="*/ 290124 h 290124"/>
                <a:gd name="connsiteX15" fmla="*/ 49148 w 2010214"/>
                <a:gd name="connsiteY15" fmla="*/ 290124 h 290124"/>
                <a:gd name="connsiteX16" fmla="*/ 2381 w 2010214"/>
                <a:gd name="connsiteY16" fmla="*/ 243357 h 290124"/>
                <a:gd name="connsiteX17" fmla="*/ 0 w 2010214"/>
                <a:gd name="connsiteY17" fmla="*/ 89629 h 290124"/>
                <a:gd name="connsiteX18" fmla="*/ 225360 w 2010214"/>
                <a:gd name="connsiteY18" fmla="*/ 0 h 29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0214" h="290124">
                  <a:moveTo>
                    <a:pt x="225360" y="0"/>
                  </a:moveTo>
                  <a:lnTo>
                    <a:pt x="1963447" y="9525"/>
                  </a:lnTo>
                  <a:cubicBezTo>
                    <a:pt x="1989276" y="9525"/>
                    <a:pt x="2010214" y="30463"/>
                    <a:pt x="2010214" y="56292"/>
                  </a:cubicBezTo>
                  <a:lnTo>
                    <a:pt x="2010214" y="243357"/>
                  </a:lnTo>
                  <a:cubicBezTo>
                    <a:pt x="2010214" y="269186"/>
                    <a:pt x="1989276" y="290124"/>
                    <a:pt x="1963447" y="290124"/>
                  </a:cubicBezTo>
                  <a:lnTo>
                    <a:pt x="1732392" y="290124"/>
                  </a:lnTo>
                  <a:lnTo>
                    <a:pt x="1725783" y="257390"/>
                  </a:lnTo>
                  <a:cubicBezTo>
                    <a:pt x="1696495" y="188146"/>
                    <a:pt x="1627930" y="139559"/>
                    <a:pt x="1548017" y="139559"/>
                  </a:cubicBezTo>
                  <a:cubicBezTo>
                    <a:pt x="1468104" y="139559"/>
                    <a:pt x="1399539" y="188146"/>
                    <a:pt x="1370251" y="257390"/>
                  </a:cubicBezTo>
                  <a:lnTo>
                    <a:pt x="1363642" y="290124"/>
                  </a:lnTo>
                  <a:lnTo>
                    <a:pt x="648953" y="290124"/>
                  </a:lnTo>
                  <a:lnTo>
                    <a:pt x="642344" y="257390"/>
                  </a:lnTo>
                  <a:cubicBezTo>
                    <a:pt x="613056" y="188146"/>
                    <a:pt x="544491" y="139559"/>
                    <a:pt x="464578" y="139559"/>
                  </a:cubicBezTo>
                  <a:cubicBezTo>
                    <a:pt x="384665" y="139559"/>
                    <a:pt x="316100" y="188146"/>
                    <a:pt x="286812" y="257390"/>
                  </a:cubicBezTo>
                  <a:lnTo>
                    <a:pt x="280203" y="290124"/>
                  </a:lnTo>
                  <a:lnTo>
                    <a:pt x="49148" y="290124"/>
                  </a:lnTo>
                  <a:cubicBezTo>
                    <a:pt x="23319" y="290124"/>
                    <a:pt x="2381" y="269186"/>
                    <a:pt x="2381" y="243357"/>
                  </a:cubicBezTo>
                  <a:cubicBezTo>
                    <a:pt x="1587" y="192114"/>
                    <a:pt x="794" y="140872"/>
                    <a:pt x="0" y="89629"/>
                  </a:cubicBezTo>
                  <a:cubicBezTo>
                    <a:pt x="0" y="28081"/>
                    <a:pt x="199531" y="0"/>
                    <a:pt x="22536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210" name="矩形: 圆角 209"/>
            <p:cNvSpPr/>
            <p:nvPr/>
          </p:nvSpPr>
          <p:spPr>
            <a:xfrm rot="16200000">
              <a:off x="9693701" y="7298717"/>
              <a:ext cx="456581" cy="4571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1" name="椭圆 210"/>
            <p:cNvSpPr/>
            <p:nvPr/>
          </p:nvSpPr>
          <p:spPr>
            <a:xfrm>
              <a:off x="9181399" y="7597056"/>
              <a:ext cx="313886" cy="3138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2" name="椭圆 211"/>
            <p:cNvSpPr/>
            <p:nvPr/>
          </p:nvSpPr>
          <p:spPr>
            <a:xfrm>
              <a:off x="10264838" y="7597056"/>
              <a:ext cx="313886" cy="3138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14" name="组合 213"/>
          <p:cNvGrpSpPr/>
          <p:nvPr/>
        </p:nvGrpSpPr>
        <p:grpSpPr>
          <a:xfrm>
            <a:off x="3567540" y="6226217"/>
            <a:ext cx="1291057" cy="551098"/>
            <a:chOff x="2232484" y="5636171"/>
            <a:chExt cx="2059640" cy="879174"/>
          </a:xfrm>
        </p:grpSpPr>
        <p:grpSp>
          <p:nvGrpSpPr>
            <p:cNvPr id="215" name="组合 214"/>
            <p:cNvGrpSpPr/>
            <p:nvPr/>
          </p:nvGrpSpPr>
          <p:grpSpPr>
            <a:xfrm>
              <a:off x="3132988" y="5686184"/>
              <a:ext cx="1045615" cy="478020"/>
              <a:chOff x="3137177" y="5748500"/>
              <a:chExt cx="1110561" cy="491142"/>
            </a:xfrm>
          </p:grpSpPr>
          <p:sp>
            <p:nvSpPr>
              <p:cNvPr id="221" name="任意多边形: 形状 220"/>
              <p:cNvSpPr/>
              <p:nvPr/>
            </p:nvSpPr>
            <p:spPr>
              <a:xfrm>
                <a:off x="3137177" y="5748500"/>
                <a:ext cx="1110561" cy="491142"/>
              </a:xfrm>
              <a:custGeom>
                <a:avLst/>
                <a:gdLst>
                  <a:gd name="connsiteX0" fmla="*/ 613644 w 1227288"/>
                  <a:gd name="connsiteY0" fmla="*/ 0 h 264685"/>
                  <a:gd name="connsiteX1" fmla="*/ 1226412 w 1227288"/>
                  <a:gd name="connsiteY1" fmla="*/ 260155 h 264685"/>
                  <a:gd name="connsiteX2" fmla="*/ 1227288 w 1227288"/>
                  <a:gd name="connsiteY2" fmla="*/ 264685 h 264685"/>
                  <a:gd name="connsiteX3" fmla="*/ 0 w 1227288"/>
                  <a:gd name="connsiteY3" fmla="*/ 264685 h 264685"/>
                  <a:gd name="connsiteX4" fmla="*/ 877 w 1227288"/>
                  <a:gd name="connsiteY4" fmla="*/ 260155 h 264685"/>
                  <a:gd name="connsiteX5" fmla="*/ 613644 w 1227288"/>
                  <a:gd name="connsiteY5" fmla="*/ 0 h 264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7288" h="264685">
                    <a:moveTo>
                      <a:pt x="613644" y="0"/>
                    </a:moveTo>
                    <a:cubicBezTo>
                      <a:pt x="915904" y="0"/>
                      <a:pt x="1168088" y="111685"/>
                      <a:pt x="1226412" y="260155"/>
                    </a:cubicBezTo>
                    <a:lnTo>
                      <a:pt x="1227288" y="264685"/>
                    </a:lnTo>
                    <a:lnTo>
                      <a:pt x="0" y="264685"/>
                    </a:lnTo>
                    <a:lnTo>
                      <a:pt x="877" y="260155"/>
                    </a:lnTo>
                    <a:cubicBezTo>
                      <a:pt x="59200" y="111685"/>
                      <a:pt x="311384" y="0"/>
                      <a:pt x="6136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22" name="任意多边形: 形状 221"/>
              <p:cNvSpPr/>
              <p:nvPr/>
            </p:nvSpPr>
            <p:spPr>
              <a:xfrm>
                <a:off x="3191456" y="5799156"/>
                <a:ext cx="988837" cy="428095"/>
              </a:xfrm>
              <a:custGeom>
                <a:avLst/>
                <a:gdLst>
                  <a:gd name="connsiteX0" fmla="*/ 613644 w 1227288"/>
                  <a:gd name="connsiteY0" fmla="*/ 0 h 264685"/>
                  <a:gd name="connsiteX1" fmla="*/ 1226412 w 1227288"/>
                  <a:gd name="connsiteY1" fmla="*/ 260155 h 264685"/>
                  <a:gd name="connsiteX2" fmla="*/ 1227288 w 1227288"/>
                  <a:gd name="connsiteY2" fmla="*/ 264685 h 264685"/>
                  <a:gd name="connsiteX3" fmla="*/ 0 w 1227288"/>
                  <a:gd name="connsiteY3" fmla="*/ 264685 h 264685"/>
                  <a:gd name="connsiteX4" fmla="*/ 877 w 1227288"/>
                  <a:gd name="connsiteY4" fmla="*/ 260155 h 264685"/>
                  <a:gd name="connsiteX5" fmla="*/ 613644 w 1227288"/>
                  <a:gd name="connsiteY5" fmla="*/ 0 h 264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7288" h="264685">
                    <a:moveTo>
                      <a:pt x="613644" y="0"/>
                    </a:moveTo>
                    <a:cubicBezTo>
                      <a:pt x="915904" y="0"/>
                      <a:pt x="1168088" y="111685"/>
                      <a:pt x="1226412" y="260155"/>
                    </a:cubicBezTo>
                    <a:lnTo>
                      <a:pt x="1227288" y="264685"/>
                    </a:lnTo>
                    <a:lnTo>
                      <a:pt x="0" y="264685"/>
                    </a:lnTo>
                    <a:lnTo>
                      <a:pt x="877" y="260155"/>
                    </a:lnTo>
                    <a:cubicBezTo>
                      <a:pt x="59200" y="111685"/>
                      <a:pt x="311384" y="0"/>
                      <a:pt x="61364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6" name="任意多边形: 形状 215"/>
            <p:cNvSpPr/>
            <p:nvPr/>
          </p:nvSpPr>
          <p:spPr>
            <a:xfrm>
              <a:off x="2232484" y="6154271"/>
              <a:ext cx="2059640" cy="161770"/>
            </a:xfrm>
            <a:custGeom>
              <a:avLst/>
              <a:gdLst>
                <a:gd name="connsiteX0" fmla="*/ 38705 w 2059640"/>
                <a:gd name="connsiteY0" fmla="*/ 0 h 161770"/>
                <a:gd name="connsiteX1" fmla="*/ 2020935 w 2059640"/>
                <a:gd name="connsiteY1" fmla="*/ 0 h 161770"/>
                <a:gd name="connsiteX2" fmla="*/ 2059640 w 2059640"/>
                <a:gd name="connsiteY2" fmla="*/ 38705 h 161770"/>
                <a:gd name="connsiteX3" fmla="*/ 2059640 w 2059640"/>
                <a:gd name="connsiteY3" fmla="*/ 123065 h 161770"/>
                <a:gd name="connsiteX4" fmla="*/ 2020935 w 2059640"/>
                <a:gd name="connsiteY4" fmla="*/ 161770 h 161770"/>
                <a:gd name="connsiteX5" fmla="*/ 1781817 w 2059640"/>
                <a:gd name="connsiteY5" fmla="*/ 161770 h 161770"/>
                <a:gd name="connsiteX6" fmla="*/ 1775208 w 2059640"/>
                <a:gd name="connsiteY6" fmla="*/ 129036 h 161770"/>
                <a:gd name="connsiteX7" fmla="*/ 1597442 w 2059640"/>
                <a:gd name="connsiteY7" fmla="*/ 11205 h 161770"/>
                <a:gd name="connsiteX8" fmla="*/ 1419676 w 2059640"/>
                <a:gd name="connsiteY8" fmla="*/ 129036 h 161770"/>
                <a:gd name="connsiteX9" fmla="*/ 1413068 w 2059640"/>
                <a:gd name="connsiteY9" fmla="*/ 161770 h 161770"/>
                <a:gd name="connsiteX10" fmla="*/ 698378 w 2059640"/>
                <a:gd name="connsiteY10" fmla="*/ 161770 h 161770"/>
                <a:gd name="connsiteX11" fmla="*/ 691769 w 2059640"/>
                <a:gd name="connsiteY11" fmla="*/ 129036 h 161770"/>
                <a:gd name="connsiteX12" fmla="*/ 514003 w 2059640"/>
                <a:gd name="connsiteY12" fmla="*/ 11205 h 161770"/>
                <a:gd name="connsiteX13" fmla="*/ 336237 w 2059640"/>
                <a:gd name="connsiteY13" fmla="*/ 129036 h 161770"/>
                <a:gd name="connsiteX14" fmla="*/ 329629 w 2059640"/>
                <a:gd name="connsiteY14" fmla="*/ 161770 h 161770"/>
                <a:gd name="connsiteX15" fmla="*/ 38705 w 2059640"/>
                <a:gd name="connsiteY15" fmla="*/ 161770 h 161770"/>
                <a:gd name="connsiteX16" fmla="*/ 0 w 2059640"/>
                <a:gd name="connsiteY16" fmla="*/ 123065 h 161770"/>
                <a:gd name="connsiteX17" fmla="*/ 0 w 2059640"/>
                <a:gd name="connsiteY17" fmla="*/ 38705 h 161770"/>
                <a:gd name="connsiteX18" fmla="*/ 38705 w 2059640"/>
                <a:gd name="connsiteY18" fmla="*/ 0 h 16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59640" h="161770">
                  <a:moveTo>
                    <a:pt x="38705" y="0"/>
                  </a:moveTo>
                  <a:lnTo>
                    <a:pt x="2020935" y="0"/>
                  </a:lnTo>
                  <a:cubicBezTo>
                    <a:pt x="2042311" y="0"/>
                    <a:pt x="2059640" y="17329"/>
                    <a:pt x="2059640" y="38705"/>
                  </a:cubicBezTo>
                  <a:lnTo>
                    <a:pt x="2059640" y="123065"/>
                  </a:lnTo>
                  <a:cubicBezTo>
                    <a:pt x="2059640" y="144441"/>
                    <a:pt x="2042311" y="161770"/>
                    <a:pt x="2020935" y="161770"/>
                  </a:cubicBezTo>
                  <a:lnTo>
                    <a:pt x="1781817" y="161770"/>
                  </a:lnTo>
                  <a:lnTo>
                    <a:pt x="1775208" y="129036"/>
                  </a:lnTo>
                  <a:cubicBezTo>
                    <a:pt x="1745920" y="59792"/>
                    <a:pt x="1677355" y="11205"/>
                    <a:pt x="1597442" y="11205"/>
                  </a:cubicBezTo>
                  <a:cubicBezTo>
                    <a:pt x="1517529" y="11205"/>
                    <a:pt x="1448964" y="59792"/>
                    <a:pt x="1419676" y="129036"/>
                  </a:cubicBezTo>
                  <a:lnTo>
                    <a:pt x="1413068" y="161770"/>
                  </a:lnTo>
                  <a:lnTo>
                    <a:pt x="698378" y="161770"/>
                  </a:lnTo>
                  <a:lnTo>
                    <a:pt x="691769" y="129036"/>
                  </a:lnTo>
                  <a:cubicBezTo>
                    <a:pt x="662481" y="59792"/>
                    <a:pt x="593916" y="11205"/>
                    <a:pt x="514003" y="11205"/>
                  </a:cubicBezTo>
                  <a:cubicBezTo>
                    <a:pt x="434090" y="11205"/>
                    <a:pt x="365525" y="59792"/>
                    <a:pt x="336237" y="129036"/>
                  </a:cubicBezTo>
                  <a:lnTo>
                    <a:pt x="329629" y="161770"/>
                  </a:lnTo>
                  <a:lnTo>
                    <a:pt x="38705" y="161770"/>
                  </a:lnTo>
                  <a:cubicBezTo>
                    <a:pt x="17329" y="161770"/>
                    <a:pt x="0" y="144441"/>
                    <a:pt x="0" y="123065"/>
                  </a:cubicBezTo>
                  <a:lnTo>
                    <a:pt x="0" y="38705"/>
                  </a:lnTo>
                  <a:cubicBezTo>
                    <a:pt x="0" y="17329"/>
                    <a:pt x="17329" y="0"/>
                    <a:pt x="387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7" name="矩形: 圆角 216"/>
            <p:cNvSpPr/>
            <p:nvPr/>
          </p:nvSpPr>
          <p:spPr>
            <a:xfrm rot="16200000">
              <a:off x="3119826" y="5912661"/>
              <a:ext cx="429059" cy="5416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8" name="矩形 217"/>
            <p:cNvSpPr/>
            <p:nvPr/>
          </p:nvSpPr>
          <p:spPr>
            <a:xfrm>
              <a:off x="2284973" y="5636171"/>
              <a:ext cx="1364625" cy="5203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9" name="椭圆 218"/>
            <p:cNvSpPr/>
            <p:nvPr/>
          </p:nvSpPr>
          <p:spPr>
            <a:xfrm>
              <a:off x="2589543" y="6201459"/>
              <a:ext cx="313886" cy="3138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0" name="椭圆 219"/>
            <p:cNvSpPr/>
            <p:nvPr/>
          </p:nvSpPr>
          <p:spPr>
            <a:xfrm>
              <a:off x="3672982" y="6201459"/>
              <a:ext cx="313886" cy="3138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31" name="组合 230"/>
          <p:cNvGrpSpPr/>
          <p:nvPr/>
        </p:nvGrpSpPr>
        <p:grpSpPr>
          <a:xfrm>
            <a:off x="8573331" y="5897574"/>
            <a:ext cx="3546039" cy="917278"/>
            <a:chOff x="-2621560" y="6581776"/>
            <a:chExt cx="7566940" cy="1957392"/>
          </a:xfrm>
        </p:grpSpPr>
        <p:grpSp>
          <p:nvGrpSpPr>
            <p:cNvPr id="232" name="组合 231"/>
            <p:cNvGrpSpPr/>
            <p:nvPr/>
          </p:nvGrpSpPr>
          <p:grpSpPr>
            <a:xfrm>
              <a:off x="3848617" y="7869219"/>
              <a:ext cx="1096763" cy="669949"/>
              <a:chOff x="2277035" y="5522259"/>
              <a:chExt cx="1767906" cy="1335741"/>
            </a:xfrm>
          </p:grpSpPr>
          <p:sp>
            <p:nvSpPr>
              <p:cNvPr id="261" name="等腰三角形 260"/>
              <p:cNvSpPr/>
              <p:nvPr/>
            </p:nvSpPr>
            <p:spPr>
              <a:xfrm>
                <a:off x="2277035" y="5522259"/>
                <a:ext cx="1767906" cy="1335741"/>
              </a:xfrm>
              <a:prstGeom prst="triangle">
                <a:avLst/>
              </a:prstGeom>
              <a:solidFill>
                <a:srgbClr val="8583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62" name="等腰三角形 261"/>
              <p:cNvSpPr/>
              <p:nvPr/>
            </p:nvSpPr>
            <p:spPr>
              <a:xfrm>
                <a:off x="2803525" y="5522259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576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3" name="组合 232"/>
            <p:cNvGrpSpPr/>
            <p:nvPr/>
          </p:nvGrpSpPr>
          <p:grpSpPr>
            <a:xfrm>
              <a:off x="1919572" y="7201348"/>
              <a:ext cx="1767906" cy="1335741"/>
              <a:chOff x="3258556" y="7017684"/>
              <a:chExt cx="1767906" cy="1335741"/>
            </a:xfrm>
          </p:grpSpPr>
          <p:sp>
            <p:nvSpPr>
              <p:cNvPr id="257" name="等腰三角形 256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8583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8" name="任意多边形: 形状 257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9" name="等腰三角形 258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576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60" name="任意多边形: 形状 259"/>
              <p:cNvSpPr/>
              <p:nvPr/>
            </p:nvSpPr>
            <p:spPr>
              <a:xfrm>
                <a:off x="4055259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4" name="组合 233"/>
            <p:cNvGrpSpPr/>
            <p:nvPr/>
          </p:nvGrpSpPr>
          <p:grpSpPr>
            <a:xfrm>
              <a:off x="2713100" y="7646502"/>
              <a:ext cx="1767906" cy="890587"/>
              <a:chOff x="3258556" y="7017684"/>
              <a:chExt cx="1767906" cy="1335741"/>
            </a:xfrm>
          </p:grpSpPr>
          <p:sp>
            <p:nvSpPr>
              <p:cNvPr id="253" name="等腰三角形 252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8583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4" name="任意多边形: 形状 253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5" name="等腰三角形 254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576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6" name="任意多边形: 形状 255"/>
              <p:cNvSpPr/>
              <p:nvPr/>
            </p:nvSpPr>
            <p:spPr>
              <a:xfrm>
                <a:off x="4056847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5" name="组合 234"/>
            <p:cNvGrpSpPr/>
            <p:nvPr/>
          </p:nvGrpSpPr>
          <p:grpSpPr>
            <a:xfrm>
              <a:off x="-2621560" y="7068456"/>
              <a:ext cx="1647547" cy="1468633"/>
              <a:chOff x="3258556" y="7017684"/>
              <a:chExt cx="1767906" cy="1335741"/>
            </a:xfrm>
          </p:grpSpPr>
          <p:sp>
            <p:nvSpPr>
              <p:cNvPr id="249" name="等腰三角形 248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0" name="任意多边形: 形状 249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1" name="等腰三角形 250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2" name="任意多边形: 形状 251"/>
              <p:cNvSpPr/>
              <p:nvPr/>
            </p:nvSpPr>
            <p:spPr>
              <a:xfrm>
                <a:off x="4052084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6" name="组合 235"/>
            <p:cNvGrpSpPr/>
            <p:nvPr/>
          </p:nvGrpSpPr>
          <p:grpSpPr>
            <a:xfrm>
              <a:off x="-26941" y="7201348"/>
              <a:ext cx="1767906" cy="1335741"/>
              <a:chOff x="3258556" y="7017684"/>
              <a:chExt cx="1767906" cy="1335741"/>
            </a:xfrm>
          </p:grpSpPr>
          <p:sp>
            <p:nvSpPr>
              <p:cNvPr id="245" name="等腰三角形 244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6" name="任意多边形: 形状 245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7" name="等腰三角形 246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8" name="任意多边形: 形状 247"/>
              <p:cNvSpPr/>
              <p:nvPr/>
            </p:nvSpPr>
            <p:spPr>
              <a:xfrm>
                <a:off x="4055259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237" name="组合 236"/>
            <p:cNvGrpSpPr/>
            <p:nvPr/>
          </p:nvGrpSpPr>
          <p:grpSpPr>
            <a:xfrm>
              <a:off x="-1905241" y="6581776"/>
              <a:ext cx="2744455" cy="1955314"/>
              <a:chOff x="3258556" y="7017684"/>
              <a:chExt cx="1767906" cy="1335741"/>
            </a:xfrm>
          </p:grpSpPr>
          <p:sp>
            <p:nvSpPr>
              <p:cNvPr id="241" name="等腰三角形 240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2" name="任意多边形: 形状 241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3" name="等腰三角形 242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4" name="任意多边形: 形状 243"/>
              <p:cNvSpPr/>
              <p:nvPr/>
            </p:nvSpPr>
            <p:spPr>
              <a:xfrm>
                <a:off x="4056175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8" name="组合 237"/>
            <p:cNvGrpSpPr/>
            <p:nvPr/>
          </p:nvGrpSpPr>
          <p:grpSpPr>
            <a:xfrm>
              <a:off x="1311603" y="7869219"/>
              <a:ext cx="1096763" cy="669949"/>
              <a:chOff x="2277035" y="5522259"/>
              <a:chExt cx="1767906" cy="1335741"/>
            </a:xfrm>
          </p:grpSpPr>
          <p:sp>
            <p:nvSpPr>
              <p:cNvPr id="239" name="等腰三角形 238"/>
              <p:cNvSpPr/>
              <p:nvPr/>
            </p:nvSpPr>
            <p:spPr>
              <a:xfrm>
                <a:off x="2277035" y="5522259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0" name="等腰三角形 239"/>
              <p:cNvSpPr/>
              <p:nvPr/>
            </p:nvSpPr>
            <p:spPr>
              <a:xfrm>
                <a:off x="2803525" y="5522259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63" name="组合 262"/>
          <p:cNvGrpSpPr/>
          <p:nvPr/>
        </p:nvGrpSpPr>
        <p:grpSpPr>
          <a:xfrm>
            <a:off x="2299245" y="6524624"/>
            <a:ext cx="941863" cy="345071"/>
            <a:chOff x="5736594" y="5701244"/>
            <a:chExt cx="714484" cy="261766"/>
          </a:xfrm>
        </p:grpSpPr>
        <p:grpSp>
          <p:nvGrpSpPr>
            <p:cNvPr id="264" name="组合 263"/>
            <p:cNvGrpSpPr/>
            <p:nvPr/>
          </p:nvGrpSpPr>
          <p:grpSpPr>
            <a:xfrm>
              <a:off x="5736594" y="5713410"/>
              <a:ext cx="357855" cy="249254"/>
              <a:chOff x="5317710" y="1764271"/>
              <a:chExt cx="1296053" cy="902730"/>
            </a:xfrm>
          </p:grpSpPr>
          <p:grpSp>
            <p:nvGrpSpPr>
              <p:cNvPr id="277" name="组合 276"/>
              <p:cNvGrpSpPr/>
              <p:nvPr/>
            </p:nvGrpSpPr>
            <p:grpSpPr>
              <a:xfrm>
                <a:off x="5317710" y="1764271"/>
                <a:ext cx="1062362" cy="902729"/>
                <a:chOff x="5317710" y="1764271"/>
                <a:chExt cx="1062362" cy="902729"/>
              </a:xfrm>
            </p:grpSpPr>
            <p:sp>
              <p:nvSpPr>
                <p:cNvPr id="281" name="任意多边形: 形状 280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2" name="任意多边形: 形状 281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78" name="组合 277"/>
              <p:cNvGrpSpPr/>
              <p:nvPr/>
            </p:nvGrpSpPr>
            <p:grpSpPr>
              <a:xfrm>
                <a:off x="5970291" y="2120219"/>
                <a:ext cx="643472" cy="546782"/>
                <a:chOff x="5317710" y="1764271"/>
                <a:chExt cx="1062362" cy="902729"/>
              </a:xfrm>
            </p:grpSpPr>
            <p:sp>
              <p:nvSpPr>
                <p:cNvPr id="279" name="任意多边形: 形状 278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0" name="任意多边形: 形状 279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265" name="组合 264"/>
            <p:cNvGrpSpPr/>
            <p:nvPr/>
          </p:nvGrpSpPr>
          <p:grpSpPr>
            <a:xfrm>
              <a:off x="6121325" y="5701244"/>
              <a:ext cx="119965" cy="261766"/>
              <a:chOff x="4853032" y="4530155"/>
              <a:chExt cx="197161" cy="430208"/>
            </a:xfrm>
          </p:grpSpPr>
          <p:grpSp>
            <p:nvGrpSpPr>
              <p:cNvPr id="272" name="组合 271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274" name="等腰三角形 273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5" name="等腰三角形 274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6" name="等腰三角形 275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73" name="矩形 272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6" name="组合 265"/>
            <p:cNvGrpSpPr/>
            <p:nvPr/>
          </p:nvGrpSpPr>
          <p:grpSpPr>
            <a:xfrm>
              <a:off x="6331113" y="5701244"/>
              <a:ext cx="119965" cy="261766"/>
              <a:chOff x="4853032" y="4530155"/>
              <a:chExt cx="197161" cy="430208"/>
            </a:xfrm>
          </p:grpSpPr>
          <p:grpSp>
            <p:nvGrpSpPr>
              <p:cNvPr id="267" name="组合 266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269" name="等腰三角形 268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0" name="等腰三角形 269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1" name="等腰三角形 270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68" name="矩形 267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83" name="组合 282"/>
          <p:cNvGrpSpPr/>
          <p:nvPr/>
        </p:nvGrpSpPr>
        <p:grpSpPr>
          <a:xfrm>
            <a:off x="1116613" y="6524624"/>
            <a:ext cx="941863" cy="345071"/>
            <a:chOff x="5736594" y="5701244"/>
            <a:chExt cx="714484" cy="261766"/>
          </a:xfrm>
        </p:grpSpPr>
        <p:grpSp>
          <p:nvGrpSpPr>
            <p:cNvPr id="284" name="组合 283"/>
            <p:cNvGrpSpPr/>
            <p:nvPr/>
          </p:nvGrpSpPr>
          <p:grpSpPr>
            <a:xfrm>
              <a:off x="5736594" y="5713410"/>
              <a:ext cx="357855" cy="249254"/>
              <a:chOff x="5317710" y="1764271"/>
              <a:chExt cx="1296053" cy="902730"/>
            </a:xfrm>
          </p:grpSpPr>
          <p:grpSp>
            <p:nvGrpSpPr>
              <p:cNvPr id="297" name="组合 296"/>
              <p:cNvGrpSpPr/>
              <p:nvPr/>
            </p:nvGrpSpPr>
            <p:grpSpPr>
              <a:xfrm>
                <a:off x="5317710" y="1764271"/>
                <a:ext cx="1062362" cy="902729"/>
                <a:chOff x="5317710" y="1764271"/>
                <a:chExt cx="1062362" cy="902729"/>
              </a:xfrm>
            </p:grpSpPr>
            <p:sp>
              <p:nvSpPr>
                <p:cNvPr id="301" name="任意多边形: 形状 300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2" name="任意多边形: 形状 301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98" name="组合 297"/>
              <p:cNvGrpSpPr/>
              <p:nvPr/>
            </p:nvGrpSpPr>
            <p:grpSpPr>
              <a:xfrm>
                <a:off x="5970291" y="2120219"/>
                <a:ext cx="643472" cy="546782"/>
                <a:chOff x="5317710" y="1764271"/>
                <a:chExt cx="1062362" cy="902729"/>
              </a:xfrm>
            </p:grpSpPr>
            <p:sp>
              <p:nvSpPr>
                <p:cNvPr id="299" name="任意多边形: 形状 298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0" name="任意多边形: 形状 299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285" name="组合 284"/>
            <p:cNvGrpSpPr/>
            <p:nvPr/>
          </p:nvGrpSpPr>
          <p:grpSpPr>
            <a:xfrm>
              <a:off x="6121325" y="5701244"/>
              <a:ext cx="119965" cy="261766"/>
              <a:chOff x="4853032" y="4530155"/>
              <a:chExt cx="197161" cy="430208"/>
            </a:xfrm>
          </p:grpSpPr>
          <p:grpSp>
            <p:nvGrpSpPr>
              <p:cNvPr id="292" name="组合 291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294" name="等腰三角形 293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5" name="等腰三角形 294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6" name="等腰三角形 295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93" name="矩形 292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6" name="组合 285"/>
            <p:cNvGrpSpPr/>
            <p:nvPr/>
          </p:nvGrpSpPr>
          <p:grpSpPr>
            <a:xfrm>
              <a:off x="6331113" y="5701244"/>
              <a:ext cx="119965" cy="261766"/>
              <a:chOff x="4853032" y="4530155"/>
              <a:chExt cx="197161" cy="430208"/>
            </a:xfrm>
          </p:grpSpPr>
          <p:grpSp>
            <p:nvGrpSpPr>
              <p:cNvPr id="287" name="组合 286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289" name="等腰三角形 288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0" name="等腰三角形 289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1" name="等腰三角形 290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88" name="矩形 287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03" name="文本框 302"/>
          <p:cNvSpPr txBox="1"/>
          <p:nvPr/>
        </p:nvSpPr>
        <p:spPr>
          <a:xfrm>
            <a:off x="3903875" y="1035562"/>
            <a:ext cx="43842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锐字真言体免费商用" panose="02010600030101010101" pitchFamily="2" charset="-122"/>
                <a:ea typeface="锐字真言体免费商用" panose="02010600030101010101" pitchFamily="2" charset="-122"/>
              </a:rPr>
              <a:t>易发生的安全事故</a:t>
            </a:r>
            <a:endParaRPr lang="zh-CN" altLang="en-US" sz="2800" dirty="0">
              <a:latin typeface="锐字真言体免费商用" panose="02010600030101010101" pitchFamily="2" charset="-122"/>
              <a:ea typeface="锐字真言体免费商用" panose="02010600030101010101" pitchFamily="2" charset="-122"/>
            </a:endParaRPr>
          </a:p>
        </p:txBody>
      </p:sp>
      <p:grpSp>
        <p:nvGrpSpPr>
          <p:cNvPr id="311" name="组合 310"/>
          <p:cNvGrpSpPr/>
          <p:nvPr/>
        </p:nvGrpSpPr>
        <p:grpSpPr>
          <a:xfrm>
            <a:off x="2448685" y="3845620"/>
            <a:ext cx="1804985" cy="1147889"/>
            <a:chOff x="1159572" y="2172919"/>
            <a:chExt cx="1804985" cy="1147889"/>
          </a:xfrm>
        </p:grpSpPr>
        <p:grpSp>
          <p:nvGrpSpPr>
            <p:cNvPr id="312" name="组合 311"/>
            <p:cNvGrpSpPr/>
            <p:nvPr/>
          </p:nvGrpSpPr>
          <p:grpSpPr>
            <a:xfrm>
              <a:off x="1680376" y="2172919"/>
              <a:ext cx="763376" cy="689618"/>
              <a:chOff x="1645002" y="1950712"/>
              <a:chExt cx="763376" cy="689618"/>
            </a:xfrm>
          </p:grpSpPr>
          <p:sp>
            <p:nvSpPr>
              <p:cNvPr id="314" name="椭圆 313"/>
              <p:cNvSpPr/>
              <p:nvPr/>
            </p:nvSpPr>
            <p:spPr>
              <a:xfrm>
                <a:off x="1681881" y="1950712"/>
                <a:ext cx="689618" cy="689618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5" name="文本框 314"/>
              <p:cNvSpPr txBox="1"/>
              <p:nvPr/>
            </p:nvSpPr>
            <p:spPr>
              <a:xfrm>
                <a:off x="1645002" y="2095466"/>
                <a:ext cx="7633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latin typeface="锐字真言体免费商用" panose="02010600030101010101" pitchFamily="2" charset="-122"/>
                    <a:ea typeface="锐字真言体免费商用" panose="02010600030101010101" pitchFamily="2" charset="-122"/>
                  </a:rPr>
                  <a:t>04</a:t>
                </a:r>
                <a:endParaRPr lang="zh-CN" altLang="en-US" sz="2000" dirty="0">
                  <a:solidFill>
                    <a:schemeClr val="bg1"/>
                  </a:solidFill>
                  <a:latin typeface="锐字真言体免费商用" panose="02010600030101010101" pitchFamily="2" charset="-122"/>
                  <a:ea typeface="锐字真言体免费商用" panose="02010600030101010101" pitchFamily="2" charset="-122"/>
                </a:endParaRPr>
              </a:p>
            </p:txBody>
          </p:sp>
        </p:grpSp>
        <p:sp>
          <p:nvSpPr>
            <p:cNvPr id="313" name="文本框 312"/>
            <p:cNvSpPr txBox="1"/>
            <p:nvPr/>
          </p:nvSpPr>
          <p:spPr>
            <a:xfrm>
              <a:off x="1159572" y="2922028"/>
              <a:ext cx="1804985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预防山路</a:t>
              </a:r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迷失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321" name="组合 320"/>
          <p:cNvGrpSpPr/>
          <p:nvPr/>
        </p:nvGrpSpPr>
        <p:grpSpPr>
          <a:xfrm>
            <a:off x="5193507" y="3845620"/>
            <a:ext cx="1804985" cy="1147889"/>
            <a:chOff x="1159572" y="2172919"/>
            <a:chExt cx="1804985" cy="1147889"/>
          </a:xfrm>
        </p:grpSpPr>
        <p:grpSp>
          <p:nvGrpSpPr>
            <p:cNvPr id="322" name="组合 321"/>
            <p:cNvGrpSpPr/>
            <p:nvPr/>
          </p:nvGrpSpPr>
          <p:grpSpPr>
            <a:xfrm>
              <a:off x="1680376" y="2172919"/>
              <a:ext cx="763376" cy="689618"/>
              <a:chOff x="1645002" y="1950712"/>
              <a:chExt cx="763376" cy="689618"/>
            </a:xfrm>
          </p:grpSpPr>
          <p:sp>
            <p:nvSpPr>
              <p:cNvPr id="324" name="椭圆 323"/>
              <p:cNvSpPr/>
              <p:nvPr/>
            </p:nvSpPr>
            <p:spPr>
              <a:xfrm>
                <a:off x="1681881" y="1950712"/>
                <a:ext cx="689618" cy="68961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5" name="文本框 324"/>
              <p:cNvSpPr txBox="1"/>
              <p:nvPr/>
            </p:nvSpPr>
            <p:spPr>
              <a:xfrm>
                <a:off x="1645002" y="2095466"/>
                <a:ext cx="7633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latin typeface="锐字真言体免费商用" panose="02010600030101010101" pitchFamily="2" charset="-122"/>
                    <a:ea typeface="锐字真言体免费商用" panose="02010600030101010101" pitchFamily="2" charset="-122"/>
                  </a:rPr>
                  <a:t>05</a:t>
                </a:r>
                <a:endParaRPr lang="zh-CN" altLang="en-US" sz="2000" dirty="0">
                  <a:solidFill>
                    <a:schemeClr val="bg1"/>
                  </a:solidFill>
                  <a:latin typeface="锐字真言体免费商用" panose="02010600030101010101" pitchFamily="2" charset="-122"/>
                  <a:ea typeface="锐字真言体免费商用" panose="02010600030101010101" pitchFamily="2" charset="-122"/>
                </a:endParaRPr>
              </a:p>
            </p:txBody>
          </p:sp>
        </p:grpSp>
        <p:sp>
          <p:nvSpPr>
            <p:cNvPr id="323" name="文本框 322"/>
            <p:cNvSpPr txBox="1"/>
            <p:nvPr/>
          </p:nvSpPr>
          <p:spPr>
            <a:xfrm>
              <a:off x="1159572" y="2922028"/>
              <a:ext cx="1804985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防盗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448685" y="2172919"/>
            <a:ext cx="1804985" cy="1149219"/>
            <a:chOff x="1159572" y="2172919"/>
            <a:chExt cx="1804985" cy="1149219"/>
          </a:xfrm>
        </p:grpSpPr>
        <p:grpSp>
          <p:nvGrpSpPr>
            <p:cNvPr id="6" name="组合 5"/>
            <p:cNvGrpSpPr/>
            <p:nvPr/>
          </p:nvGrpSpPr>
          <p:grpSpPr>
            <a:xfrm>
              <a:off x="1680376" y="2172919"/>
              <a:ext cx="763376" cy="689618"/>
              <a:chOff x="1645002" y="1950712"/>
              <a:chExt cx="763376" cy="689618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1681881" y="1950712"/>
                <a:ext cx="689618" cy="68961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4" name="文本框 303"/>
              <p:cNvSpPr txBox="1"/>
              <p:nvPr/>
            </p:nvSpPr>
            <p:spPr>
              <a:xfrm>
                <a:off x="1645002" y="2095466"/>
                <a:ext cx="7633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latin typeface="锐字真言体免费商用" panose="02010600030101010101" pitchFamily="2" charset="-122"/>
                    <a:ea typeface="锐字真言体免费商用" panose="02010600030101010101" pitchFamily="2" charset="-122"/>
                  </a:rPr>
                  <a:t>01</a:t>
                </a:r>
                <a:endParaRPr lang="zh-CN" altLang="en-US" sz="2000" dirty="0">
                  <a:solidFill>
                    <a:schemeClr val="bg1"/>
                  </a:solidFill>
                  <a:latin typeface="锐字真言体免费商用" panose="02010600030101010101" pitchFamily="2" charset="-122"/>
                  <a:ea typeface="锐字真言体免费商用" panose="02010600030101010101" pitchFamily="2" charset="-122"/>
                </a:endParaRPr>
              </a:p>
            </p:txBody>
          </p:sp>
        </p:grpSp>
        <p:sp>
          <p:nvSpPr>
            <p:cNvPr id="305" name="文本框 304"/>
            <p:cNvSpPr txBox="1"/>
            <p:nvPr/>
          </p:nvSpPr>
          <p:spPr>
            <a:xfrm>
              <a:off x="1159572" y="2922028"/>
              <a:ext cx="18049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交通安全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306" name="组合 305"/>
          <p:cNvGrpSpPr/>
          <p:nvPr/>
        </p:nvGrpSpPr>
        <p:grpSpPr>
          <a:xfrm>
            <a:off x="5193507" y="2172919"/>
            <a:ext cx="1804985" cy="1149219"/>
            <a:chOff x="1159572" y="2172919"/>
            <a:chExt cx="1804985" cy="1149219"/>
          </a:xfrm>
        </p:grpSpPr>
        <p:grpSp>
          <p:nvGrpSpPr>
            <p:cNvPr id="307" name="组合 306"/>
            <p:cNvGrpSpPr/>
            <p:nvPr/>
          </p:nvGrpSpPr>
          <p:grpSpPr>
            <a:xfrm>
              <a:off x="1680376" y="2172919"/>
              <a:ext cx="763376" cy="689618"/>
              <a:chOff x="1645002" y="1950712"/>
              <a:chExt cx="763376" cy="689618"/>
            </a:xfrm>
          </p:grpSpPr>
          <p:sp>
            <p:nvSpPr>
              <p:cNvPr id="309" name="椭圆 308"/>
              <p:cNvSpPr/>
              <p:nvPr/>
            </p:nvSpPr>
            <p:spPr>
              <a:xfrm>
                <a:off x="1681881" y="1950712"/>
                <a:ext cx="689618" cy="689618"/>
              </a:xfrm>
              <a:prstGeom prst="ellipse">
                <a:avLst/>
              </a:prstGeom>
              <a:solidFill>
                <a:srgbClr val="BAD2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0" name="文本框 309"/>
              <p:cNvSpPr txBox="1"/>
              <p:nvPr/>
            </p:nvSpPr>
            <p:spPr>
              <a:xfrm>
                <a:off x="1645002" y="2095466"/>
                <a:ext cx="7633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latin typeface="锐字真言体免费商用" panose="02010600030101010101" pitchFamily="2" charset="-122"/>
                    <a:ea typeface="锐字真言体免费商用" panose="02010600030101010101" pitchFamily="2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锐字真言体免费商用" panose="02010600030101010101" pitchFamily="2" charset="-122"/>
                  <a:ea typeface="锐字真言体免费商用" panose="02010600030101010101" pitchFamily="2" charset="-122"/>
                </a:endParaRPr>
              </a:p>
            </p:txBody>
          </p:sp>
        </p:grpSp>
        <p:sp>
          <p:nvSpPr>
            <p:cNvPr id="308" name="文本框 307"/>
            <p:cNvSpPr txBox="1"/>
            <p:nvPr/>
          </p:nvSpPr>
          <p:spPr>
            <a:xfrm>
              <a:off x="1159572" y="2922028"/>
              <a:ext cx="18049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预防火灾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223" name="组合 222"/>
          <p:cNvGrpSpPr/>
          <p:nvPr/>
        </p:nvGrpSpPr>
        <p:grpSpPr>
          <a:xfrm>
            <a:off x="7938330" y="2172919"/>
            <a:ext cx="1804985" cy="2820590"/>
            <a:chOff x="7938331" y="2172919"/>
            <a:chExt cx="1804985" cy="2820590"/>
          </a:xfrm>
        </p:grpSpPr>
        <p:grpSp>
          <p:nvGrpSpPr>
            <p:cNvPr id="326" name="组合 325"/>
            <p:cNvGrpSpPr/>
            <p:nvPr/>
          </p:nvGrpSpPr>
          <p:grpSpPr>
            <a:xfrm>
              <a:off x="7938331" y="3845620"/>
              <a:ext cx="1804985" cy="1147889"/>
              <a:chOff x="1159572" y="2172919"/>
              <a:chExt cx="1804985" cy="1147889"/>
            </a:xfrm>
          </p:grpSpPr>
          <p:grpSp>
            <p:nvGrpSpPr>
              <p:cNvPr id="327" name="组合 326"/>
              <p:cNvGrpSpPr/>
              <p:nvPr/>
            </p:nvGrpSpPr>
            <p:grpSpPr>
              <a:xfrm>
                <a:off x="1680376" y="2172919"/>
                <a:ext cx="763376" cy="689618"/>
                <a:chOff x="1645002" y="1950712"/>
                <a:chExt cx="763376" cy="689618"/>
              </a:xfrm>
            </p:grpSpPr>
            <p:sp>
              <p:nvSpPr>
                <p:cNvPr id="329" name="椭圆 328"/>
                <p:cNvSpPr/>
                <p:nvPr/>
              </p:nvSpPr>
              <p:spPr>
                <a:xfrm>
                  <a:off x="1681881" y="1950712"/>
                  <a:ext cx="689618" cy="68961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0" name="文本框 329"/>
                <p:cNvSpPr txBox="1"/>
                <p:nvPr/>
              </p:nvSpPr>
              <p:spPr>
                <a:xfrm>
                  <a:off x="1645002" y="2095466"/>
                  <a:ext cx="76337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dirty="0">
                      <a:solidFill>
                        <a:schemeClr val="bg1"/>
                      </a:solidFill>
                      <a:latin typeface="锐字真言体免费商用" panose="02010600030101010101" pitchFamily="2" charset="-122"/>
                      <a:ea typeface="锐字真言体免费商用" panose="02010600030101010101" pitchFamily="2" charset="-122"/>
                    </a:rPr>
                    <a:t>06</a:t>
                  </a:r>
                  <a:endParaRPr lang="zh-CN" altLang="en-US" sz="2000" dirty="0">
                    <a:solidFill>
                      <a:schemeClr val="bg1"/>
                    </a:solidFill>
                    <a:latin typeface="锐字真言体免费商用" panose="02010600030101010101" pitchFamily="2" charset="-122"/>
                    <a:ea typeface="锐字真言体免费商用" panose="02010600030101010101" pitchFamily="2" charset="-122"/>
                  </a:endParaRPr>
                </a:p>
              </p:txBody>
            </p:sp>
          </p:grpSp>
          <p:sp>
            <p:nvSpPr>
              <p:cNvPr id="328" name="文本框 327"/>
              <p:cNvSpPr txBox="1"/>
              <p:nvPr/>
            </p:nvSpPr>
            <p:spPr>
              <a:xfrm>
                <a:off x="1159572" y="2922028"/>
                <a:ext cx="1804985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食品</a:t>
                </a:r>
                <a:r>
                  <a:rPr lang="zh-CN" altLang="en-US" sz="20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安全</a:t>
                </a:r>
                <a:endPara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331" name="组合 330"/>
            <p:cNvGrpSpPr/>
            <p:nvPr/>
          </p:nvGrpSpPr>
          <p:grpSpPr>
            <a:xfrm>
              <a:off x="7938331" y="2172919"/>
              <a:ext cx="1804985" cy="1149219"/>
              <a:chOff x="1159572" y="2172919"/>
              <a:chExt cx="1804985" cy="1149219"/>
            </a:xfrm>
          </p:grpSpPr>
          <p:grpSp>
            <p:nvGrpSpPr>
              <p:cNvPr id="332" name="组合 331"/>
              <p:cNvGrpSpPr/>
              <p:nvPr/>
            </p:nvGrpSpPr>
            <p:grpSpPr>
              <a:xfrm>
                <a:off x="1680376" y="2172919"/>
                <a:ext cx="763376" cy="689618"/>
                <a:chOff x="1645002" y="1950712"/>
                <a:chExt cx="763376" cy="689618"/>
              </a:xfrm>
            </p:grpSpPr>
            <p:sp>
              <p:nvSpPr>
                <p:cNvPr id="334" name="椭圆 333"/>
                <p:cNvSpPr/>
                <p:nvPr/>
              </p:nvSpPr>
              <p:spPr>
                <a:xfrm>
                  <a:off x="1681881" y="1950712"/>
                  <a:ext cx="689618" cy="689618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5" name="文本框 334"/>
                <p:cNvSpPr txBox="1"/>
                <p:nvPr/>
              </p:nvSpPr>
              <p:spPr>
                <a:xfrm>
                  <a:off x="1645002" y="2095466"/>
                  <a:ext cx="76337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dirty="0">
                      <a:solidFill>
                        <a:schemeClr val="bg1"/>
                      </a:solidFill>
                      <a:latin typeface="锐字真言体免费商用" panose="02010600030101010101" pitchFamily="2" charset="-122"/>
                      <a:ea typeface="锐字真言体免费商用" panose="02010600030101010101" pitchFamily="2" charset="-122"/>
                    </a:rPr>
                    <a:t>03</a:t>
                  </a:r>
                  <a:endParaRPr lang="zh-CN" altLang="en-US" sz="2000" dirty="0">
                    <a:solidFill>
                      <a:schemeClr val="bg1"/>
                    </a:solidFill>
                    <a:latin typeface="锐字真言体免费商用" panose="02010600030101010101" pitchFamily="2" charset="-122"/>
                    <a:ea typeface="锐字真言体免费商用" panose="02010600030101010101" pitchFamily="2" charset="-122"/>
                  </a:endParaRPr>
                </a:p>
              </p:txBody>
            </p:sp>
          </p:grpSp>
          <p:sp>
            <p:nvSpPr>
              <p:cNvPr id="333" name="文本框 332"/>
              <p:cNvSpPr txBox="1"/>
              <p:nvPr/>
            </p:nvSpPr>
            <p:spPr>
              <a:xfrm>
                <a:off x="1159572" y="2922028"/>
                <a:ext cx="18049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预防溺水</a:t>
                </a:r>
                <a:endPara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</p:grpSp>
      <p:pic>
        <p:nvPicPr>
          <p:cNvPr id="8" name="图片 7" descr="学校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810" y="123190"/>
            <a:ext cx="1833880" cy="42608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6584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A1CCEC"/>
              </a:gs>
              <a:gs pos="36000">
                <a:srgbClr val="FAFCF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480631" y="549275"/>
            <a:ext cx="11230739" cy="5642279"/>
          </a:xfrm>
          <a:prstGeom prst="roundRect">
            <a:avLst>
              <a:gd name="adj" fmla="val 3499"/>
            </a:avLst>
          </a:prstGeom>
          <a:solidFill>
            <a:schemeClr val="bg1"/>
          </a:solidFill>
          <a:ln>
            <a:noFill/>
          </a:ln>
          <a:effectLst>
            <a:outerShdw blurRad="127000" dist="38100" dir="5400000" sx="102000" sy="102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0" name="任意多边形: 形状 9"/>
          <p:cNvSpPr/>
          <p:nvPr/>
        </p:nvSpPr>
        <p:spPr>
          <a:xfrm>
            <a:off x="-358571" y="5474157"/>
            <a:ext cx="6671876" cy="1137397"/>
          </a:xfrm>
          <a:custGeom>
            <a:avLst/>
            <a:gdLst>
              <a:gd name="connsiteX0" fmla="*/ 3335938 w 6671876"/>
              <a:gd name="connsiteY0" fmla="*/ 0 h 1137397"/>
              <a:gd name="connsiteX1" fmla="*/ 6599381 w 6671876"/>
              <a:gd name="connsiteY1" fmla="*/ 1055609 h 1137397"/>
              <a:gd name="connsiteX2" fmla="*/ 6671876 w 6671876"/>
              <a:gd name="connsiteY2" fmla="*/ 1137397 h 1137397"/>
              <a:gd name="connsiteX3" fmla="*/ 0 w 6671876"/>
              <a:gd name="connsiteY3" fmla="*/ 1137397 h 1137397"/>
              <a:gd name="connsiteX4" fmla="*/ 72495 w 6671876"/>
              <a:gd name="connsiteY4" fmla="*/ 1055609 h 1137397"/>
              <a:gd name="connsiteX5" fmla="*/ 3335938 w 6671876"/>
              <a:gd name="connsiteY5" fmla="*/ 0 h 1137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71876" h="1137397">
                <a:moveTo>
                  <a:pt x="3335938" y="0"/>
                </a:moveTo>
                <a:cubicBezTo>
                  <a:pt x="4745137" y="0"/>
                  <a:pt x="5970898" y="426841"/>
                  <a:pt x="6599381" y="1055609"/>
                </a:cubicBezTo>
                <a:lnTo>
                  <a:pt x="6671876" y="1137397"/>
                </a:lnTo>
                <a:lnTo>
                  <a:pt x="0" y="1137397"/>
                </a:lnTo>
                <a:lnTo>
                  <a:pt x="72495" y="1055609"/>
                </a:lnTo>
                <a:cubicBezTo>
                  <a:pt x="700979" y="426841"/>
                  <a:pt x="1926740" y="0"/>
                  <a:pt x="3335938" y="0"/>
                </a:cubicBezTo>
                <a:close/>
              </a:path>
            </a:pathLst>
          </a:custGeom>
          <a:solidFill>
            <a:srgbClr val="BAD2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: 形状 10"/>
          <p:cNvSpPr/>
          <p:nvPr/>
        </p:nvSpPr>
        <p:spPr>
          <a:xfrm>
            <a:off x="7185510" y="5590587"/>
            <a:ext cx="5019562" cy="1275257"/>
          </a:xfrm>
          <a:custGeom>
            <a:avLst/>
            <a:gdLst>
              <a:gd name="connsiteX0" fmla="*/ 5572125 w 5572125"/>
              <a:gd name="connsiteY0" fmla="*/ 0 h 1314450"/>
              <a:gd name="connsiteX1" fmla="*/ 2667000 w 5572125"/>
              <a:gd name="connsiteY1" fmla="*/ 266700 h 1314450"/>
              <a:gd name="connsiteX2" fmla="*/ 0 w 5572125"/>
              <a:gd name="connsiteY2" fmla="*/ 1314450 h 1314450"/>
              <a:gd name="connsiteX3" fmla="*/ 5572125 w 5572125"/>
              <a:gd name="connsiteY3" fmla="*/ 1295400 h 1314450"/>
              <a:gd name="connsiteX4" fmla="*/ 5572125 w 5572125"/>
              <a:gd name="connsiteY4" fmla="*/ 0 h 1314450"/>
              <a:gd name="connsiteX0-1" fmla="*/ 5572125 w 5572125"/>
              <a:gd name="connsiteY0-2" fmla="*/ 0 h 1331259"/>
              <a:gd name="connsiteX1-3" fmla="*/ 2667000 w 5572125"/>
              <a:gd name="connsiteY1-4" fmla="*/ 266700 h 1331259"/>
              <a:gd name="connsiteX2-5" fmla="*/ 0 w 5572125"/>
              <a:gd name="connsiteY2-6" fmla="*/ 1314450 h 1331259"/>
              <a:gd name="connsiteX3-7" fmla="*/ 5554196 w 5572125"/>
              <a:gd name="connsiteY3-8" fmla="*/ 1331259 h 1331259"/>
              <a:gd name="connsiteX4-9" fmla="*/ 5572125 w 5572125"/>
              <a:gd name="connsiteY4-10" fmla="*/ 0 h 1331259"/>
              <a:gd name="connsiteX0-11" fmla="*/ 5482478 w 5554196"/>
              <a:gd name="connsiteY0-12" fmla="*/ 0 h 1319671"/>
              <a:gd name="connsiteX1-13" fmla="*/ 2667000 w 5554196"/>
              <a:gd name="connsiteY1-14" fmla="*/ 255112 h 1319671"/>
              <a:gd name="connsiteX2-15" fmla="*/ 0 w 5554196"/>
              <a:gd name="connsiteY2-16" fmla="*/ 1302862 h 1319671"/>
              <a:gd name="connsiteX3-17" fmla="*/ 5554196 w 5554196"/>
              <a:gd name="connsiteY3-18" fmla="*/ 1319671 h 1319671"/>
              <a:gd name="connsiteX4-19" fmla="*/ 5482478 w 5554196"/>
              <a:gd name="connsiteY4-20" fmla="*/ 0 h 1319671"/>
              <a:gd name="connsiteX0-21" fmla="*/ 5482478 w 5482478"/>
              <a:gd name="connsiteY0-22" fmla="*/ 0 h 1308082"/>
              <a:gd name="connsiteX1-23" fmla="*/ 2667000 w 5482478"/>
              <a:gd name="connsiteY1-24" fmla="*/ 255112 h 1308082"/>
              <a:gd name="connsiteX2-25" fmla="*/ 0 w 5482478"/>
              <a:gd name="connsiteY2-26" fmla="*/ 1302862 h 1308082"/>
              <a:gd name="connsiteX3-27" fmla="*/ 5303185 w 5482478"/>
              <a:gd name="connsiteY3-28" fmla="*/ 1308082 h 1308082"/>
              <a:gd name="connsiteX4-29" fmla="*/ 5482478 w 5482478"/>
              <a:gd name="connsiteY4-30" fmla="*/ 0 h 1308082"/>
              <a:gd name="connsiteX0-31" fmla="*/ 5482478 w 5482479"/>
              <a:gd name="connsiteY0-32" fmla="*/ 0 h 1308082"/>
              <a:gd name="connsiteX1-33" fmla="*/ 2667000 w 5482479"/>
              <a:gd name="connsiteY1-34" fmla="*/ 255112 h 1308082"/>
              <a:gd name="connsiteX2-35" fmla="*/ 0 w 5482479"/>
              <a:gd name="connsiteY2-36" fmla="*/ 1302862 h 1308082"/>
              <a:gd name="connsiteX3-37" fmla="*/ 5482479 w 5482479"/>
              <a:gd name="connsiteY3-38" fmla="*/ 1308082 h 1308082"/>
              <a:gd name="connsiteX4-39" fmla="*/ 5482478 w 5482479"/>
              <a:gd name="connsiteY4-40" fmla="*/ 0 h 13080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482479" h="1308082">
                <a:moveTo>
                  <a:pt x="5482478" y="0"/>
                </a:moveTo>
                <a:cubicBezTo>
                  <a:pt x="4494259" y="23812"/>
                  <a:pt x="3580746" y="37968"/>
                  <a:pt x="2667000" y="255112"/>
                </a:cubicBezTo>
                <a:cubicBezTo>
                  <a:pt x="1753254" y="472256"/>
                  <a:pt x="869156" y="888524"/>
                  <a:pt x="0" y="1302862"/>
                </a:cubicBezTo>
                <a:lnTo>
                  <a:pt x="5482479" y="1308082"/>
                </a:lnTo>
                <a:cubicBezTo>
                  <a:pt x="5482479" y="872055"/>
                  <a:pt x="5482478" y="436027"/>
                  <a:pt x="5482478" y="0"/>
                </a:cubicBezTo>
                <a:close/>
              </a:path>
            </a:pathLst>
          </a:custGeom>
          <a:solidFill>
            <a:srgbClr val="D5E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-84335" y="6340952"/>
            <a:ext cx="12360671" cy="529747"/>
            <a:chOff x="-84335" y="5963736"/>
            <a:chExt cx="12360671" cy="894263"/>
          </a:xfrm>
        </p:grpSpPr>
        <p:sp>
          <p:nvSpPr>
            <p:cNvPr id="13" name="矩形 12"/>
            <p:cNvSpPr/>
            <p:nvPr/>
          </p:nvSpPr>
          <p:spPr>
            <a:xfrm>
              <a:off x="0" y="5963736"/>
              <a:ext cx="12192000" cy="89426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-84335" y="6385952"/>
              <a:ext cx="12360671" cy="49831"/>
              <a:chOff x="249923" y="6209746"/>
              <a:chExt cx="12360671" cy="49831"/>
            </a:xfrm>
          </p:grpSpPr>
          <p:sp>
            <p:nvSpPr>
              <p:cNvPr id="15" name="矩形 14"/>
              <p:cNvSpPr/>
              <p:nvPr/>
            </p:nvSpPr>
            <p:spPr>
              <a:xfrm rot="10800000" flipV="1">
                <a:off x="249923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 15"/>
              <p:cNvSpPr/>
              <p:nvPr/>
            </p:nvSpPr>
            <p:spPr>
              <a:xfrm rot="10800000" flipV="1">
                <a:off x="1300884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 16"/>
              <p:cNvSpPr/>
              <p:nvPr/>
            </p:nvSpPr>
            <p:spPr>
              <a:xfrm rot="10800000" flipV="1">
                <a:off x="2351845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 17"/>
              <p:cNvSpPr/>
              <p:nvPr/>
            </p:nvSpPr>
            <p:spPr>
              <a:xfrm rot="10800000" flipV="1">
                <a:off x="3402806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 18"/>
              <p:cNvSpPr/>
              <p:nvPr/>
            </p:nvSpPr>
            <p:spPr>
              <a:xfrm rot="10800000" flipV="1">
                <a:off x="4453767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 19"/>
              <p:cNvSpPr/>
              <p:nvPr/>
            </p:nvSpPr>
            <p:spPr>
              <a:xfrm rot="10800000" flipV="1">
                <a:off x="5504728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 20"/>
              <p:cNvSpPr/>
              <p:nvPr/>
            </p:nvSpPr>
            <p:spPr>
              <a:xfrm rot="10800000" flipV="1">
                <a:off x="6555689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 rot="10800000" flipV="1">
                <a:off x="7606650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矩形 22"/>
              <p:cNvSpPr/>
              <p:nvPr/>
            </p:nvSpPr>
            <p:spPr>
              <a:xfrm rot="10800000" flipV="1">
                <a:off x="8657611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矩形 23"/>
              <p:cNvSpPr/>
              <p:nvPr/>
            </p:nvSpPr>
            <p:spPr>
              <a:xfrm rot="10800000" flipV="1">
                <a:off x="9708572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矩形 24"/>
              <p:cNvSpPr/>
              <p:nvPr/>
            </p:nvSpPr>
            <p:spPr>
              <a:xfrm rot="10800000" flipV="1">
                <a:off x="10759533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 rot="10800000" flipV="1">
                <a:off x="11810494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5805842" y="5308833"/>
            <a:ext cx="2807143" cy="1546214"/>
            <a:chOff x="22777" y="4320579"/>
            <a:chExt cx="2982171" cy="1642622"/>
          </a:xfrm>
        </p:grpSpPr>
        <p:sp>
          <p:nvSpPr>
            <p:cNvPr id="28" name="矩形: 圆角 27"/>
            <p:cNvSpPr/>
            <p:nvPr/>
          </p:nvSpPr>
          <p:spPr>
            <a:xfrm>
              <a:off x="91159" y="4657168"/>
              <a:ext cx="454333" cy="274387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22777" y="4792744"/>
              <a:ext cx="582032" cy="1168951"/>
              <a:chOff x="6831076" y="-595313"/>
              <a:chExt cx="1241416" cy="1573239"/>
            </a:xfrm>
          </p:grpSpPr>
          <p:sp>
            <p:nvSpPr>
              <p:cNvPr id="178" name="矩形 177"/>
              <p:cNvSpPr/>
              <p:nvPr/>
            </p:nvSpPr>
            <p:spPr>
              <a:xfrm>
                <a:off x="6831076" y="-595313"/>
                <a:ext cx="1241416" cy="8527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79" name="矩形 178"/>
              <p:cNvSpPr/>
              <p:nvPr/>
            </p:nvSpPr>
            <p:spPr>
              <a:xfrm>
                <a:off x="6895044" y="-510043"/>
                <a:ext cx="1113481" cy="148635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80" name="组合 179"/>
              <p:cNvGrpSpPr/>
              <p:nvPr/>
            </p:nvGrpSpPr>
            <p:grpSpPr>
              <a:xfrm>
                <a:off x="7029337" y="-342621"/>
                <a:ext cx="844895" cy="145418"/>
                <a:chOff x="7021531" y="-342621"/>
                <a:chExt cx="844895" cy="145418"/>
              </a:xfrm>
            </p:grpSpPr>
            <p:sp>
              <p:nvSpPr>
                <p:cNvPr id="202" name="矩形 201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3" name="矩形 202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4" name="矩形 203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5" name="矩形 204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1" name="组合 180"/>
              <p:cNvGrpSpPr/>
              <p:nvPr/>
            </p:nvGrpSpPr>
            <p:grpSpPr>
              <a:xfrm>
                <a:off x="7029337" y="-81064"/>
                <a:ext cx="844895" cy="145418"/>
                <a:chOff x="7021531" y="-342621"/>
                <a:chExt cx="844895" cy="145418"/>
              </a:xfrm>
            </p:grpSpPr>
            <p:sp>
              <p:nvSpPr>
                <p:cNvPr id="198" name="矩形 197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9" name="矩形 198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0" name="矩形 199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1" name="矩形 200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2" name="组合 181"/>
              <p:cNvGrpSpPr/>
              <p:nvPr/>
            </p:nvGrpSpPr>
            <p:grpSpPr>
              <a:xfrm>
                <a:off x="7029337" y="180493"/>
                <a:ext cx="844895" cy="145418"/>
                <a:chOff x="7021531" y="-342621"/>
                <a:chExt cx="844895" cy="145418"/>
              </a:xfrm>
            </p:grpSpPr>
            <p:sp>
              <p:nvSpPr>
                <p:cNvPr id="194" name="矩形 193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5" name="矩形 194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6" name="矩形 195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7" name="矩形 196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3" name="组合 182"/>
              <p:cNvGrpSpPr/>
              <p:nvPr/>
            </p:nvGrpSpPr>
            <p:grpSpPr>
              <a:xfrm>
                <a:off x="7029337" y="442050"/>
                <a:ext cx="844895" cy="145418"/>
                <a:chOff x="7021531" y="-342621"/>
                <a:chExt cx="844895" cy="145418"/>
              </a:xfrm>
            </p:grpSpPr>
            <p:sp>
              <p:nvSpPr>
                <p:cNvPr id="190" name="矩形 189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1" name="矩形 190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2" name="矩形 191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3" name="矩形 192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4" name="组合 183"/>
              <p:cNvGrpSpPr/>
              <p:nvPr/>
            </p:nvGrpSpPr>
            <p:grpSpPr>
              <a:xfrm>
                <a:off x="7029337" y="703607"/>
                <a:ext cx="844895" cy="145418"/>
                <a:chOff x="7021531" y="-342621"/>
                <a:chExt cx="844895" cy="145418"/>
              </a:xfrm>
            </p:grpSpPr>
            <p:sp>
              <p:nvSpPr>
                <p:cNvPr id="186" name="矩形 185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7" name="矩形 186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8" name="矩形 187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9" name="矩形 188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85" name="矩形 184"/>
              <p:cNvSpPr/>
              <p:nvPr/>
            </p:nvSpPr>
            <p:spPr>
              <a:xfrm>
                <a:off x="6885295" y="-508430"/>
                <a:ext cx="546394" cy="1486356"/>
              </a:xfrm>
              <a:prstGeom prst="rect">
                <a:avLst/>
              </a:prstGeom>
              <a:solidFill>
                <a:schemeClr val="accent4">
                  <a:lumMod val="75000"/>
                  <a:alpha val="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750708" y="4320579"/>
              <a:ext cx="510354" cy="1642622"/>
              <a:chOff x="430877" y="4320579"/>
              <a:chExt cx="510354" cy="1642622"/>
            </a:xfrm>
          </p:grpSpPr>
          <p:grpSp>
            <p:nvGrpSpPr>
              <p:cNvPr id="148" name="组合 147"/>
              <p:cNvGrpSpPr/>
              <p:nvPr/>
            </p:nvGrpSpPr>
            <p:grpSpPr>
              <a:xfrm>
                <a:off x="430877" y="4494569"/>
                <a:ext cx="510354" cy="1468632"/>
                <a:chOff x="6831076" y="-595313"/>
                <a:chExt cx="1241416" cy="1573239"/>
              </a:xfrm>
            </p:grpSpPr>
            <p:sp>
              <p:nvSpPr>
                <p:cNvPr id="150" name="矩形 149"/>
                <p:cNvSpPr/>
                <p:nvPr/>
              </p:nvSpPr>
              <p:spPr>
                <a:xfrm>
                  <a:off x="6831076" y="-595313"/>
                  <a:ext cx="1241416" cy="85271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1" name="矩形 150"/>
                <p:cNvSpPr/>
                <p:nvPr/>
              </p:nvSpPr>
              <p:spPr>
                <a:xfrm>
                  <a:off x="6895044" y="-510043"/>
                  <a:ext cx="1113481" cy="1486356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52" name="组合 151"/>
                <p:cNvGrpSpPr/>
                <p:nvPr/>
              </p:nvGrpSpPr>
              <p:grpSpPr>
                <a:xfrm>
                  <a:off x="7029337" y="-342621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174" name="矩形 173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5" name="矩形 174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6" name="矩形 175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7" name="矩形 176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53" name="组合 152"/>
                <p:cNvGrpSpPr/>
                <p:nvPr/>
              </p:nvGrpSpPr>
              <p:grpSpPr>
                <a:xfrm>
                  <a:off x="7029337" y="-81064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170" name="矩形 169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1" name="矩形 170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2" name="矩形 171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3" name="矩形 172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54" name="组合 153"/>
                <p:cNvGrpSpPr/>
                <p:nvPr/>
              </p:nvGrpSpPr>
              <p:grpSpPr>
                <a:xfrm>
                  <a:off x="7029337" y="180493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166" name="矩形 165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7" name="矩形 166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8" name="矩形 167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9" name="矩形 168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55" name="组合 154"/>
                <p:cNvGrpSpPr/>
                <p:nvPr/>
              </p:nvGrpSpPr>
              <p:grpSpPr>
                <a:xfrm>
                  <a:off x="7029337" y="442050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162" name="矩形 161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3" name="矩形 162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4" name="矩形 163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5" name="矩形 164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56" name="组合 155"/>
                <p:cNvGrpSpPr/>
                <p:nvPr/>
              </p:nvGrpSpPr>
              <p:grpSpPr>
                <a:xfrm>
                  <a:off x="7029337" y="703607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158" name="矩形 157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59" name="矩形 158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0" name="矩形 159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1" name="矩形 160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57" name="矩形 156"/>
                <p:cNvSpPr/>
                <p:nvPr/>
              </p:nvSpPr>
              <p:spPr>
                <a:xfrm>
                  <a:off x="6885295" y="-508430"/>
                  <a:ext cx="546394" cy="1486356"/>
                </a:xfrm>
                <a:prstGeom prst="rect">
                  <a:avLst/>
                </a:prstGeom>
                <a:solidFill>
                  <a:schemeClr val="accent4">
                    <a:lumMod val="75000"/>
                    <a:alpha val="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49" name="椭圆 148"/>
              <p:cNvSpPr/>
              <p:nvPr/>
            </p:nvSpPr>
            <p:spPr>
              <a:xfrm>
                <a:off x="520140" y="4320579"/>
                <a:ext cx="317065" cy="317065"/>
              </a:xfrm>
              <a:prstGeom prst="ellipse">
                <a:avLst/>
              </a:prstGeom>
              <a:solidFill>
                <a:srgbClr val="BF9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235604" y="5318811"/>
              <a:ext cx="510354" cy="644390"/>
              <a:chOff x="6831076" y="-595313"/>
              <a:chExt cx="1241416" cy="1573239"/>
            </a:xfrm>
          </p:grpSpPr>
          <p:sp>
            <p:nvSpPr>
              <p:cNvPr id="120" name="矩形 119"/>
              <p:cNvSpPr/>
              <p:nvPr/>
            </p:nvSpPr>
            <p:spPr>
              <a:xfrm>
                <a:off x="6831076" y="-595313"/>
                <a:ext cx="1241416" cy="85271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矩形 120"/>
              <p:cNvSpPr/>
              <p:nvPr/>
            </p:nvSpPr>
            <p:spPr>
              <a:xfrm>
                <a:off x="6895044" y="-510043"/>
                <a:ext cx="1113481" cy="148635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22" name="组合 121"/>
              <p:cNvGrpSpPr/>
              <p:nvPr/>
            </p:nvGrpSpPr>
            <p:grpSpPr>
              <a:xfrm>
                <a:off x="7029337" y="-342621"/>
                <a:ext cx="844895" cy="145418"/>
                <a:chOff x="7021531" y="-342621"/>
                <a:chExt cx="844895" cy="145418"/>
              </a:xfrm>
            </p:grpSpPr>
            <p:sp>
              <p:nvSpPr>
                <p:cNvPr id="144" name="矩形 143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5" name="矩形 144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6" name="矩形 145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7" name="矩形 146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3" name="组合 122"/>
              <p:cNvGrpSpPr/>
              <p:nvPr/>
            </p:nvGrpSpPr>
            <p:grpSpPr>
              <a:xfrm>
                <a:off x="7029337" y="-81064"/>
                <a:ext cx="844895" cy="145418"/>
                <a:chOff x="7021531" y="-342621"/>
                <a:chExt cx="844895" cy="145418"/>
              </a:xfrm>
            </p:grpSpPr>
            <p:sp>
              <p:nvSpPr>
                <p:cNvPr id="140" name="矩形 139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1" name="矩形 140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2" name="矩形 141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3" name="矩形 142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4" name="组合 123"/>
              <p:cNvGrpSpPr/>
              <p:nvPr/>
            </p:nvGrpSpPr>
            <p:grpSpPr>
              <a:xfrm>
                <a:off x="7029337" y="180493"/>
                <a:ext cx="844895" cy="145418"/>
                <a:chOff x="7021531" y="-342621"/>
                <a:chExt cx="844895" cy="145418"/>
              </a:xfrm>
            </p:grpSpPr>
            <p:sp>
              <p:nvSpPr>
                <p:cNvPr id="136" name="矩形 135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7" name="矩形 136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8" name="矩形 137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9" name="矩形 138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5" name="组合 124"/>
              <p:cNvGrpSpPr/>
              <p:nvPr/>
            </p:nvGrpSpPr>
            <p:grpSpPr>
              <a:xfrm>
                <a:off x="7029337" y="442050"/>
                <a:ext cx="844895" cy="145418"/>
                <a:chOff x="7021531" y="-342621"/>
                <a:chExt cx="844895" cy="145418"/>
              </a:xfrm>
            </p:grpSpPr>
            <p:sp>
              <p:nvSpPr>
                <p:cNvPr id="132" name="矩形 131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3" name="矩形 132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4" name="矩形 133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5" name="矩形 134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6" name="组合 125"/>
              <p:cNvGrpSpPr/>
              <p:nvPr/>
            </p:nvGrpSpPr>
            <p:grpSpPr>
              <a:xfrm>
                <a:off x="7029337" y="703607"/>
                <a:ext cx="844895" cy="145418"/>
                <a:chOff x="7021531" y="-342621"/>
                <a:chExt cx="844895" cy="145418"/>
              </a:xfrm>
            </p:grpSpPr>
            <p:sp>
              <p:nvSpPr>
                <p:cNvPr id="128" name="矩形 127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9" name="矩形 128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0" name="矩形 129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1" name="矩形 130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27" name="矩形 126"/>
              <p:cNvSpPr/>
              <p:nvPr/>
            </p:nvSpPr>
            <p:spPr>
              <a:xfrm>
                <a:off x="6885295" y="-508430"/>
                <a:ext cx="546394" cy="1486356"/>
              </a:xfrm>
              <a:prstGeom prst="rect">
                <a:avLst/>
              </a:prstGeom>
              <a:solidFill>
                <a:schemeClr val="accent4">
                  <a:lumMod val="75000"/>
                  <a:alpha val="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1283583" y="4642389"/>
              <a:ext cx="469663" cy="1320811"/>
              <a:chOff x="6567489" y="-1166624"/>
              <a:chExt cx="762000" cy="2142937"/>
            </a:xfrm>
          </p:grpSpPr>
          <p:grpSp>
            <p:nvGrpSpPr>
              <p:cNvPr id="94" name="组合 93"/>
              <p:cNvGrpSpPr/>
              <p:nvPr/>
            </p:nvGrpSpPr>
            <p:grpSpPr>
              <a:xfrm>
                <a:off x="6567489" y="-846387"/>
                <a:ext cx="762000" cy="1822700"/>
                <a:chOff x="6567489" y="-846387"/>
                <a:chExt cx="762000" cy="1822700"/>
              </a:xfrm>
            </p:grpSpPr>
            <p:sp>
              <p:nvSpPr>
                <p:cNvPr id="118" name="矩形 117"/>
                <p:cNvSpPr/>
                <p:nvPr/>
              </p:nvSpPr>
              <p:spPr>
                <a:xfrm>
                  <a:off x="6567489" y="-222487"/>
                  <a:ext cx="762000" cy="119880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9" name="矩形 118"/>
                <p:cNvSpPr/>
                <p:nvPr/>
              </p:nvSpPr>
              <p:spPr>
                <a:xfrm>
                  <a:off x="6648452" y="-846387"/>
                  <a:ext cx="600074" cy="119880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5" name="组合 94"/>
              <p:cNvGrpSpPr/>
              <p:nvPr/>
            </p:nvGrpSpPr>
            <p:grpSpPr>
              <a:xfrm>
                <a:off x="6753404" y="-724278"/>
                <a:ext cx="390170" cy="1578482"/>
                <a:chOff x="6753404" y="-794065"/>
                <a:chExt cx="390170" cy="1578482"/>
              </a:xfrm>
            </p:grpSpPr>
            <p:grpSp>
              <p:nvGrpSpPr>
                <p:cNvPr id="97" name="组合 96"/>
                <p:cNvGrpSpPr/>
                <p:nvPr/>
              </p:nvGrpSpPr>
              <p:grpSpPr>
                <a:xfrm>
                  <a:off x="6753404" y="-77533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16" name="矩形 115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7" name="矩形 116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8" name="组合 97"/>
                <p:cNvGrpSpPr/>
                <p:nvPr/>
              </p:nvGrpSpPr>
              <p:grpSpPr>
                <a:xfrm>
                  <a:off x="6753404" y="161311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14" name="矩形 113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5" name="矩形 114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9" name="组合 98"/>
                <p:cNvGrpSpPr/>
                <p:nvPr/>
              </p:nvGrpSpPr>
              <p:grpSpPr>
                <a:xfrm>
                  <a:off x="6753404" y="400155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12" name="矩形 111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3" name="矩形 112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00" name="组合 99"/>
                <p:cNvGrpSpPr/>
                <p:nvPr/>
              </p:nvGrpSpPr>
              <p:grpSpPr>
                <a:xfrm>
                  <a:off x="6753404" y="638999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10" name="矩形 109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1" name="矩形 110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01" name="组合 100"/>
                <p:cNvGrpSpPr/>
                <p:nvPr/>
              </p:nvGrpSpPr>
              <p:grpSpPr>
                <a:xfrm>
                  <a:off x="6753404" y="-316377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08" name="矩形 107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9" name="矩形 108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02" name="组合 101"/>
                <p:cNvGrpSpPr/>
                <p:nvPr/>
              </p:nvGrpSpPr>
              <p:grpSpPr>
                <a:xfrm>
                  <a:off x="6753404" y="-555221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06" name="矩形 105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7" name="矩形 106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03" name="组合 102"/>
                <p:cNvGrpSpPr/>
                <p:nvPr/>
              </p:nvGrpSpPr>
              <p:grpSpPr>
                <a:xfrm>
                  <a:off x="6753404" y="-794065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04" name="矩形 103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5" name="矩形 104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96" name="等腰三角形 95"/>
              <p:cNvSpPr/>
              <p:nvPr/>
            </p:nvSpPr>
            <p:spPr>
              <a:xfrm>
                <a:off x="6648452" y="-1166624"/>
                <a:ext cx="600073" cy="319088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2575804" y="5177385"/>
              <a:ext cx="429144" cy="785815"/>
              <a:chOff x="6831076" y="-1295256"/>
              <a:chExt cx="1241416" cy="2273182"/>
            </a:xfrm>
          </p:grpSpPr>
          <p:sp>
            <p:nvSpPr>
              <p:cNvPr id="65" name="矩形 64"/>
              <p:cNvSpPr/>
              <p:nvPr/>
            </p:nvSpPr>
            <p:spPr>
              <a:xfrm>
                <a:off x="6831076" y="-1059024"/>
                <a:ext cx="1241416" cy="54898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6895044" y="-510043"/>
                <a:ext cx="1113481" cy="148635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7" name="组合 66"/>
              <p:cNvGrpSpPr/>
              <p:nvPr/>
            </p:nvGrpSpPr>
            <p:grpSpPr>
              <a:xfrm>
                <a:off x="7029337" y="-342621"/>
                <a:ext cx="844895" cy="145418"/>
                <a:chOff x="7021531" y="-342621"/>
                <a:chExt cx="844895" cy="145418"/>
              </a:xfrm>
            </p:grpSpPr>
            <p:sp>
              <p:nvSpPr>
                <p:cNvPr id="90" name="矩形 89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1" name="矩形 90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2" name="矩形 91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3" name="矩形 92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8" name="组合 67"/>
              <p:cNvGrpSpPr/>
              <p:nvPr/>
            </p:nvGrpSpPr>
            <p:grpSpPr>
              <a:xfrm>
                <a:off x="7029337" y="-81064"/>
                <a:ext cx="844895" cy="145418"/>
                <a:chOff x="7021531" y="-342621"/>
                <a:chExt cx="844895" cy="145418"/>
              </a:xfrm>
            </p:grpSpPr>
            <p:sp>
              <p:nvSpPr>
                <p:cNvPr id="86" name="矩形 85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7" name="矩形 86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8" name="矩形 87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9" name="矩形 88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9" name="组合 68"/>
              <p:cNvGrpSpPr/>
              <p:nvPr/>
            </p:nvGrpSpPr>
            <p:grpSpPr>
              <a:xfrm>
                <a:off x="7029337" y="180493"/>
                <a:ext cx="844895" cy="145418"/>
                <a:chOff x="7021531" y="-342621"/>
                <a:chExt cx="844895" cy="145418"/>
              </a:xfrm>
            </p:grpSpPr>
            <p:sp>
              <p:nvSpPr>
                <p:cNvPr id="82" name="矩形 81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3" name="矩形 82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4" name="矩形 83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5" name="矩形 84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0" name="组合 69"/>
              <p:cNvGrpSpPr/>
              <p:nvPr/>
            </p:nvGrpSpPr>
            <p:grpSpPr>
              <a:xfrm>
                <a:off x="7029337" y="442050"/>
                <a:ext cx="844895" cy="145418"/>
                <a:chOff x="7021531" y="-342621"/>
                <a:chExt cx="844895" cy="145418"/>
              </a:xfrm>
            </p:grpSpPr>
            <p:sp>
              <p:nvSpPr>
                <p:cNvPr id="78" name="矩形 77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9" name="矩形 78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0" name="矩形 79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1" name="矩形 80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1" name="组合 70"/>
              <p:cNvGrpSpPr/>
              <p:nvPr/>
            </p:nvGrpSpPr>
            <p:grpSpPr>
              <a:xfrm>
                <a:off x="7029337" y="703607"/>
                <a:ext cx="844895" cy="145418"/>
                <a:chOff x="7021531" y="-342621"/>
                <a:chExt cx="844895" cy="145418"/>
              </a:xfrm>
            </p:grpSpPr>
            <p:sp>
              <p:nvSpPr>
                <p:cNvPr id="74" name="矩形 73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5" name="矩形 74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6" name="矩形 75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7" name="矩形 76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2" name="矩形 71"/>
              <p:cNvSpPr/>
              <p:nvPr/>
            </p:nvSpPr>
            <p:spPr>
              <a:xfrm>
                <a:off x="6885295" y="-508430"/>
                <a:ext cx="546394" cy="1486356"/>
              </a:xfrm>
              <a:prstGeom prst="rect">
                <a:avLst/>
              </a:prstGeom>
              <a:solidFill>
                <a:schemeClr val="accent4">
                  <a:lumMod val="75000"/>
                  <a:alpha val="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7029335" y="-1295256"/>
                <a:ext cx="853267" cy="54898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1780405" y="4931555"/>
              <a:ext cx="765154" cy="1031645"/>
              <a:chOff x="1780405" y="4931555"/>
              <a:chExt cx="765154" cy="1031645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1780405" y="4993525"/>
                <a:ext cx="765154" cy="969675"/>
                <a:chOff x="6831076" y="-595313"/>
                <a:chExt cx="1241416" cy="1573239"/>
              </a:xfrm>
            </p:grpSpPr>
            <p:sp>
              <p:nvSpPr>
                <p:cNvPr id="37" name="矩形 36"/>
                <p:cNvSpPr/>
                <p:nvPr/>
              </p:nvSpPr>
              <p:spPr>
                <a:xfrm>
                  <a:off x="6831076" y="-595313"/>
                  <a:ext cx="1241416" cy="85271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" name="矩形 37"/>
                <p:cNvSpPr/>
                <p:nvPr/>
              </p:nvSpPr>
              <p:spPr>
                <a:xfrm>
                  <a:off x="6895044" y="-510043"/>
                  <a:ext cx="1113481" cy="1486356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39" name="组合 38"/>
                <p:cNvGrpSpPr/>
                <p:nvPr/>
              </p:nvGrpSpPr>
              <p:grpSpPr>
                <a:xfrm>
                  <a:off x="7029337" y="-342621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61" name="矩形 60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2" name="矩形 61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3" name="矩形 62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4" name="矩形 63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0" name="组合 39"/>
                <p:cNvGrpSpPr/>
                <p:nvPr/>
              </p:nvGrpSpPr>
              <p:grpSpPr>
                <a:xfrm>
                  <a:off x="7029337" y="-81064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57" name="矩形 56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8" name="矩形 57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0" name="矩形 59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1" name="组合 40"/>
                <p:cNvGrpSpPr/>
                <p:nvPr/>
              </p:nvGrpSpPr>
              <p:grpSpPr>
                <a:xfrm>
                  <a:off x="7029337" y="180493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53" name="矩形 52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4" name="矩形 53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5" name="矩形 54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6" name="矩形 55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2" name="组合 41"/>
                <p:cNvGrpSpPr/>
                <p:nvPr/>
              </p:nvGrpSpPr>
              <p:grpSpPr>
                <a:xfrm>
                  <a:off x="7029337" y="442050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49" name="矩形 48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0" name="矩形 49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2" name="矩形 51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3" name="组合 42"/>
                <p:cNvGrpSpPr/>
                <p:nvPr/>
              </p:nvGrpSpPr>
              <p:grpSpPr>
                <a:xfrm>
                  <a:off x="7029337" y="703607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45" name="矩形 44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6" name="矩形 45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7" name="矩形 46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" name="矩形 47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44" name="矩形 43"/>
                <p:cNvSpPr/>
                <p:nvPr/>
              </p:nvSpPr>
              <p:spPr>
                <a:xfrm>
                  <a:off x="6885295" y="-508430"/>
                  <a:ext cx="546394" cy="1486356"/>
                </a:xfrm>
                <a:prstGeom prst="rect">
                  <a:avLst/>
                </a:prstGeom>
                <a:solidFill>
                  <a:schemeClr val="accent4">
                    <a:lumMod val="75000"/>
                    <a:alpha val="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6" name="矩形 35"/>
              <p:cNvSpPr/>
              <p:nvPr/>
            </p:nvSpPr>
            <p:spPr>
              <a:xfrm>
                <a:off x="2310167" y="4931555"/>
                <a:ext cx="117752" cy="7310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06" name="组合 205"/>
          <p:cNvGrpSpPr/>
          <p:nvPr/>
        </p:nvGrpSpPr>
        <p:grpSpPr>
          <a:xfrm>
            <a:off x="1011439" y="6080885"/>
            <a:ext cx="967965" cy="426400"/>
            <a:chOff x="8873765" y="7025419"/>
            <a:chExt cx="2010214" cy="885523"/>
          </a:xfrm>
        </p:grpSpPr>
        <p:sp>
          <p:nvSpPr>
            <p:cNvPr id="207" name="任意多边形: 形状 206"/>
            <p:cNvSpPr/>
            <p:nvPr/>
          </p:nvSpPr>
          <p:spPr>
            <a:xfrm>
              <a:off x="9331088" y="7025419"/>
              <a:ext cx="1161957" cy="420750"/>
            </a:xfrm>
            <a:custGeom>
              <a:avLst/>
              <a:gdLst>
                <a:gd name="connsiteX0" fmla="*/ 580978 w 1161957"/>
                <a:gd name="connsiteY0" fmla="*/ 0 h 420750"/>
                <a:gd name="connsiteX1" fmla="*/ 1115901 w 1161957"/>
                <a:gd name="connsiteY1" fmla="*/ 321678 h 420750"/>
                <a:gd name="connsiteX2" fmla="*/ 1161957 w 1161957"/>
                <a:gd name="connsiteY2" fmla="*/ 420750 h 420750"/>
                <a:gd name="connsiteX3" fmla="*/ 0 w 1161957"/>
                <a:gd name="connsiteY3" fmla="*/ 420750 h 420750"/>
                <a:gd name="connsiteX4" fmla="*/ 46056 w 1161957"/>
                <a:gd name="connsiteY4" fmla="*/ 321678 h 420750"/>
                <a:gd name="connsiteX5" fmla="*/ 580978 w 1161957"/>
                <a:gd name="connsiteY5" fmla="*/ 0 h 42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957" h="420750">
                  <a:moveTo>
                    <a:pt x="580978" y="0"/>
                  </a:moveTo>
                  <a:cubicBezTo>
                    <a:pt x="807673" y="0"/>
                    <a:pt x="1006200" y="128825"/>
                    <a:pt x="1115901" y="321678"/>
                  </a:cubicBezTo>
                  <a:lnTo>
                    <a:pt x="1161957" y="420750"/>
                  </a:lnTo>
                  <a:lnTo>
                    <a:pt x="0" y="420750"/>
                  </a:lnTo>
                  <a:lnTo>
                    <a:pt x="46056" y="321678"/>
                  </a:lnTo>
                  <a:cubicBezTo>
                    <a:pt x="155756" y="128825"/>
                    <a:pt x="354283" y="0"/>
                    <a:pt x="5809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8" name="任意多边形: 形状 207"/>
            <p:cNvSpPr/>
            <p:nvPr/>
          </p:nvSpPr>
          <p:spPr>
            <a:xfrm>
              <a:off x="9369883" y="7104749"/>
              <a:ext cx="1084367" cy="393807"/>
            </a:xfrm>
            <a:custGeom>
              <a:avLst/>
              <a:gdLst>
                <a:gd name="connsiteX0" fmla="*/ 542183 w 1084367"/>
                <a:gd name="connsiteY0" fmla="*/ 0 h 393807"/>
                <a:gd name="connsiteX1" fmla="*/ 1081526 w 1084367"/>
                <a:gd name="connsiteY1" fmla="*/ 383805 h 393807"/>
                <a:gd name="connsiteX2" fmla="*/ 1084367 w 1084367"/>
                <a:gd name="connsiteY2" fmla="*/ 393807 h 393807"/>
                <a:gd name="connsiteX3" fmla="*/ 0 w 1084367"/>
                <a:gd name="connsiteY3" fmla="*/ 393807 h 393807"/>
                <a:gd name="connsiteX4" fmla="*/ 2841 w 1084367"/>
                <a:gd name="connsiteY4" fmla="*/ 383805 h 393807"/>
                <a:gd name="connsiteX5" fmla="*/ 542183 w 1084367"/>
                <a:gd name="connsiteY5" fmla="*/ 0 h 39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4367" h="393807">
                  <a:moveTo>
                    <a:pt x="542183" y="0"/>
                  </a:moveTo>
                  <a:cubicBezTo>
                    <a:pt x="787238" y="0"/>
                    <a:pt x="996769" y="159044"/>
                    <a:pt x="1081526" y="383805"/>
                  </a:cubicBezTo>
                  <a:lnTo>
                    <a:pt x="1084367" y="393807"/>
                  </a:lnTo>
                  <a:lnTo>
                    <a:pt x="0" y="393807"/>
                  </a:lnTo>
                  <a:lnTo>
                    <a:pt x="2841" y="383805"/>
                  </a:lnTo>
                  <a:cubicBezTo>
                    <a:pt x="87597" y="159044"/>
                    <a:pt x="297128" y="0"/>
                    <a:pt x="54218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9" name="任意多边形: 形状 208"/>
            <p:cNvSpPr/>
            <p:nvPr/>
          </p:nvSpPr>
          <p:spPr>
            <a:xfrm>
              <a:off x="8873765" y="7421514"/>
              <a:ext cx="2010214" cy="290124"/>
            </a:xfrm>
            <a:custGeom>
              <a:avLst/>
              <a:gdLst>
                <a:gd name="connsiteX0" fmla="*/ 225360 w 2010214"/>
                <a:gd name="connsiteY0" fmla="*/ 0 h 290124"/>
                <a:gd name="connsiteX1" fmla="*/ 1963447 w 2010214"/>
                <a:gd name="connsiteY1" fmla="*/ 9525 h 290124"/>
                <a:gd name="connsiteX2" fmla="*/ 2010214 w 2010214"/>
                <a:gd name="connsiteY2" fmla="*/ 56292 h 290124"/>
                <a:gd name="connsiteX3" fmla="*/ 2010214 w 2010214"/>
                <a:gd name="connsiteY3" fmla="*/ 243357 h 290124"/>
                <a:gd name="connsiteX4" fmla="*/ 1963447 w 2010214"/>
                <a:gd name="connsiteY4" fmla="*/ 290124 h 290124"/>
                <a:gd name="connsiteX5" fmla="*/ 1732392 w 2010214"/>
                <a:gd name="connsiteY5" fmla="*/ 290124 h 290124"/>
                <a:gd name="connsiteX6" fmla="*/ 1725783 w 2010214"/>
                <a:gd name="connsiteY6" fmla="*/ 257390 h 290124"/>
                <a:gd name="connsiteX7" fmla="*/ 1548017 w 2010214"/>
                <a:gd name="connsiteY7" fmla="*/ 139559 h 290124"/>
                <a:gd name="connsiteX8" fmla="*/ 1370251 w 2010214"/>
                <a:gd name="connsiteY8" fmla="*/ 257390 h 290124"/>
                <a:gd name="connsiteX9" fmla="*/ 1363642 w 2010214"/>
                <a:gd name="connsiteY9" fmla="*/ 290124 h 290124"/>
                <a:gd name="connsiteX10" fmla="*/ 648953 w 2010214"/>
                <a:gd name="connsiteY10" fmla="*/ 290124 h 290124"/>
                <a:gd name="connsiteX11" fmla="*/ 642344 w 2010214"/>
                <a:gd name="connsiteY11" fmla="*/ 257390 h 290124"/>
                <a:gd name="connsiteX12" fmla="*/ 464578 w 2010214"/>
                <a:gd name="connsiteY12" fmla="*/ 139559 h 290124"/>
                <a:gd name="connsiteX13" fmla="*/ 286812 w 2010214"/>
                <a:gd name="connsiteY13" fmla="*/ 257390 h 290124"/>
                <a:gd name="connsiteX14" fmla="*/ 280203 w 2010214"/>
                <a:gd name="connsiteY14" fmla="*/ 290124 h 290124"/>
                <a:gd name="connsiteX15" fmla="*/ 49148 w 2010214"/>
                <a:gd name="connsiteY15" fmla="*/ 290124 h 290124"/>
                <a:gd name="connsiteX16" fmla="*/ 2381 w 2010214"/>
                <a:gd name="connsiteY16" fmla="*/ 243357 h 290124"/>
                <a:gd name="connsiteX17" fmla="*/ 0 w 2010214"/>
                <a:gd name="connsiteY17" fmla="*/ 89629 h 290124"/>
                <a:gd name="connsiteX18" fmla="*/ 225360 w 2010214"/>
                <a:gd name="connsiteY18" fmla="*/ 0 h 29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0214" h="290124">
                  <a:moveTo>
                    <a:pt x="225360" y="0"/>
                  </a:moveTo>
                  <a:lnTo>
                    <a:pt x="1963447" y="9525"/>
                  </a:lnTo>
                  <a:cubicBezTo>
                    <a:pt x="1989276" y="9525"/>
                    <a:pt x="2010214" y="30463"/>
                    <a:pt x="2010214" y="56292"/>
                  </a:cubicBezTo>
                  <a:lnTo>
                    <a:pt x="2010214" y="243357"/>
                  </a:lnTo>
                  <a:cubicBezTo>
                    <a:pt x="2010214" y="269186"/>
                    <a:pt x="1989276" y="290124"/>
                    <a:pt x="1963447" y="290124"/>
                  </a:cubicBezTo>
                  <a:lnTo>
                    <a:pt x="1732392" y="290124"/>
                  </a:lnTo>
                  <a:lnTo>
                    <a:pt x="1725783" y="257390"/>
                  </a:lnTo>
                  <a:cubicBezTo>
                    <a:pt x="1696495" y="188146"/>
                    <a:pt x="1627930" y="139559"/>
                    <a:pt x="1548017" y="139559"/>
                  </a:cubicBezTo>
                  <a:cubicBezTo>
                    <a:pt x="1468104" y="139559"/>
                    <a:pt x="1399539" y="188146"/>
                    <a:pt x="1370251" y="257390"/>
                  </a:cubicBezTo>
                  <a:lnTo>
                    <a:pt x="1363642" y="290124"/>
                  </a:lnTo>
                  <a:lnTo>
                    <a:pt x="648953" y="290124"/>
                  </a:lnTo>
                  <a:lnTo>
                    <a:pt x="642344" y="257390"/>
                  </a:lnTo>
                  <a:cubicBezTo>
                    <a:pt x="613056" y="188146"/>
                    <a:pt x="544491" y="139559"/>
                    <a:pt x="464578" y="139559"/>
                  </a:cubicBezTo>
                  <a:cubicBezTo>
                    <a:pt x="384665" y="139559"/>
                    <a:pt x="316100" y="188146"/>
                    <a:pt x="286812" y="257390"/>
                  </a:cubicBezTo>
                  <a:lnTo>
                    <a:pt x="280203" y="290124"/>
                  </a:lnTo>
                  <a:lnTo>
                    <a:pt x="49148" y="290124"/>
                  </a:lnTo>
                  <a:cubicBezTo>
                    <a:pt x="23319" y="290124"/>
                    <a:pt x="2381" y="269186"/>
                    <a:pt x="2381" y="243357"/>
                  </a:cubicBezTo>
                  <a:cubicBezTo>
                    <a:pt x="1587" y="192114"/>
                    <a:pt x="794" y="140872"/>
                    <a:pt x="0" y="89629"/>
                  </a:cubicBezTo>
                  <a:cubicBezTo>
                    <a:pt x="0" y="28081"/>
                    <a:pt x="199531" y="0"/>
                    <a:pt x="22536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210" name="矩形: 圆角 209"/>
            <p:cNvSpPr/>
            <p:nvPr/>
          </p:nvSpPr>
          <p:spPr>
            <a:xfrm rot="16200000">
              <a:off x="9693701" y="7298717"/>
              <a:ext cx="456581" cy="4571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1" name="椭圆 210"/>
            <p:cNvSpPr/>
            <p:nvPr/>
          </p:nvSpPr>
          <p:spPr>
            <a:xfrm>
              <a:off x="9181399" y="7597056"/>
              <a:ext cx="313886" cy="3138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2" name="椭圆 211"/>
            <p:cNvSpPr/>
            <p:nvPr/>
          </p:nvSpPr>
          <p:spPr>
            <a:xfrm>
              <a:off x="10264838" y="7597056"/>
              <a:ext cx="313886" cy="3138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14" name="组合 213"/>
          <p:cNvGrpSpPr/>
          <p:nvPr/>
        </p:nvGrpSpPr>
        <p:grpSpPr>
          <a:xfrm>
            <a:off x="3567540" y="6226217"/>
            <a:ext cx="1291057" cy="551098"/>
            <a:chOff x="2232484" y="5636171"/>
            <a:chExt cx="2059640" cy="879174"/>
          </a:xfrm>
        </p:grpSpPr>
        <p:grpSp>
          <p:nvGrpSpPr>
            <p:cNvPr id="215" name="组合 214"/>
            <p:cNvGrpSpPr/>
            <p:nvPr/>
          </p:nvGrpSpPr>
          <p:grpSpPr>
            <a:xfrm>
              <a:off x="3132988" y="5686184"/>
              <a:ext cx="1045615" cy="478020"/>
              <a:chOff x="3137177" y="5748500"/>
              <a:chExt cx="1110561" cy="491142"/>
            </a:xfrm>
          </p:grpSpPr>
          <p:sp>
            <p:nvSpPr>
              <p:cNvPr id="221" name="任意多边形: 形状 220"/>
              <p:cNvSpPr/>
              <p:nvPr/>
            </p:nvSpPr>
            <p:spPr>
              <a:xfrm>
                <a:off x="3137177" y="5748500"/>
                <a:ext cx="1110561" cy="491142"/>
              </a:xfrm>
              <a:custGeom>
                <a:avLst/>
                <a:gdLst>
                  <a:gd name="connsiteX0" fmla="*/ 613644 w 1227288"/>
                  <a:gd name="connsiteY0" fmla="*/ 0 h 264685"/>
                  <a:gd name="connsiteX1" fmla="*/ 1226412 w 1227288"/>
                  <a:gd name="connsiteY1" fmla="*/ 260155 h 264685"/>
                  <a:gd name="connsiteX2" fmla="*/ 1227288 w 1227288"/>
                  <a:gd name="connsiteY2" fmla="*/ 264685 h 264685"/>
                  <a:gd name="connsiteX3" fmla="*/ 0 w 1227288"/>
                  <a:gd name="connsiteY3" fmla="*/ 264685 h 264685"/>
                  <a:gd name="connsiteX4" fmla="*/ 877 w 1227288"/>
                  <a:gd name="connsiteY4" fmla="*/ 260155 h 264685"/>
                  <a:gd name="connsiteX5" fmla="*/ 613644 w 1227288"/>
                  <a:gd name="connsiteY5" fmla="*/ 0 h 264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7288" h="264685">
                    <a:moveTo>
                      <a:pt x="613644" y="0"/>
                    </a:moveTo>
                    <a:cubicBezTo>
                      <a:pt x="915904" y="0"/>
                      <a:pt x="1168088" y="111685"/>
                      <a:pt x="1226412" y="260155"/>
                    </a:cubicBezTo>
                    <a:lnTo>
                      <a:pt x="1227288" y="264685"/>
                    </a:lnTo>
                    <a:lnTo>
                      <a:pt x="0" y="264685"/>
                    </a:lnTo>
                    <a:lnTo>
                      <a:pt x="877" y="260155"/>
                    </a:lnTo>
                    <a:cubicBezTo>
                      <a:pt x="59200" y="111685"/>
                      <a:pt x="311384" y="0"/>
                      <a:pt x="6136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22" name="任意多边形: 形状 221"/>
              <p:cNvSpPr/>
              <p:nvPr/>
            </p:nvSpPr>
            <p:spPr>
              <a:xfrm>
                <a:off x="3191456" y="5799156"/>
                <a:ext cx="988837" cy="428095"/>
              </a:xfrm>
              <a:custGeom>
                <a:avLst/>
                <a:gdLst>
                  <a:gd name="connsiteX0" fmla="*/ 613644 w 1227288"/>
                  <a:gd name="connsiteY0" fmla="*/ 0 h 264685"/>
                  <a:gd name="connsiteX1" fmla="*/ 1226412 w 1227288"/>
                  <a:gd name="connsiteY1" fmla="*/ 260155 h 264685"/>
                  <a:gd name="connsiteX2" fmla="*/ 1227288 w 1227288"/>
                  <a:gd name="connsiteY2" fmla="*/ 264685 h 264685"/>
                  <a:gd name="connsiteX3" fmla="*/ 0 w 1227288"/>
                  <a:gd name="connsiteY3" fmla="*/ 264685 h 264685"/>
                  <a:gd name="connsiteX4" fmla="*/ 877 w 1227288"/>
                  <a:gd name="connsiteY4" fmla="*/ 260155 h 264685"/>
                  <a:gd name="connsiteX5" fmla="*/ 613644 w 1227288"/>
                  <a:gd name="connsiteY5" fmla="*/ 0 h 264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7288" h="264685">
                    <a:moveTo>
                      <a:pt x="613644" y="0"/>
                    </a:moveTo>
                    <a:cubicBezTo>
                      <a:pt x="915904" y="0"/>
                      <a:pt x="1168088" y="111685"/>
                      <a:pt x="1226412" y="260155"/>
                    </a:cubicBezTo>
                    <a:lnTo>
                      <a:pt x="1227288" y="264685"/>
                    </a:lnTo>
                    <a:lnTo>
                      <a:pt x="0" y="264685"/>
                    </a:lnTo>
                    <a:lnTo>
                      <a:pt x="877" y="260155"/>
                    </a:lnTo>
                    <a:cubicBezTo>
                      <a:pt x="59200" y="111685"/>
                      <a:pt x="311384" y="0"/>
                      <a:pt x="61364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6" name="任意多边形: 形状 215"/>
            <p:cNvSpPr/>
            <p:nvPr/>
          </p:nvSpPr>
          <p:spPr>
            <a:xfrm>
              <a:off x="2232484" y="6154271"/>
              <a:ext cx="2059640" cy="161770"/>
            </a:xfrm>
            <a:custGeom>
              <a:avLst/>
              <a:gdLst>
                <a:gd name="connsiteX0" fmla="*/ 38705 w 2059640"/>
                <a:gd name="connsiteY0" fmla="*/ 0 h 161770"/>
                <a:gd name="connsiteX1" fmla="*/ 2020935 w 2059640"/>
                <a:gd name="connsiteY1" fmla="*/ 0 h 161770"/>
                <a:gd name="connsiteX2" fmla="*/ 2059640 w 2059640"/>
                <a:gd name="connsiteY2" fmla="*/ 38705 h 161770"/>
                <a:gd name="connsiteX3" fmla="*/ 2059640 w 2059640"/>
                <a:gd name="connsiteY3" fmla="*/ 123065 h 161770"/>
                <a:gd name="connsiteX4" fmla="*/ 2020935 w 2059640"/>
                <a:gd name="connsiteY4" fmla="*/ 161770 h 161770"/>
                <a:gd name="connsiteX5" fmla="*/ 1781817 w 2059640"/>
                <a:gd name="connsiteY5" fmla="*/ 161770 h 161770"/>
                <a:gd name="connsiteX6" fmla="*/ 1775208 w 2059640"/>
                <a:gd name="connsiteY6" fmla="*/ 129036 h 161770"/>
                <a:gd name="connsiteX7" fmla="*/ 1597442 w 2059640"/>
                <a:gd name="connsiteY7" fmla="*/ 11205 h 161770"/>
                <a:gd name="connsiteX8" fmla="*/ 1419676 w 2059640"/>
                <a:gd name="connsiteY8" fmla="*/ 129036 h 161770"/>
                <a:gd name="connsiteX9" fmla="*/ 1413068 w 2059640"/>
                <a:gd name="connsiteY9" fmla="*/ 161770 h 161770"/>
                <a:gd name="connsiteX10" fmla="*/ 698378 w 2059640"/>
                <a:gd name="connsiteY10" fmla="*/ 161770 h 161770"/>
                <a:gd name="connsiteX11" fmla="*/ 691769 w 2059640"/>
                <a:gd name="connsiteY11" fmla="*/ 129036 h 161770"/>
                <a:gd name="connsiteX12" fmla="*/ 514003 w 2059640"/>
                <a:gd name="connsiteY12" fmla="*/ 11205 h 161770"/>
                <a:gd name="connsiteX13" fmla="*/ 336237 w 2059640"/>
                <a:gd name="connsiteY13" fmla="*/ 129036 h 161770"/>
                <a:gd name="connsiteX14" fmla="*/ 329629 w 2059640"/>
                <a:gd name="connsiteY14" fmla="*/ 161770 h 161770"/>
                <a:gd name="connsiteX15" fmla="*/ 38705 w 2059640"/>
                <a:gd name="connsiteY15" fmla="*/ 161770 h 161770"/>
                <a:gd name="connsiteX16" fmla="*/ 0 w 2059640"/>
                <a:gd name="connsiteY16" fmla="*/ 123065 h 161770"/>
                <a:gd name="connsiteX17" fmla="*/ 0 w 2059640"/>
                <a:gd name="connsiteY17" fmla="*/ 38705 h 161770"/>
                <a:gd name="connsiteX18" fmla="*/ 38705 w 2059640"/>
                <a:gd name="connsiteY18" fmla="*/ 0 h 16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59640" h="161770">
                  <a:moveTo>
                    <a:pt x="38705" y="0"/>
                  </a:moveTo>
                  <a:lnTo>
                    <a:pt x="2020935" y="0"/>
                  </a:lnTo>
                  <a:cubicBezTo>
                    <a:pt x="2042311" y="0"/>
                    <a:pt x="2059640" y="17329"/>
                    <a:pt x="2059640" y="38705"/>
                  </a:cubicBezTo>
                  <a:lnTo>
                    <a:pt x="2059640" y="123065"/>
                  </a:lnTo>
                  <a:cubicBezTo>
                    <a:pt x="2059640" y="144441"/>
                    <a:pt x="2042311" y="161770"/>
                    <a:pt x="2020935" y="161770"/>
                  </a:cubicBezTo>
                  <a:lnTo>
                    <a:pt x="1781817" y="161770"/>
                  </a:lnTo>
                  <a:lnTo>
                    <a:pt x="1775208" y="129036"/>
                  </a:lnTo>
                  <a:cubicBezTo>
                    <a:pt x="1745920" y="59792"/>
                    <a:pt x="1677355" y="11205"/>
                    <a:pt x="1597442" y="11205"/>
                  </a:cubicBezTo>
                  <a:cubicBezTo>
                    <a:pt x="1517529" y="11205"/>
                    <a:pt x="1448964" y="59792"/>
                    <a:pt x="1419676" y="129036"/>
                  </a:cubicBezTo>
                  <a:lnTo>
                    <a:pt x="1413068" y="161770"/>
                  </a:lnTo>
                  <a:lnTo>
                    <a:pt x="698378" y="161770"/>
                  </a:lnTo>
                  <a:lnTo>
                    <a:pt x="691769" y="129036"/>
                  </a:lnTo>
                  <a:cubicBezTo>
                    <a:pt x="662481" y="59792"/>
                    <a:pt x="593916" y="11205"/>
                    <a:pt x="514003" y="11205"/>
                  </a:cubicBezTo>
                  <a:cubicBezTo>
                    <a:pt x="434090" y="11205"/>
                    <a:pt x="365525" y="59792"/>
                    <a:pt x="336237" y="129036"/>
                  </a:cubicBezTo>
                  <a:lnTo>
                    <a:pt x="329629" y="161770"/>
                  </a:lnTo>
                  <a:lnTo>
                    <a:pt x="38705" y="161770"/>
                  </a:lnTo>
                  <a:cubicBezTo>
                    <a:pt x="17329" y="161770"/>
                    <a:pt x="0" y="144441"/>
                    <a:pt x="0" y="123065"/>
                  </a:cubicBezTo>
                  <a:lnTo>
                    <a:pt x="0" y="38705"/>
                  </a:lnTo>
                  <a:cubicBezTo>
                    <a:pt x="0" y="17329"/>
                    <a:pt x="17329" y="0"/>
                    <a:pt x="387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7" name="矩形: 圆角 216"/>
            <p:cNvSpPr/>
            <p:nvPr/>
          </p:nvSpPr>
          <p:spPr>
            <a:xfrm rot="16200000">
              <a:off x="3119826" y="5912661"/>
              <a:ext cx="429059" cy="5416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8" name="矩形 217"/>
            <p:cNvSpPr/>
            <p:nvPr/>
          </p:nvSpPr>
          <p:spPr>
            <a:xfrm>
              <a:off x="2284973" y="5636171"/>
              <a:ext cx="1364625" cy="5203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9" name="椭圆 218"/>
            <p:cNvSpPr/>
            <p:nvPr/>
          </p:nvSpPr>
          <p:spPr>
            <a:xfrm>
              <a:off x="2589543" y="6201459"/>
              <a:ext cx="313886" cy="3138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0" name="椭圆 219"/>
            <p:cNvSpPr/>
            <p:nvPr/>
          </p:nvSpPr>
          <p:spPr>
            <a:xfrm>
              <a:off x="3672982" y="6201459"/>
              <a:ext cx="313886" cy="3138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31" name="组合 230"/>
          <p:cNvGrpSpPr/>
          <p:nvPr/>
        </p:nvGrpSpPr>
        <p:grpSpPr>
          <a:xfrm>
            <a:off x="8573331" y="5897574"/>
            <a:ext cx="3546039" cy="917278"/>
            <a:chOff x="-2621560" y="6581776"/>
            <a:chExt cx="7566940" cy="1957392"/>
          </a:xfrm>
        </p:grpSpPr>
        <p:grpSp>
          <p:nvGrpSpPr>
            <p:cNvPr id="232" name="组合 231"/>
            <p:cNvGrpSpPr/>
            <p:nvPr/>
          </p:nvGrpSpPr>
          <p:grpSpPr>
            <a:xfrm>
              <a:off x="3848617" y="7869219"/>
              <a:ext cx="1096763" cy="669949"/>
              <a:chOff x="2277035" y="5522259"/>
              <a:chExt cx="1767906" cy="1335741"/>
            </a:xfrm>
          </p:grpSpPr>
          <p:sp>
            <p:nvSpPr>
              <p:cNvPr id="261" name="等腰三角形 260"/>
              <p:cNvSpPr/>
              <p:nvPr/>
            </p:nvSpPr>
            <p:spPr>
              <a:xfrm>
                <a:off x="2277035" y="5522259"/>
                <a:ext cx="1767906" cy="1335741"/>
              </a:xfrm>
              <a:prstGeom prst="triangle">
                <a:avLst/>
              </a:prstGeom>
              <a:solidFill>
                <a:srgbClr val="8583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62" name="等腰三角形 261"/>
              <p:cNvSpPr/>
              <p:nvPr/>
            </p:nvSpPr>
            <p:spPr>
              <a:xfrm>
                <a:off x="2803525" y="5522259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576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3" name="组合 232"/>
            <p:cNvGrpSpPr/>
            <p:nvPr/>
          </p:nvGrpSpPr>
          <p:grpSpPr>
            <a:xfrm>
              <a:off x="1919572" y="7201348"/>
              <a:ext cx="1767906" cy="1335741"/>
              <a:chOff x="3258556" y="7017684"/>
              <a:chExt cx="1767906" cy="1335741"/>
            </a:xfrm>
          </p:grpSpPr>
          <p:sp>
            <p:nvSpPr>
              <p:cNvPr id="257" name="等腰三角形 256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8583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8" name="任意多边形: 形状 257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9" name="等腰三角形 258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576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60" name="任意多边形: 形状 259"/>
              <p:cNvSpPr/>
              <p:nvPr/>
            </p:nvSpPr>
            <p:spPr>
              <a:xfrm>
                <a:off x="4055259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4" name="组合 233"/>
            <p:cNvGrpSpPr/>
            <p:nvPr/>
          </p:nvGrpSpPr>
          <p:grpSpPr>
            <a:xfrm>
              <a:off x="2713100" y="7646502"/>
              <a:ext cx="1767906" cy="890587"/>
              <a:chOff x="3258556" y="7017684"/>
              <a:chExt cx="1767906" cy="1335741"/>
            </a:xfrm>
          </p:grpSpPr>
          <p:sp>
            <p:nvSpPr>
              <p:cNvPr id="253" name="等腰三角形 252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8583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4" name="任意多边形: 形状 253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5" name="等腰三角形 254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576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6" name="任意多边形: 形状 255"/>
              <p:cNvSpPr/>
              <p:nvPr/>
            </p:nvSpPr>
            <p:spPr>
              <a:xfrm>
                <a:off x="4056847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5" name="组合 234"/>
            <p:cNvGrpSpPr/>
            <p:nvPr/>
          </p:nvGrpSpPr>
          <p:grpSpPr>
            <a:xfrm>
              <a:off x="-2621560" y="7068456"/>
              <a:ext cx="1647547" cy="1468633"/>
              <a:chOff x="3258556" y="7017684"/>
              <a:chExt cx="1767906" cy="1335741"/>
            </a:xfrm>
          </p:grpSpPr>
          <p:sp>
            <p:nvSpPr>
              <p:cNvPr id="249" name="等腰三角形 248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0" name="任意多边形: 形状 249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1" name="等腰三角形 250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2" name="任意多边形: 形状 251"/>
              <p:cNvSpPr/>
              <p:nvPr/>
            </p:nvSpPr>
            <p:spPr>
              <a:xfrm>
                <a:off x="4052084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6" name="组合 235"/>
            <p:cNvGrpSpPr/>
            <p:nvPr/>
          </p:nvGrpSpPr>
          <p:grpSpPr>
            <a:xfrm>
              <a:off x="-26941" y="7201348"/>
              <a:ext cx="1767906" cy="1335741"/>
              <a:chOff x="3258556" y="7017684"/>
              <a:chExt cx="1767906" cy="1335741"/>
            </a:xfrm>
          </p:grpSpPr>
          <p:sp>
            <p:nvSpPr>
              <p:cNvPr id="245" name="等腰三角形 244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6" name="任意多边形: 形状 245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7" name="等腰三角形 246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8" name="任意多边形: 形状 247"/>
              <p:cNvSpPr/>
              <p:nvPr/>
            </p:nvSpPr>
            <p:spPr>
              <a:xfrm>
                <a:off x="4055259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237" name="组合 236"/>
            <p:cNvGrpSpPr/>
            <p:nvPr/>
          </p:nvGrpSpPr>
          <p:grpSpPr>
            <a:xfrm>
              <a:off x="-1905241" y="6581776"/>
              <a:ext cx="2744455" cy="1955314"/>
              <a:chOff x="3258556" y="7017684"/>
              <a:chExt cx="1767906" cy="1335741"/>
            </a:xfrm>
          </p:grpSpPr>
          <p:sp>
            <p:nvSpPr>
              <p:cNvPr id="241" name="等腰三角形 240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2" name="任意多边形: 形状 241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3" name="等腰三角形 242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4" name="任意多边形: 形状 243"/>
              <p:cNvSpPr/>
              <p:nvPr/>
            </p:nvSpPr>
            <p:spPr>
              <a:xfrm>
                <a:off x="4056175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8" name="组合 237"/>
            <p:cNvGrpSpPr/>
            <p:nvPr/>
          </p:nvGrpSpPr>
          <p:grpSpPr>
            <a:xfrm>
              <a:off x="1311603" y="7869219"/>
              <a:ext cx="1096763" cy="669949"/>
              <a:chOff x="2277035" y="5522259"/>
              <a:chExt cx="1767906" cy="1335741"/>
            </a:xfrm>
          </p:grpSpPr>
          <p:sp>
            <p:nvSpPr>
              <p:cNvPr id="239" name="等腰三角形 238"/>
              <p:cNvSpPr/>
              <p:nvPr/>
            </p:nvSpPr>
            <p:spPr>
              <a:xfrm>
                <a:off x="2277035" y="5522259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0" name="等腰三角形 239"/>
              <p:cNvSpPr/>
              <p:nvPr/>
            </p:nvSpPr>
            <p:spPr>
              <a:xfrm>
                <a:off x="2803525" y="5522259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63" name="组合 262"/>
          <p:cNvGrpSpPr/>
          <p:nvPr/>
        </p:nvGrpSpPr>
        <p:grpSpPr>
          <a:xfrm>
            <a:off x="2299245" y="6524624"/>
            <a:ext cx="941863" cy="345071"/>
            <a:chOff x="5736594" y="5701244"/>
            <a:chExt cx="714484" cy="261766"/>
          </a:xfrm>
        </p:grpSpPr>
        <p:grpSp>
          <p:nvGrpSpPr>
            <p:cNvPr id="264" name="组合 263"/>
            <p:cNvGrpSpPr/>
            <p:nvPr/>
          </p:nvGrpSpPr>
          <p:grpSpPr>
            <a:xfrm>
              <a:off x="5736594" y="5713410"/>
              <a:ext cx="357855" cy="249254"/>
              <a:chOff x="5317710" y="1764271"/>
              <a:chExt cx="1296053" cy="902730"/>
            </a:xfrm>
          </p:grpSpPr>
          <p:grpSp>
            <p:nvGrpSpPr>
              <p:cNvPr id="277" name="组合 276"/>
              <p:cNvGrpSpPr/>
              <p:nvPr/>
            </p:nvGrpSpPr>
            <p:grpSpPr>
              <a:xfrm>
                <a:off x="5317710" y="1764271"/>
                <a:ext cx="1062362" cy="902729"/>
                <a:chOff x="5317710" y="1764271"/>
                <a:chExt cx="1062362" cy="902729"/>
              </a:xfrm>
            </p:grpSpPr>
            <p:sp>
              <p:nvSpPr>
                <p:cNvPr id="281" name="任意多边形: 形状 280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2" name="任意多边形: 形状 281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78" name="组合 277"/>
              <p:cNvGrpSpPr/>
              <p:nvPr/>
            </p:nvGrpSpPr>
            <p:grpSpPr>
              <a:xfrm>
                <a:off x="5970291" y="2120219"/>
                <a:ext cx="643472" cy="546782"/>
                <a:chOff x="5317710" y="1764271"/>
                <a:chExt cx="1062362" cy="902729"/>
              </a:xfrm>
            </p:grpSpPr>
            <p:sp>
              <p:nvSpPr>
                <p:cNvPr id="279" name="任意多边形: 形状 278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0" name="任意多边形: 形状 279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265" name="组合 264"/>
            <p:cNvGrpSpPr/>
            <p:nvPr/>
          </p:nvGrpSpPr>
          <p:grpSpPr>
            <a:xfrm>
              <a:off x="6121325" y="5701244"/>
              <a:ext cx="119965" cy="261766"/>
              <a:chOff x="4853032" y="4530155"/>
              <a:chExt cx="197161" cy="430208"/>
            </a:xfrm>
          </p:grpSpPr>
          <p:grpSp>
            <p:nvGrpSpPr>
              <p:cNvPr id="272" name="组合 271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274" name="等腰三角形 273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5" name="等腰三角形 274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6" name="等腰三角形 275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73" name="矩形 272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6" name="组合 265"/>
            <p:cNvGrpSpPr/>
            <p:nvPr/>
          </p:nvGrpSpPr>
          <p:grpSpPr>
            <a:xfrm>
              <a:off x="6331113" y="5701244"/>
              <a:ext cx="119965" cy="261766"/>
              <a:chOff x="4853032" y="4530155"/>
              <a:chExt cx="197161" cy="430208"/>
            </a:xfrm>
          </p:grpSpPr>
          <p:grpSp>
            <p:nvGrpSpPr>
              <p:cNvPr id="267" name="组合 266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269" name="等腰三角形 268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0" name="等腰三角形 269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1" name="等腰三角形 270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68" name="矩形 267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83" name="组合 282"/>
          <p:cNvGrpSpPr/>
          <p:nvPr/>
        </p:nvGrpSpPr>
        <p:grpSpPr>
          <a:xfrm>
            <a:off x="1116613" y="6524624"/>
            <a:ext cx="941863" cy="345071"/>
            <a:chOff x="5736594" y="5701244"/>
            <a:chExt cx="714484" cy="261766"/>
          </a:xfrm>
        </p:grpSpPr>
        <p:grpSp>
          <p:nvGrpSpPr>
            <p:cNvPr id="284" name="组合 283"/>
            <p:cNvGrpSpPr/>
            <p:nvPr/>
          </p:nvGrpSpPr>
          <p:grpSpPr>
            <a:xfrm>
              <a:off x="5736594" y="5713410"/>
              <a:ext cx="357855" cy="249254"/>
              <a:chOff x="5317710" y="1764271"/>
              <a:chExt cx="1296053" cy="902730"/>
            </a:xfrm>
          </p:grpSpPr>
          <p:grpSp>
            <p:nvGrpSpPr>
              <p:cNvPr id="297" name="组合 296"/>
              <p:cNvGrpSpPr/>
              <p:nvPr/>
            </p:nvGrpSpPr>
            <p:grpSpPr>
              <a:xfrm>
                <a:off x="5317710" y="1764271"/>
                <a:ext cx="1062362" cy="902729"/>
                <a:chOff x="5317710" y="1764271"/>
                <a:chExt cx="1062362" cy="902729"/>
              </a:xfrm>
            </p:grpSpPr>
            <p:sp>
              <p:nvSpPr>
                <p:cNvPr id="301" name="任意多边形: 形状 300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2" name="任意多边形: 形状 301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98" name="组合 297"/>
              <p:cNvGrpSpPr/>
              <p:nvPr/>
            </p:nvGrpSpPr>
            <p:grpSpPr>
              <a:xfrm>
                <a:off x="5970291" y="2120219"/>
                <a:ext cx="643472" cy="546782"/>
                <a:chOff x="5317710" y="1764271"/>
                <a:chExt cx="1062362" cy="902729"/>
              </a:xfrm>
            </p:grpSpPr>
            <p:sp>
              <p:nvSpPr>
                <p:cNvPr id="299" name="任意多边形: 形状 298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0" name="任意多边形: 形状 299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285" name="组合 284"/>
            <p:cNvGrpSpPr/>
            <p:nvPr/>
          </p:nvGrpSpPr>
          <p:grpSpPr>
            <a:xfrm>
              <a:off x="6121325" y="5701244"/>
              <a:ext cx="119965" cy="261766"/>
              <a:chOff x="4853032" y="4530155"/>
              <a:chExt cx="197161" cy="430208"/>
            </a:xfrm>
          </p:grpSpPr>
          <p:grpSp>
            <p:nvGrpSpPr>
              <p:cNvPr id="292" name="组合 291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294" name="等腰三角形 293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5" name="等腰三角形 294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6" name="等腰三角形 295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93" name="矩形 292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6" name="组合 285"/>
            <p:cNvGrpSpPr/>
            <p:nvPr/>
          </p:nvGrpSpPr>
          <p:grpSpPr>
            <a:xfrm>
              <a:off x="6331113" y="5701244"/>
              <a:ext cx="119965" cy="261766"/>
              <a:chOff x="4853032" y="4530155"/>
              <a:chExt cx="197161" cy="430208"/>
            </a:xfrm>
          </p:grpSpPr>
          <p:grpSp>
            <p:nvGrpSpPr>
              <p:cNvPr id="287" name="组合 286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289" name="等腰三角形 288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0" name="等腰三角形 289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1" name="等腰三角形 290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88" name="矩形 287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50" name="文本框 349"/>
          <p:cNvSpPr txBox="1"/>
          <p:nvPr/>
        </p:nvSpPr>
        <p:spPr>
          <a:xfrm>
            <a:off x="3613020" y="803749"/>
            <a:ext cx="49659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2800" dirty="0">
              <a:solidFill>
                <a:schemeClr val="accent1"/>
              </a:solidFill>
              <a:latin typeface="锐字真言体免费商用" panose="02010600030101010101" pitchFamily="2" charset="-122"/>
              <a:ea typeface="锐字真言体免费商用" panose="02010600030101010101" pitchFamily="2" charset="-122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633220" y="1800225"/>
            <a:ext cx="9068435" cy="282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</a:t>
            </a:r>
            <a:r>
              <a:rPr lang="zh-CN" altLang="en-US"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如果发现窃贼正在作案，一定要记住莫逞英雄，要先报警，尽量避免发生对峙。如果事后发现被盗，一要及时报警，保护好现场，不要急于入室核对损失的财物；二要阻止旁观人触摸、接近现场，以免现场被破坏，等待公安机关前来调查。</a:t>
            </a:r>
            <a:endParaRPr lang="zh-CN" altLang="en-US" sz="20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4" name="图片 3" descr="图片包含 玩具, 玩偶&#10;&#10;已生成极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060" y="3121025"/>
            <a:ext cx="3189605" cy="3093720"/>
          </a:xfrm>
          <a:prstGeom prst="rect">
            <a:avLst/>
          </a:prstGeom>
        </p:spPr>
      </p:pic>
      <p:pic>
        <p:nvPicPr>
          <p:cNvPr id="8" name="图片 7" descr="学校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10" y="123190"/>
            <a:ext cx="1833880" cy="42608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矩形 324"/>
          <p:cNvSpPr/>
          <p:nvPr/>
        </p:nvSpPr>
        <p:spPr>
          <a:xfrm>
            <a:off x="0" y="0"/>
            <a:ext cx="12192000" cy="686584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A1CCEC"/>
              </a:gs>
              <a:gs pos="36000">
                <a:srgbClr val="FAFCF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3" name="任意多边形: 形状 332"/>
          <p:cNvSpPr/>
          <p:nvPr/>
        </p:nvSpPr>
        <p:spPr>
          <a:xfrm flipH="1">
            <a:off x="-2" y="1264489"/>
            <a:ext cx="5019562" cy="5601355"/>
          </a:xfrm>
          <a:custGeom>
            <a:avLst/>
            <a:gdLst>
              <a:gd name="connsiteX0" fmla="*/ 5572125 w 5572125"/>
              <a:gd name="connsiteY0" fmla="*/ 0 h 1314450"/>
              <a:gd name="connsiteX1" fmla="*/ 2667000 w 5572125"/>
              <a:gd name="connsiteY1" fmla="*/ 266700 h 1314450"/>
              <a:gd name="connsiteX2" fmla="*/ 0 w 5572125"/>
              <a:gd name="connsiteY2" fmla="*/ 1314450 h 1314450"/>
              <a:gd name="connsiteX3" fmla="*/ 5572125 w 5572125"/>
              <a:gd name="connsiteY3" fmla="*/ 1295400 h 1314450"/>
              <a:gd name="connsiteX4" fmla="*/ 5572125 w 5572125"/>
              <a:gd name="connsiteY4" fmla="*/ 0 h 1314450"/>
              <a:gd name="connsiteX0-1" fmla="*/ 5572125 w 5572125"/>
              <a:gd name="connsiteY0-2" fmla="*/ 0 h 1331259"/>
              <a:gd name="connsiteX1-3" fmla="*/ 2667000 w 5572125"/>
              <a:gd name="connsiteY1-4" fmla="*/ 266700 h 1331259"/>
              <a:gd name="connsiteX2-5" fmla="*/ 0 w 5572125"/>
              <a:gd name="connsiteY2-6" fmla="*/ 1314450 h 1331259"/>
              <a:gd name="connsiteX3-7" fmla="*/ 5554196 w 5572125"/>
              <a:gd name="connsiteY3-8" fmla="*/ 1331259 h 1331259"/>
              <a:gd name="connsiteX4-9" fmla="*/ 5572125 w 5572125"/>
              <a:gd name="connsiteY4-10" fmla="*/ 0 h 1331259"/>
              <a:gd name="connsiteX0-11" fmla="*/ 5482478 w 5554196"/>
              <a:gd name="connsiteY0-12" fmla="*/ 0 h 1319671"/>
              <a:gd name="connsiteX1-13" fmla="*/ 2667000 w 5554196"/>
              <a:gd name="connsiteY1-14" fmla="*/ 255112 h 1319671"/>
              <a:gd name="connsiteX2-15" fmla="*/ 0 w 5554196"/>
              <a:gd name="connsiteY2-16" fmla="*/ 1302862 h 1319671"/>
              <a:gd name="connsiteX3-17" fmla="*/ 5554196 w 5554196"/>
              <a:gd name="connsiteY3-18" fmla="*/ 1319671 h 1319671"/>
              <a:gd name="connsiteX4-19" fmla="*/ 5482478 w 5554196"/>
              <a:gd name="connsiteY4-20" fmla="*/ 0 h 1319671"/>
              <a:gd name="connsiteX0-21" fmla="*/ 5482478 w 5482478"/>
              <a:gd name="connsiteY0-22" fmla="*/ 0 h 1308082"/>
              <a:gd name="connsiteX1-23" fmla="*/ 2667000 w 5482478"/>
              <a:gd name="connsiteY1-24" fmla="*/ 255112 h 1308082"/>
              <a:gd name="connsiteX2-25" fmla="*/ 0 w 5482478"/>
              <a:gd name="connsiteY2-26" fmla="*/ 1302862 h 1308082"/>
              <a:gd name="connsiteX3-27" fmla="*/ 5303185 w 5482478"/>
              <a:gd name="connsiteY3-28" fmla="*/ 1308082 h 1308082"/>
              <a:gd name="connsiteX4-29" fmla="*/ 5482478 w 5482478"/>
              <a:gd name="connsiteY4-30" fmla="*/ 0 h 1308082"/>
              <a:gd name="connsiteX0-31" fmla="*/ 5482478 w 5482479"/>
              <a:gd name="connsiteY0-32" fmla="*/ 0 h 1308082"/>
              <a:gd name="connsiteX1-33" fmla="*/ 2667000 w 5482479"/>
              <a:gd name="connsiteY1-34" fmla="*/ 255112 h 1308082"/>
              <a:gd name="connsiteX2-35" fmla="*/ 0 w 5482479"/>
              <a:gd name="connsiteY2-36" fmla="*/ 1302862 h 1308082"/>
              <a:gd name="connsiteX3-37" fmla="*/ 5482479 w 5482479"/>
              <a:gd name="connsiteY3-38" fmla="*/ 1308082 h 1308082"/>
              <a:gd name="connsiteX4-39" fmla="*/ 5482478 w 5482479"/>
              <a:gd name="connsiteY4-40" fmla="*/ 0 h 13080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482479" h="1308082">
                <a:moveTo>
                  <a:pt x="5482478" y="0"/>
                </a:moveTo>
                <a:cubicBezTo>
                  <a:pt x="4494259" y="23812"/>
                  <a:pt x="3580746" y="37968"/>
                  <a:pt x="2667000" y="255112"/>
                </a:cubicBezTo>
                <a:cubicBezTo>
                  <a:pt x="1753254" y="472256"/>
                  <a:pt x="869156" y="888524"/>
                  <a:pt x="0" y="1302862"/>
                </a:cubicBezTo>
                <a:lnTo>
                  <a:pt x="5482479" y="1308082"/>
                </a:lnTo>
                <a:cubicBezTo>
                  <a:pt x="5482479" y="872055"/>
                  <a:pt x="5482478" y="436027"/>
                  <a:pt x="5482478" y="0"/>
                </a:cubicBezTo>
                <a:close/>
              </a:path>
            </a:pathLst>
          </a:custGeom>
          <a:solidFill>
            <a:srgbClr val="D5E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/>
        </p:nvSpPr>
        <p:spPr>
          <a:xfrm>
            <a:off x="2298789" y="1787148"/>
            <a:ext cx="7615390" cy="2939249"/>
          </a:xfrm>
          <a:prstGeom prst="roundRect">
            <a:avLst>
              <a:gd name="adj" fmla="val 7161"/>
            </a:avLst>
          </a:prstGeom>
          <a:solidFill>
            <a:schemeClr val="bg1"/>
          </a:solidFill>
          <a:ln w="57150">
            <a:solidFill>
              <a:schemeClr val="tx2"/>
            </a:solidFill>
          </a:ln>
          <a:effectLst>
            <a:outerShdw blurRad="381000" sx="102000" sy="102000" algn="ctr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extrusionClr>
              <a:schemeClr val="accent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6" name="组合 325"/>
          <p:cNvGrpSpPr/>
          <p:nvPr/>
        </p:nvGrpSpPr>
        <p:grpSpPr>
          <a:xfrm>
            <a:off x="4838754" y="2667000"/>
            <a:ext cx="7983114" cy="4682059"/>
            <a:chOff x="4838754" y="2690097"/>
            <a:chExt cx="7983114" cy="4658962"/>
          </a:xfrm>
        </p:grpSpPr>
        <p:sp>
          <p:nvSpPr>
            <p:cNvPr id="327" name="椭圆 326"/>
            <p:cNvSpPr/>
            <p:nvPr/>
          </p:nvSpPr>
          <p:spPr>
            <a:xfrm>
              <a:off x="9121377" y="2690097"/>
              <a:ext cx="2718173" cy="27181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8" name="椭圆 327"/>
            <p:cNvSpPr/>
            <p:nvPr/>
          </p:nvSpPr>
          <p:spPr>
            <a:xfrm rot="2700000">
              <a:off x="10103662" y="3687407"/>
              <a:ext cx="2704764" cy="273164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9" name="椭圆 328"/>
            <p:cNvSpPr/>
            <p:nvPr/>
          </p:nvSpPr>
          <p:spPr>
            <a:xfrm>
              <a:off x="8042152" y="3692694"/>
              <a:ext cx="2718173" cy="27181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30" name="椭圆 329"/>
            <p:cNvSpPr/>
            <p:nvPr/>
          </p:nvSpPr>
          <p:spPr>
            <a:xfrm rot="19662205">
              <a:off x="4838754" y="4630886"/>
              <a:ext cx="2718173" cy="27181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31" name="椭圆 330"/>
            <p:cNvSpPr/>
            <p:nvPr/>
          </p:nvSpPr>
          <p:spPr>
            <a:xfrm rot="19089094">
              <a:off x="6452460" y="4112426"/>
              <a:ext cx="2718173" cy="27181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32" name="任意多边形: 形状 331"/>
          <p:cNvSpPr/>
          <p:nvPr/>
        </p:nvSpPr>
        <p:spPr>
          <a:xfrm>
            <a:off x="7018835" y="5474157"/>
            <a:ext cx="6671876" cy="1137397"/>
          </a:xfrm>
          <a:custGeom>
            <a:avLst/>
            <a:gdLst>
              <a:gd name="connsiteX0" fmla="*/ 3335938 w 6671876"/>
              <a:gd name="connsiteY0" fmla="*/ 0 h 1137397"/>
              <a:gd name="connsiteX1" fmla="*/ 6599381 w 6671876"/>
              <a:gd name="connsiteY1" fmla="*/ 1055609 h 1137397"/>
              <a:gd name="connsiteX2" fmla="*/ 6671876 w 6671876"/>
              <a:gd name="connsiteY2" fmla="*/ 1137397 h 1137397"/>
              <a:gd name="connsiteX3" fmla="*/ 0 w 6671876"/>
              <a:gd name="connsiteY3" fmla="*/ 1137397 h 1137397"/>
              <a:gd name="connsiteX4" fmla="*/ 72495 w 6671876"/>
              <a:gd name="connsiteY4" fmla="*/ 1055609 h 1137397"/>
              <a:gd name="connsiteX5" fmla="*/ 3335938 w 6671876"/>
              <a:gd name="connsiteY5" fmla="*/ 0 h 1137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71876" h="1137397">
                <a:moveTo>
                  <a:pt x="3335938" y="0"/>
                </a:moveTo>
                <a:cubicBezTo>
                  <a:pt x="4745137" y="0"/>
                  <a:pt x="5970898" y="426841"/>
                  <a:pt x="6599381" y="1055609"/>
                </a:cubicBezTo>
                <a:lnTo>
                  <a:pt x="6671876" y="1137397"/>
                </a:lnTo>
                <a:lnTo>
                  <a:pt x="0" y="1137397"/>
                </a:lnTo>
                <a:lnTo>
                  <a:pt x="72495" y="1055609"/>
                </a:lnTo>
                <a:cubicBezTo>
                  <a:pt x="700979" y="426841"/>
                  <a:pt x="1926740" y="0"/>
                  <a:pt x="3335938" y="0"/>
                </a:cubicBezTo>
                <a:close/>
              </a:path>
            </a:pathLst>
          </a:custGeom>
          <a:solidFill>
            <a:srgbClr val="BAD2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4" name="组合 333"/>
          <p:cNvGrpSpPr/>
          <p:nvPr/>
        </p:nvGrpSpPr>
        <p:grpSpPr>
          <a:xfrm>
            <a:off x="-84335" y="5976436"/>
            <a:ext cx="12360671" cy="894263"/>
            <a:chOff x="-84335" y="5963736"/>
            <a:chExt cx="12360671" cy="894263"/>
          </a:xfrm>
        </p:grpSpPr>
        <p:sp>
          <p:nvSpPr>
            <p:cNvPr id="335" name="矩形 334"/>
            <p:cNvSpPr/>
            <p:nvPr/>
          </p:nvSpPr>
          <p:spPr>
            <a:xfrm>
              <a:off x="0" y="5963736"/>
              <a:ext cx="12192000" cy="89426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grpSp>
          <p:nvGrpSpPr>
            <p:cNvPr id="336" name="组合 335"/>
            <p:cNvGrpSpPr/>
            <p:nvPr/>
          </p:nvGrpSpPr>
          <p:grpSpPr>
            <a:xfrm>
              <a:off x="-84335" y="6385952"/>
              <a:ext cx="12360671" cy="49831"/>
              <a:chOff x="249923" y="6209746"/>
              <a:chExt cx="12360671" cy="49831"/>
            </a:xfrm>
          </p:grpSpPr>
          <p:sp>
            <p:nvSpPr>
              <p:cNvPr id="337" name="矩形 336"/>
              <p:cNvSpPr/>
              <p:nvPr/>
            </p:nvSpPr>
            <p:spPr>
              <a:xfrm rot="10800000" flipV="1">
                <a:off x="249923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38" name="矩形 337"/>
              <p:cNvSpPr/>
              <p:nvPr/>
            </p:nvSpPr>
            <p:spPr>
              <a:xfrm rot="10800000" flipV="1">
                <a:off x="1300884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39" name="矩形 338"/>
              <p:cNvSpPr/>
              <p:nvPr/>
            </p:nvSpPr>
            <p:spPr>
              <a:xfrm rot="10800000" flipV="1">
                <a:off x="2351845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40" name="矩形 339"/>
              <p:cNvSpPr/>
              <p:nvPr/>
            </p:nvSpPr>
            <p:spPr>
              <a:xfrm rot="10800000" flipV="1">
                <a:off x="3402806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41" name="矩形 340"/>
              <p:cNvSpPr/>
              <p:nvPr/>
            </p:nvSpPr>
            <p:spPr>
              <a:xfrm rot="10800000" flipV="1">
                <a:off x="4453767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42" name="矩形 341"/>
              <p:cNvSpPr/>
              <p:nvPr/>
            </p:nvSpPr>
            <p:spPr>
              <a:xfrm rot="10800000" flipV="1">
                <a:off x="5504728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43" name="矩形 342"/>
              <p:cNvSpPr/>
              <p:nvPr/>
            </p:nvSpPr>
            <p:spPr>
              <a:xfrm rot="10800000" flipV="1">
                <a:off x="6555689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44" name="矩形 343"/>
              <p:cNvSpPr/>
              <p:nvPr/>
            </p:nvSpPr>
            <p:spPr>
              <a:xfrm rot="10800000" flipV="1">
                <a:off x="7606650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45" name="矩形 344"/>
              <p:cNvSpPr/>
              <p:nvPr/>
            </p:nvSpPr>
            <p:spPr>
              <a:xfrm rot="10800000" flipV="1">
                <a:off x="8657611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46" name="矩形 345"/>
              <p:cNvSpPr/>
              <p:nvPr/>
            </p:nvSpPr>
            <p:spPr>
              <a:xfrm rot="10800000" flipV="1">
                <a:off x="9708572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47" name="矩形 346"/>
              <p:cNvSpPr/>
              <p:nvPr/>
            </p:nvSpPr>
            <p:spPr>
              <a:xfrm rot="10800000" flipV="1">
                <a:off x="10759533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48" name="矩形 347"/>
              <p:cNvSpPr/>
              <p:nvPr/>
            </p:nvSpPr>
            <p:spPr>
              <a:xfrm rot="10800000" flipV="1">
                <a:off x="11810494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49" name="组合 348"/>
          <p:cNvGrpSpPr/>
          <p:nvPr/>
        </p:nvGrpSpPr>
        <p:grpSpPr>
          <a:xfrm>
            <a:off x="8279681" y="3923072"/>
            <a:ext cx="3747952" cy="2064425"/>
            <a:chOff x="22777" y="4320579"/>
            <a:chExt cx="2982171" cy="1642622"/>
          </a:xfrm>
        </p:grpSpPr>
        <p:sp>
          <p:nvSpPr>
            <p:cNvPr id="350" name="矩形: 圆角 349"/>
            <p:cNvSpPr/>
            <p:nvPr/>
          </p:nvSpPr>
          <p:spPr>
            <a:xfrm>
              <a:off x="91159" y="4657168"/>
              <a:ext cx="454333" cy="274387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351" name="组合 350"/>
            <p:cNvGrpSpPr/>
            <p:nvPr/>
          </p:nvGrpSpPr>
          <p:grpSpPr>
            <a:xfrm>
              <a:off x="22777" y="4792744"/>
              <a:ext cx="582032" cy="1168951"/>
              <a:chOff x="6831076" y="-595313"/>
              <a:chExt cx="1241416" cy="1573239"/>
            </a:xfrm>
          </p:grpSpPr>
          <p:sp>
            <p:nvSpPr>
              <p:cNvPr id="500" name="矩形 499"/>
              <p:cNvSpPr/>
              <p:nvPr/>
            </p:nvSpPr>
            <p:spPr>
              <a:xfrm>
                <a:off x="6831076" y="-595313"/>
                <a:ext cx="1241416" cy="8527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01" name="矩形 500"/>
              <p:cNvSpPr/>
              <p:nvPr/>
            </p:nvSpPr>
            <p:spPr>
              <a:xfrm>
                <a:off x="6895044" y="-510043"/>
                <a:ext cx="1113481" cy="148635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02" name="组合 501"/>
              <p:cNvGrpSpPr/>
              <p:nvPr/>
            </p:nvGrpSpPr>
            <p:grpSpPr>
              <a:xfrm>
                <a:off x="7029337" y="-342621"/>
                <a:ext cx="844895" cy="145418"/>
                <a:chOff x="7021531" y="-342621"/>
                <a:chExt cx="844895" cy="145418"/>
              </a:xfrm>
            </p:grpSpPr>
            <p:sp>
              <p:nvSpPr>
                <p:cNvPr id="524" name="矩形 523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5" name="矩形 524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6" name="矩形 525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7" name="矩形 526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03" name="组合 502"/>
              <p:cNvGrpSpPr/>
              <p:nvPr/>
            </p:nvGrpSpPr>
            <p:grpSpPr>
              <a:xfrm>
                <a:off x="7029337" y="-81064"/>
                <a:ext cx="844895" cy="145418"/>
                <a:chOff x="7021531" y="-342621"/>
                <a:chExt cx="844895" cy="145418"/>
              </a:xfrm>
            </p:grpSpPr>
            <p:sp>
              <p:nvSpPr>
                <p:cNvPr id="520" name="矩形 519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1" name="矩形 520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2" name="矩形 521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3" name="矩形 522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04" name="组合 503"/>
              <p:cNvGrpSpPr/>
              <p:nvPr/>
            </p:nvGrpSpPr>
            <p:grpSpPr>
              <a:xfrm>
                <a:off x="7029337" y="180493"/>
                <a:ext cx="844895" cy="145418"/>
                <a:chOff x="7021531" y="-342621"/>
                <a:chExt cx="844895" cy="145418"/>
              </a:xfrm>
            </p:grpSpPr>
            <p:sp>
              <p:nvSpPr>
                <p:cNvPr id="516" name="矩形 515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7" name="矩形 516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8" name="矩形 517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9" name="矩形 518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05" name="组合 504"/>
              <p:cNvGrpSpPr/>
              <p:nvPr/>
            </p:nvGrpSpPr>
            <p:grpSpPr>
              <a:xfrm>
                <a:off x="7029337" y="442050"/>
                <a:ext cx="844895" cy="145418"/>
                <a:chOff x="7021531" y="-342621"/>
                <a:chExt cx="844895" cy="145418"/>
              </a:xfrm>
            </p:grpSpPr>
            <p:sp>
              <p:nvSpPr>
                <p:cNvPr id="512" name="矩形 511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3" name="矩形 512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4" name="矩形 513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5" name="矩形 514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06" name="组合 505"/>
              <p:cNvGrpSpPr/>
              <p:nvPr/>
            </p:nvGrpSpPr>
            <p:grpSpPr>
              <a:xfrm>
                <a:off x="7029337" y="703607"/>
                <a:ext cx="844895" cy="145418"/>
                <a:chOff x="7021531" y="-342621"/>
                <a:chExt cx="844895" cy="145418"/>
              </a:xfrm>
            </p:grpSpPr>
            <p:sp>
              <p:nvSpPr>
                <p:cNvPr id="508" name="矩形 507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9" name="矩形 508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0" name="矩形 509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1" name="矩形 510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507" name="矩形 506"/>
              <p:cNvSpPr/>
              <p:nvPr/>
            </p:nvSpPr>
            <p:spPr>
              <a:xfrm>
                <a:off x="6885295" y="-508430"/>
                <a:ext cx="546394" cy="1486356"/>
              </a:xfrm>
              <a:prstGeom prst="rect">
                <a:avLst/>
              </a:prstGeom>
              <a:solidFill>
                <a:schemeClr val="accent4">
                  <a:lumMod val="75000"/>
                  <a:alpha val="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2" name="组合 351"/>
            <p:cNvGrpSpPr/>
            <p:nvPr/>
          </p:nvGrpSpPr>
          <p:grpSpPr>
            <a:xfrm>
              <a:off x="750708" y="4320579"/>
              <a:ext cx="510354" cy="1642622"/>
              <a:chOff x="430877" y="4320579"/>
              <a:chExt cx="510354" cy="1642622"/>
            </a:xfrm>
          </p:grpSpPr>
          <p:grpSp>
            <p:nvGrpSpPr>
              <p:cNvPr id="470" name="组合 469"/>
              <p:cNvGrpSpPr/>
              <p:nvPr/>
            </p:nvGrpSpPr>
            <p:grpSpPr>
              <a:xfrm>
                <a:off x="430877" y="4494569"/>
                <a:ext cx="510354" cy="1468632"/>
                <a:chOff x="6831076" y="-595313"/>
                <a:chExt cx="1241416" cy="1573239"/>
              </a:xfrm>
            </p:grpSpPr>
            <p:sp>
              <p:nvSpPr>
                <p:cNvPr id="472" name="矩形 471"/>
                <p:cNvSpPr/>
                <p:nvPr/>
              </p:nvSpPr>
              <p:spPr>
                <a:xfrm>
                  <a:off x="6831076" y="-595313"/>
                  <a:ext cx="1241416" cy="85271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3" name="矩形 472"/>
                <p:cNvSpPr/>
                <p:nvPr/>
              </p:nvSpPr>
              <p:spPr>
                <a:xfrm>
                  <a:off x="6895044" y="-510043"/>
                  <a:ext cx="1113481" cy="1486356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474" name="组合 473"/>
                <p:cNvGrpSpPr/>
                <p:nvPr/>
              </p:nvGrpSpPr>
              <p:grpSpPr>
                <a:xfrm>
                  <a:off x="7029337" y="-342621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496" name="矩形 495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7" name="矩形 496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8" name="矩形 497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9" name="矩形 498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75" name="组合 474"/>
                <p:cNvGrpSpPr/>
                <p:nvPr/>
              </p:nvGrpSpPr>
              <p:grpSpPr>
                <a:xfrm>
                  <a:off x="7029337" y="-81064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492" name="矩形 491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3" name="矩形 492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4" name="矩形 493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5" name="矩形 494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76" name="组合 475"/>
                <p:cNvGrpSpPr/>
                <p:nvPr/>
              </p:nvGrpSpPr>
              <p:grpSpPr>
                <a:xfrm>
                  <a:off x="7029337" y="180493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488" name="矩形 487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9" name="矩形 488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0" name="矩形 489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1" name="矩形 490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77" name="组合 476"/>
                <p:cNvGrpSpPr/>
                <p:nvPr/>
              </p:nvGrpSpPr>
              <p:grpSpPr>
                <a:xfrm>
                  <a:off x="7029337" y="442050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484" name="矩形 483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5" name="矩形 484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6" name="矩形 485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7" name="矩形 486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78" name="组合 477"/>
                <p:cNvGrpSpPr/>
                <p:nvPr/>
              </p:nvGrpSpPr>
              <p:grpSpPr>
                <a:xfrm>
                  <a:off x="7029337" y="703607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480" name="矩形 479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1" name="矩形 480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2" name="矩形 481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3" name="矩形 482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479" name="矩形 478"/>
                <p:cNvSpPr/>
                <p:nvPr/>
              </p:nvSpPr>
              <p:spPr>
                <a:xfrm>
                  <a:off x="6885295" y="-508430"/>
                  <a:ext cx="546394" cy="1486356"/>
                </a:xfrm>
                <a:prstGeom prst="rect">
                  <a:avLst/>
                </a:prstGeom>
                <a:solidFill>
                  <a:schemeClr val="accent4">
                    <a:lumMod val="75000"/>
                    <a:alpha val="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471" name="椭圆 470"/>
              <p:cNvSpPr/>
              <p:nvPr/>
            </p:nvSpPr>
            <p:spPr>
              <a:xfrm>
                <a:off x="520140" y="4320579"/>
                <a:ext cx="317065" cy="317065"/>
              </a:xfrm>
              <a:prstGeom prst="ellipse">
                <a:avLst/>
              </a:prstGeom>
              <a:solidFill>
                <a:srgbClr val="BF9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3" name="组合 352"/>
            <p:cNvGrpSpPr/>
            <p:nvPr/>
          </p:nvGrpSpPr>
          <p:grpSpPr>
            <a:xfrm>
              <a:off x="235604" y="5318811"/>
              <a:ext cx="510354" cy="644390"/>
              <a:chOff x="6831076" y="-595313"/>
              <a:chExt cx="1241416" cy="1573239"/>
            </a:xfrm>
          </p:grpSpPr>
          <p:sp>
            <p:nvSpPr>
              <p:cNvPr id="442" name="矩形 441"/>
              <p:cNvSpPr/>
              <p:nvPr/>
            </p:nvSpPr>
            <p:spPr>
              <a:xfrm>
                <a:off x="6831076" y="-595313"/>
                <a:ext cx="1241416" cy="85271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43" name="矩形 442"/>
              <p:cNvSpPr/>
              <p:nvPr/>
            </p:nvSpPr>
            <p:spPr>
              <a:xfrm>
                <a:off x="6895044" y="-510043"/>
                <a:ext cx="1113481" cy="148635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44" name="组合 443"/>
              <p:cNvGrpSpPr/>
              <p:nvPr/>
            </p:nvGrpSpPr>
            <p:grpSpPr>
              <a:xfrm>
                <a:off x="7029337" y="-342621"/>
                <a:ext cx="844895" cy="145418"/>
                <a:chOff x="7021531" y="-342621"/>
                <a:chExt cx="844895" cy="145418"/>
              </a:xfrm>
            </p:grpSpPr>
            <p:sp>
              <p:nvSpPr>
                <p:cNvPr id="466" name="矩形 465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7" name="矩形 466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8" name="矩形 467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9" name="矩形 468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45" name="组合 444"/>
              <p:cNvGrpSpPr/>
              <p:nvPr/>
            </p:nvGrpSpPr>
            <p:grpSpPr>
              <a:xfrm>
                <a:off x="7029337" y="-81064"/>
                <a:ext cx="844895" cy="145418"/>
                <a:chOff x="7021531" y="-342621"/>
                <a:chExt cx="844895" cy="145418"/>
              </a:xfrm>
            </p:grpSpPr>
            <p:sp>
              <p:nvSpPr>
                <p:cNvPr id="462" name="矩形 461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3" name="矩形 462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4" name="矩形 463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5" name="矩形 464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46" name="组合 445"/>
              <p:cNvGrpSpPr/>
              <p:nvPr/>
            </p:nvGrpSpPr>
            <p:grpSpPr>
              <a:xfrm>
                <a:off x="7029337" y="180493"/>
                <a:ext cx="844895" cy="145418"/>
                <a:chOff x="7021531" y="-342621"/>
                <a:chExt cx="844895" cy="145418"/>
              </a:xfrm>
            </p:grpSpPr>
            <p:sp>
              <p:nvSpPr>
                <p:cNvPr id="458" name="矩形 457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9" name="矩形 458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0" name="矩形 459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1" name="矩形 460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47" name="组合 446"/>
              <p:cNvGrpSpPr/>
              <p:nvPr/>
            </p:nvGrpSpPr>
            <p:grpSpPr>
              <a:xfrm>
                <a:off x="7029337" y="442050"/>
                <a:ext cx="844895" cy="145418"/>
                <a:chOff x="7021531" y="-342621"/>
                <a:chExt cx="844895" cy="145418"/>
              </a:xfrm>
            </p:grpSpPr>
            <p:sp>
              <p:nvSpPr>
                <p:cNvPr id="454" name="矩形 453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5" name="矩形 454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6" name="矩形 455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7" name="矩形 456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48" name="组合 447"/>
              <p:cNvGrpSpPr/>
              <p:nvPr/>
            </p:nvGrpSpPr>
            <p:grpSpPr>
              <a:xfrm>
                <a:off x="7029337" y="703607"/>
                <a:ext cx="844895" cy="145418"/>
                <a:chOff x="7021531" y="-342621"/>
                <a:chExt cx="844895" cy="145418"/>
              </a:xfrm>
            </p:grpSpPr>
            <p:sp>
              <p:nvSpPr>
                <p:cNvPr id="450" name="矩形 449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1" name="矩形 450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2" name="矩形 451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3" name="矩形 452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449" name="矩形 448"/>
              <p:cNvSpPr/>
              <p:nvPr/>
            </p:nvSpPr>
            <p:spPr>
              <a:xfrm>
                <a:off x="6885295" y="-508430"/>
                <a:ext cx="546394" cy="1486356"/>
              </a:xfrm>
              <a:prstGeom prst="rect">
                <a:avLst/>
              </a:prstGeom>
              <a:solidFill>
                <a:schemeClr val="accent4">
                  <a:lumMod val="75000"/>
                  <a:alpha val="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4" name="组合 353"/>
            <p:cNvGrpSpPr/>
            <p:nvPr/>
          </p:nvGrpSpPr>
          <p:grpSpPr>
            <a:xfrm>
              <a:off x="1283583" y="4642389"/>
              <a:ext cx="469663" cy="1320811"/>
              <a:chOff x="6567489" y="-1166624"/>
              <a:chExt cx="762000" cy="2142937"/>
            </a:xfrm>
          </p:grpSpPr>
          <p:grpSp>
            <p:nvGrpSpPr>
              <p:cNvPr id="416" name="组合 415"/>
              <p:cNvGrpSpPr/>
              <p:nvPr/>
            </p:nvGrpSpPr>
            <p:grpSpPr>
              <a:xfrm>
                <a:off x="6567489" y="-846387"/>
                <a:ext cx="762000" cy="1822700"/>
                <a:chOff x="6567489" y="-846387"/>
                <a:chExt cx="762000" cy="1822700"/>
              </a:xfrm>
            </p:grpSpPr>
            <p:sp>
              <p:nvSpPr>
                <p:cNvPr id="440" name="矩形 439"/>
                <p:cNvSpPr/>
                <p:nvPr/>
              </p:nvSpPr>
              <p:spPr>
                <a:xfrm>
                  <a:off x="6567489" y="-222487"/>
                  <a:ext cx="762000" cy="119880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1" name="矩形 440"/>
                <p:cNvSpPr/>
                <p:nvPr/>
              </p:nvSpPr>
              <p:spPr>
                <a:xfrm>
                  <a:off x="6648452" y="-846387"/>
                  <a:ext cx="600074" cy="119880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17" name="组合 416"/>
              <p:cNvGrpSpPr/>
              <p:nvPr/>
            </p:nvGrpSpPr>
            <p:grpSpPr>
              <a:xfrm>
                <a:off x="6753404" y="-724278"/>
                <a:ext cx="390170" cy="1578482"/>
                <a:chOff x="6753404" y="-794065"/>
                <a:chExt cx="390170" cy="1578482"/>
              </a:xfrm>
            </p:grpSpPr>
            <p:grpSp>
              <p:nvGrpSpPr>
                <p:cNvPr id="419" name="组合 418"/>
                <p:cNvGrpSpPr/>
                <p:nvPr/>
              </p:nvGrpSpPr>
              <p:grpSpPr>
                <a:xfrm>
                  <a:off x="6753404" y="-77533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438" name="矩形 437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39" name="矩形 438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20" name="组合 419"/>
                <p:cNvGrpSpPr/>
                <p:nvPr/>
              </p:nvGrpSpPr>
              <p:grpSpPr>
                <a:xfrm>
                  <a:off x="6753404" y="161311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436" name="矩形 435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37" name="矩形 436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21" name="组合 420"/>
                <p:cNvGrpSpPr/>
                <p:nvPr/>
              </p:nvGrpSpPr>
              <p:grpSpPr>
                <a:xfrm>
                  <a:off x="6753404" y="400155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434" name="矩形 433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35" name="矩形 434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22" name="组合 421"/>
                <p:cNvGrpSpPr/>
                <p:nvPr/>
              </p:nvGrpSpPr>
              <p:grpSpPr>
                <a:xfrm>
                  <a:off x="6753404" y="638999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432" name="矩形 431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33" name="矩形 432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23" name="组合 422"/>
                <p:cNvGrpSpPr/>
                <p:nvPr/>
              </p:nvGrpSpPr>
              <p:grpSpPr>
                <a:xfrm>
                  <a:off x="6753404" y="-316377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430" name="矩形 429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31" name="矩形 430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24" name="组合 423"/>
                <p:cNvGrpSpPr/>
                <p:nvPr/>
              </p:nvGrpSpPr>
              <p:grpSpPr>
                <a:xfrm>
                  <a:off x="6753404" y="-555221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428" name="矩形 427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29" name="矩形 428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25" name="组合 424"/>
                <p:cNvGrpSpPr/>
                <p:nvPr/>
              </p:nvGrpSpPr>
              <p:grpSpPr>
                <a:xfrm>
                  <a:off x="6753404" y="-794065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426" name="矩形 425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27" name="矩形 426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418" name="等腰三角形 417"/>
              <p:cNvSpPr/>
              <p:nvPr/>
            </p:nvSpPr>
            <p:spPr>
              <a:xfrm>
                <a:off x="6648452" y="-1166624"/>
                <a:ext cx="600073" cy="319088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5" name="组合 354"/>
            <p:cNvGrpSpPr/>
            <p:nvPr/>
          </p:nvGrpSpPr>
          <p:grpSpPr>
            <a:xfrm>
              <a:off x="2575804" y="5177385"/>
              <a:ext cx="429144" cy="785815"/>
              <a:chOff x="6831076" y="-1295256"/>
              <a:chExt cx="1241416" cy="2273182"/>
            </a:xfrm>
          </p:grpSpPr>
          <p:sp>
            <p:nvSpPr>
              <p:cNvPr id="387" name="矩形 386"/>
              <p:cNvSpPr/>
              <p:nvPr/>
            </p:nvSpPr>
            <p:spPr>
              <a:xfrm>
                <a:off x="6831076" y="-1059024"/>
                <a:ext cx="1241416" cy="54898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88" name="矩形 387"/>
              <p:cNvSpPr/>
              <p:nvPr/>
            </p:nvSpPr>
            <p:spPr>
              <a:xfrm>
                <a:off x="6895044" y="-510043"/>
                <a:ext cx="1113481" cy="148635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89" name="组合 388"/>
              <p:cNvGrpSpPr/>
              <p:nvPr/>
            </p:nvGrpSpPr>
            <p:grpSpPr>
              <a:xfrm>
                <a:off x="7029337" y="-342621"/>
                <a:ext cx="844895" cy="145418"/>
                <a:chOff x="7021531" y="-342621"/>
                <a:chExt cx="844895" cy="145418"/>
              </a:xfrm>
            </p:grpSpPr>
            <p:sp>
              <p:nvSpPr>
                <p:cNvPr id="412" name="矩形 411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3" name="矩形 412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4" name="矩形 413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5" name="矩形 414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90" name="组合 389"/>
              <p:cNvGrpSpPr/>
              <p:nvPr/>
            </p:nvGrpSpPr>
            <p:grpSpPr>
              <a:xfrm>
                <a:off x="7029337" y="-81064"/>
                <a:ext cx="844895" cy="145418"/>
                <a:chOff x="7021531" y="-342621"/>
                <a:chExt cx="844895" cy="145418"/>
              </a:xfrm>
            </p:grpSpPr>
            <p:sp>
              <p:nvSpPr>
                <p:cNvPr id="408" name="矩形 407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9" name="矩形 408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0" name="矩形 409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1" name="矩形 410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91" name="组合 390"/>
              <p:cNvGrpSpPr/>
              <p:nvPr/>
            </p:nvGrpSpPr>
            <p:grpSpPr>
              <a:xfrm>
                <a:off x="7029337" y="180493"/>
                <a:ext cx="844895" cy="145418"/>
                <a:chOff x="7021531" y="-342621"/>
                <a:chExt cx="844895" cy="145418"/>
              </a:xfrm>
            </p:grpSpPr>
            <p:sp>
              <p:nvSpPr>
                <p:cNvPr id="404" name="矩形 403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5" name="矩形 404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6" name="矩形 405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7" name="矩形 406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92" name="组合 391"/>
              <p:cNvGrpSpPr/>
              <p:nvPr/>
            </p:nvGrpSpPr>
            <p:grpSpPr>
              <a:xfrm>
                <a:off x="7029337" y="442050"/>
                <a:ext cx="844895" cy="145418"/>
                <a:chOff x="7021531" y="-342621"/>
                <a:chExt cx="844895" cy="145418"/>
              </a:xfrm>
            </p:grpSpPr>
            <p:sp>
              <p:nvSpPr>
                <p:cNvPr id="400" name="矩形 399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1" name="矩形 400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2" name="矩形 401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3" name="矩形 402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93" name="组合 392"/>
              <p:cNvGrpSpPr/>
              <p:nvPr/>
            </p:nvGrpSpPr>
            <p:grpSpPr>
              <a:xfrm>
                <a:off x="7029337" y="703607"/>
                <a:ext cx="844895" cy="145418"/>
                <a:chOff x="7021531" y="-342621"/>
                <a:chExt cx="844895" cy="145418"/>
              </a:xfrm>
            </p:grpSpPr>
            <p:sp>
              <p:nvSpPr>
                <p:cNvPr id="396" name="矩形 395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7" name="矩形 396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8" name="矩形 397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9" name="矩形 398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94" name="矩形 393"/>
              <p:cNvSpPr/>
              <p:nvPr/>
            </p:nvSpPr>
            <p:spPr>
              <a:xfrm>
                <a:off x="6885295" y="-508430"/>
                <a:ext cx="546394" cy="1486356"/>
              </a:xfrm>
              <a:prstGeom prst="rect">
                <a:avLst/>
              </a:prstGeom>
              <a:solidFill>
                <a:schemeClr val="accent4">
                  <a:lumMod val="75000"/>
                  <a:alpha val="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95" name="矩形 394"/>
              <p:cNvSpPr/>
              <p:nvPr/>
            </p:nvSpPr>
            <p:spPr>
              <a:xfrm>
                <a:off x="7029335" y="-1295256"/>
                <a:ext cx="853267" cy="54898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6" name="组合 355"/>
            <p:cNvGrpSpPr/>
            <p:nvPr/>
          </p:nvGrpSpPr>
          <p:grpSpPr>
            <a:xfrm>
              <a:off x="1780405" y="4931555"/>
              <a:ext cx="765154" cy="1031645"/>
              <a:chOff x="1780405" y="4931555"/>
              <a:chExt cx="765154" cy="1031645"/>
            </a:xfrm>
          </p:grpSpPr>
          <p:grpSp>
            <p:nvGrpSpPr>
              <p:cNvPr id="357" name="组合 356"/>
              <p:cNvGrpSpPr/>
              <p:nvPr/>
            </p:nvGrpSpPr>
            <p:grpSpPr>
              <a:xfrm>
                <a:off x="1780405" y="4993525"/>
                <a:ext cx="765154" cy="969675"/>
                <a:chOff x="6831076" y="-595313"/>
                <a:chExt cx="1241416" cy="1573239"/>
              </a:xfrm>
            </p:grpSpPr>
            <p:sp>
              <p:nvSpPr>
                <p:cNvPr id="359" name="矩形 358"/>
                <p:cNvSpPr/>
                <p:nvPr/>
              </p:nvSpPr>
              <p:spPr>
                <a:xfrm>
                  <a:off x="6831076" y="-595313"/>
                  <a:ext cx="1241416" cy="85271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60" name="矩形 359"/>
                <p:cNvSpPr/>
                <p:nvPr/>
              </p:nvSpPr>
              <p:spPr>
                <a:xfrm>
                  <a:off x="6895044" y="-510043"/>
                  <a:ext cx="1113481" cy="1486356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361" name="组合 360"/>
                <p:cNvGrpSpPr/>
                <p:nvPr/>
              </p:nvGrpSpPr>
              <p:grpSpPr>
                <a:xfrm>
                  <a:off x="7029337" y="-342621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383" name="矩形 382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84" name="矩形 383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85" name="矩形 384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86" name="矩形 385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362" name="组合 361"/>
                <p:cNvGrpSpPr/>
                <p:nvPr/>
              </p:nvGrpSpPr>
              <p:grpSpPr>
                <a:xfrm>
                  <a:off x="7029337" y="-81064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379" name="矩形 378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80" name="矩形 379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81" name="矩形 380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82" name="矩形 381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363" name="组合 362"/>
                <p:cNvGrpSpPr/>
                <p:nvPr/>
              </p:nvGrpSpPr>
              <p:grpSpPr>
                <a:xfrm>
                  <a:off x="7029337" y="180493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375" name="矩形 374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76" name="矩形 375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77" name="矩形 376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78" name="矩形 377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364" name="组合 363"/>
                <p:cNvGrpSpPr/>
                <p:nvPr/>
              </p:nvGrpSpPr>
              <p:grpSpPr>
                <a:xfrm>
                  <a:off x="7029337" y="442050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371" name="矩形 370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72" name="矩形 371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73" name="矩形 372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74" name="矩形 373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365" name="组合 364"/>
                <p:cNvGrpSpPr/>
                <p:nvPr/>
              </p:nvGrpSpPr>
              <p:grpSpPr>
                <a:xfrm>
                  <a:off x="7029337" y="703607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367" name="矩形 366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68" name="矩形 367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69" name="矩形 368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70" name="矩形 369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366" name="矩形 365"/>
                <p:cNvSpPr/>
                <p:nvPr/>
              </p:nvSpPr>
              <p:spPr>
                <a:xfrm>
                  <a:off x="6885295" y="-508430"/>
                  <a:ext cx="546394" cy="1486356"/>
                </a:xfrm>
                <a:prstGeom prst="rect">
                  <a:avLst/>
                </a:prstGeom>
                <a:solidFill>
                  <a:schemeClr val="accent4">
                    <a:lumMod val="75000"/>
                    <a:alpha val="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58" name="矩形 357"/>
              <p:cNvSpPr/>
              <p:nvPr/>
            </p:nvSpPr>
            <p:spPr>
              <a:xfrm>
                <a:off x="2310167" y="4931555"/>
                <a:ext cx="117752" cy="7310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28" name="组合 527"/>
          <p:cNvGrpSpPr/>
          <p:nvPr/>
        </p:nvGrpSpPr>
        <p:grpSpPr>
          <a:xfrm>
            <a:off x="8859792" y="6257582"/>
            <a:ext cx="967965" cy="426400"/>
            <a:chOff x="8873765" y="7025419"/>
            <a:chExt cx="2010214" cy="885523"/>
          </a:xfrm>
        </p:grpSpPr>
        <p:sp>
          <p:nvSpPr>
            <p:cNvPr id="529" name="任意多边形: 形状 528"/>
            <p:cNvSpPr/>
            <p:nvPr/>
          </p:nvSpPr>
          <p:spPr>
            <a:xfrm>
              <a:off x="9331088" y="7025419"/>
              <a:ext cx="1161957" cy="420750"/>
            </a:xfrm>
            <a:custGeom>
              <a:avLst/>
              <a:gdLst>
                <a:gd name="connsiteX0" fmla="*/ 580978 w 1161957"/>
                <a:gd name="connsiteY0" fmla="*/ 0 h 420750"/>
                <a:gd name="connsiteX1" fmla="*/ 1115901 w 1161957"/>
                <a:gd name="connsiteY1" fmla="*/ 321678 h 420750"/>
                <a:gd name="connsiteX2" fmla="*/ 1161957 w 1161957"/>
                <a:gd name="connsiteY2" fmla="*/ 420750 h 420750"/>
                <a:gd name="connsiteX3" fmla="*/ 0 w 1161957"/>
                <a:gd name="connsiteY3" fmla="*/ 420750 h 420750"/>
                <a:gd name="connsiteX4" fmla="*/ 46056 w 1161957"/>
                <a:gd name="connsiteY4" fmla="*/ 321678 h 420750"/>
                <a:gd name="connsiteX5" fmla="*/ 580978 w 1161957"/>
                <a:gd name="connsiteY5" fmla="*/ 0 h 42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957" h="420750">
                  <a:moveTo>
                    <a:pt x="580978" y="0"/>
                  </a:moveTo>
                  <a:cubicBezTo>
                    <a:pt x="807673" y="0"/>
                    <a:pt x="1006200" y="128825"/>
                    <a:pt x="1115901" y="321678"/>
                  </a:cubicBezTo>
                  <a:lnTo>
                    <a:pt x="1161957" y="420750"/>
                  </a:lnTo>
                  <a:lnTo>
                    <a:pt x="0" y="420750"/>
                  </a:lnTo>
                  <a:lnTo>
                    <a:pt x="46056" y="321678"/>
                  </a:lnTo>
                  <a:cubicBezTo>
                    <a:pt x="155756" y="128825"/>
                    <a:pt x="354283" y="0"/>
                    <a:pt x="5809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0" name="任意多边形: 形状 529"/>
            <p:cNvSpPr/>
            <p:nvPr/>
          </p:nvSpPr>
          <p:spPr>
            <a:xfrm>
              <a:off x="9369883" y="7104749"/>
              <a:ext cx="1084367" cy="393807"/>
            </a:xfrm>
            <a:custGeom>
              <a:avLst/>
              <a:gdLst>
                <a:gd name="connsiteX0" fmla="*/ 542183 w 1084367"/>
                <a:gd name="connsiteY0" fmla="*/ 0 h 393807"/>
                <a:gd name="connsiteX1" fmla="*/ 1081526 w 1084367"/>
                <a:gd name="connsiteY1" fmla="*/ 383805 h 393807"/>
                <a:gd name="connsiteX2" fmla="*/ 1084367 w 1084367"/>
                <a:gd name="connsiteY2" fmla="*/ 393807 h 393807"/>
                <a:gd name="connsiteX3" fmla="*/ 0 w 1084367"/>
                <a:gd name="connsiteY3" fmla="*/ 393807 h 393807"/>
                <a:gd name="connsiteX4" fmla="*/ 2841 w 1084367"/>
                <a:gd name="connsiteY4" fmla="*/ 383805 h 393807"/>
                <a:gd name="connsiteX5" fmla="*/ 542183 w 1084367"/>
                <a:gd name="connsiteY5" fmla="*/ 0 h 39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4367" h="393807">
                  <a:moveTo>
                    <a:pt x="542183" y="0"/>
                  </a:moveTo>
                  <a:cubicBezTo>
                    <a:pt x="787238" y="0"/>
                    <a:pt x="996769" y="159044"/>
                    <a:pt x="1081526" y="383805"/>
                  </a:cubicBezTo>
                  <a:lnTo>
                    <a:pt x="1084367" y="393807"/>
                  </a:lnTo>
                  <a:lnTo>
                    <a:pt x="0" y="393807"/>
                  </a:lnTo>
                  <a:lnTo>
                    <a:pt x="2841" y="383805"/>
                  </a:lnTo>
                  <a:cubicBezTo>
                    <a:pt x="87597" y="159044"/>
                    <a:pt x="297128" y="0"/>
                    <a:pt x="54218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1" name="任意多边形: 形状 530"/>
            <p:cNvSpPr/>
            <p:nvPr/>
          </p:nvSpPr>
          <p:spPr>
            <a:xfrm>
              <a:off x="8873765" y="7421514"/>
              <a:ext cx="2010214" cy="290124"/>
            </a:xfrm>
            <a:custGeom>
              <a:avLst/>
              <a:gdLst>
                <a:gd name="connsiteX0" fmla="*/ 225360 w 2010214"/>
                <a:gd name="connsiteY0" fmla="*/ 0 h 290124"/>
                <a:gd name="connsiteX1" fmla="*/ 1963447 w 2010214"/>
                <a:gd name="connsiteY1" fmla="*/ 9525 h 290124"/>
                <a:gd name="connsiteX2" fmla="*/ 2010214 w 2010214"/>
                <a:gd name="connsiteY2" fmla="*/ 56292 h 290124"/>
                <a:gd name="connsiteX3" fmla="*/ 2010214 w 2010214"/>
                <a:gd name="connsiteY3" fmla="*/ 243357 h 290124"/>
                <a:gd name="connsiteX4" fmla="*/ 1963447 w 2010214"/>
                <a:gd name="connsiteY4" fmla="*/ 290124 h 290124"/>
                <a:gd name="connsiteX5" fmla="*/ 1732392 w 2010214"/>
                <a:gd name="connsiteY5" fmla="*/ 290124 h 290124"/>
                <a:gd name="connsiteX6" fmla="*/ 1725783 w 2010214"/>
                <a:gd name="connsiteY6" fmla="*/ 257390 h 290124"/>
                <a:gd name="connsiteX7" fmla="*/ 1548017 w 2010214"/>
                <a:gd name="connsiteY7" fmla="*/ 139559 h 290124"/>
                <a:gd name="connsiteX8" fmla="*/ 1370251 w 2010214"/>
                <a:gd name="connsiteY8" fmla="*/ 257390 h 290124"/>
                <a:gd name="connsiteX9" fmla="*/ 1363642 w 2010214"/>
                <a:gd name="connsiteY9" fmla="*/ 290124 h 290124"/>
                <a:gd name="connsiteX10" fmla="*/ 648953 w 2010214"/>
                <a:gd name="connsiteY10" fmla="*/ 290124 h 290124"/>
                <a:gd name="connsiteX11" fmla="*/ 642344 w 2010214"/>
                <a:gd name="connsiteY11" fmla="*/ 257390 h 290124"/>
                <a:gd name="connsiteX12" fmla="*/ 464578 w 2010214"/>
                <a:gd name="connsiteY12" fmla="*/ 139559 h 290124"/>
                <a:gd name="connsiteX13" fmla="*/ 286812 w 2010214"/>
                <a:gd name="connsiteY13" fmla="*/ 257390 h 290124"/>
                <a:gd name="connsiteX14" fmla="*/ 280203 w 2010214"/>
                <a:gd name="connsiteY14" fmla="*/ 290124 h 290124"/>
                <a:gd name="connsiteX15" fmla="*/ 49148 w 2010214"/>
                <a:gd name="connsiteY15" fmla="*/ 290124 h 290124"/>
                <a:gd name="connsiteX16" fmla="*/ 2381 w 2010214"/>
                <a:gd name="connsiteY16" fmla="*/ 243357 h 290124"/>
                <a:gd name="connsiteX17" fmla="*/ 0 w 2010214"/>
                <a:gd name="connsiteY17" fmla="*/ 89629 h 290124"/>
                <a:gd name="connsiteX18" fmla="*/ 225360 w 2010214"/>
                <a:gd name="connsiteY18" fmla="*/ 0 h 29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0214" h="290124">
                  <a:moveTo>
                    <a:pt x="225360" y="0"/>
                  </a:moveTo>
                  <a:lnTo>
                    <a:pt x="1963447" y="9525"/>
                  </a:lnTo>
                  <a:cubicBezTo>
                    <a:pt x="1989276" y="9525"/>
                    <a:pt x="2010214" y="30463"/>
                    <a:pt x="2010214" y="56292"/>
                  </a:cubicBezTo>
                  <a:lnTo>
                    <a:pt x="2010214" y="243357"/>
                  </a:lnTo>
                  <a:cubicBezTo>
                    <a:pt x="2010214" y="269186"/>
                    <a:pt x="1989276" y="290124"/>
                    <a:pt x="1963447" y="290124"/>
                  </a:cubicBezTo>
                  <a:lnTo>
                    <a:pt x="1732392" y="290124"/>
                  </a:lnTo>
                  <a:lnTo>
                    <a:pt x="1725783" y="257390"/>
                  </a:lnTo>
                  <a:cubicBezTo>
                    <a:pt x="1696495" y="188146"/>
                    <a:pt x="1627930" y="139559"/>
                    <a:pt x="1548017" y="139559"/>
                  </a:cubicBezTo>
                  <a:cubicBezTo>
                    <a:pt x="1468104" y="139559"/>
                    <a:pt x="1399539" y="188146"/>
                    <a:pt x="1370251" y="257390"/>
                  </a:cubicBezTo>
                  <a:lnTo>
                    <a:pt x="1363642" y="290124"/>
                  </a:lnTo>
                  <a:lnTo>
                    <a:pt x="648953" y="290124"/>
                  </a:lnTo>
                  <a:lnTo>
                    <a:pt x="642344" y="257390"/>
                  </a:lnTo>
                  <a:cubicBezTo>
                    <a:pt x="613056" y="188146"/>
                    <a:pt x="544491" y="139559"/>
                    <a:pt x="464578" y="139559"/>
                  </a:cubicBezTo>
                  <a:cubicBezTo>
                    <a:pt x="384665" y="139559"/>
                    <a:pt x="316100" y="188146"/>
                    <a:pt x="286812" y="257390"/>
                  </a:cubicBezTo>
                  <a:lnTo>
                    <a:pt x="280203" y="290124"/>
                  </a:lnTo>
                  <a:lnTo>
                    <a:pt x="49148" y="290124"/>
                  </a:lnTo>
                  <a:cubicBezTo>
                    <a:pt x="23319" y="290124"/>
                    <a:pt x="2381" y="269186"/>
                    <a:pt x="2381" y="243357"/>
                  </a:cubicBezTo>
                  <a:cubicBezTo>
                    <a:pt x="1587" y="192114"/>
                    <a:pt x="794" y="140872"/>
                    <a:pt x="0" y="89629"/>
                  </a:cubicBezTo>
                  <a:cubicBezTo>
                    <a:pt x="0" y="28081"/>
                    <a:pt x="199531" y="0"/>
                    <a:pt x="22536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532" name="矩形: 圆角 531"/>
            <p:cNvSpPr/>
            <p:nvPr/>
          </p:nvSpPr>
          <p:spPr>
            <a:xfrm rot="16200000">
              <a:off x="9693701" y="7298717"/>
              <a:ext cx="456581" cy="4571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3" name="椭圆 532"/>
            <p:cNvSpPr/>
            <p:nvPr/>
          </p:nvSpPr>
          <p:spPr>
            <a:xfrm>
              <a:off x="9181399" y="7597056"/>
              <a:ext cx="313886" cy="3138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4" name="椭圆 533"/>
            <p:cNvSpPr/>
            <p:nvPr/>
          </p:nvSpPr>
          <p:spPr>
            <a:xfrm>
              <a:off x="10264838" y="7597056"/>
              <a:ext cx="313886" cy="3138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535" name="组合 534"/>
          <p:cNvGrpSpPr/>
          <p:nvPr/>
        </p:nvGrpSpPr>
        <p:grpSpPr>
          <a:xfrm>
            <a:off x="4683730" y="5832599"/>
            <a:ext cx="1291057" cy="551098"/>
            <a:chOff x="2232484" y="5636171"/>
            <a:chExt cx="2059640" cy="879174"/>
          </a:xfrm>
        </p:grpSpPr>
        <p:grpSp>
          <p:nvGrpSpPr>
            <p:cNvPr id="536" name="组合 535"/>
            <p:cNvGrpSpPr/>
            <p:nvPr/>
          </p:nvGrpSpPr>
          <p:grpSpPr>
            <a:xfrm>
              <a:off x="3132988" y="5686184"/>
              <a:ext cx="1045615" cy="478020"/>
              <a:chOff x="3137177" y="5748500"/>
              <a:chExt cx="1110561" cy="491142"/>
            </a:xfrm>
          </p:grpSpPr>
          <p:sp>
            <p:nvSpPr>
              <p:cNvPr id="542" name="任意多边形: 形状 541"/>
              <p:cNvSpPr/>
              <p:nvPr/>
            </p:nvSpPr>
            <p:spPr>
              <a:xfrm>
                <a:off x="3137177" y="5748500"/>
                <a:ext cx="1110561" cy="491142"/>
              </a:xfrm>
              <a:custGeom>
                <a:avLst/>
                <a:gdLst>
                  <a:gd name="connsiteX0" fmla="*/ 613644 w 1227288"/>
                  <a:gd name="connsiteY0" fmla="*/ 0 h 264685"/>
                  <a:gd name="connsiteX1" fmla="*/ 1226412 w 1227288"/>
                  <a:gd name="connsiteY1" fmla="*/ 260155 h 264685"/>
                  <a:gd name="connsiteX2" fmla="*/ 1227288 w 1227288"/>
                  <a:gd name="connsiteY2" fmla="*/ 264685 h 264685"/>
                  <a:gd name="connsiteX3" fmla="*/ 0 w 1227288"/>
                  <a:gd name="connsiteY3" fmla="*/ 264685 h 264685"/>
                  <a:gd name="connsiteX4" fmla="*/ 877 w 1227288"/>
                  <a:gd name="connsiteY4" fmla="*/ 260155 h 264685"/>
                  <a:gd name="connsiteX5" fmla="*/ 613644 w 1227288"/>
                  <a:gd name="connsiteY5" fmla="*/ 0 h 264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7288" h="264685">
                    <a:moveTo>
                      <a:pt x="613644" y="0"/>
                    </a:moveTo>
                    <a:cubicBezTo>
                      <a:pt x="915904" y="0"/>
                      <a:pt x="1168088" y="111685"/>
                      <a:pt x="1226412" y="260155"/>
                    </a:cubicBezTo>
                    <a:lnTo>
                      <a:pt x="1227288" y="264685"/>
                    </a:lnTo>
                    <a:lnTo>
                      <a:pt x="0" y="264685"/>
                    </a:lnTo>
                    <a:lnTo>
                      <a:pt x="877" y="260155"/>
                    </a:lnTo>
                    <a:cubicBezTo>
                      <a:pt x="59200" y="111685"/>
                      <a:pt x="311384" y="0"/>
                      <a:pt x="6136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43" name="任意多边形: 形状 542"/>
              <p:cNvSpPr/>
              <p:nvPr/>
            </p:nvSpPr>
            <p:spPr>
              <a:xfrm>
                <a:off x="3191456" y="5799156"/>
                <a:ext cx="988837" cy="428095"/>
              </a:xfrm>
              <a:custGeom>
                <a:avLst/>
                <a:gdLst>
                  <a:gd name="connsiteX0" fmla="*/ 613644 w 1227288"/>
                  <a:gd name="connsiteY0" fmla="*/ 0 h 264685"/>
                  <a:gd name="connsiteX1" fmla="*/ 1226412 w 1227288"/>
                  <a:gd name="connsiteY1" fmla="*/ 260155 h 264685"/>
                  <a:gd name="connsiteX2" fmla="*/ 1227288 w 1227288"/>
                  <a:gd name="connsiteY2" fmla="*/ 264685 h 264685"/>
                  <a:gd name="connsiteX3" fmla="*/ 0 w 1227288"/>
                  <a:gd name="connsiteY3" fmla="*/ 264685 h 264685"/>
                  <a:gd name="connsiteX4" fmla="*/ 877 w 1227288"/>
                  <a:gd name="connsiteY4" fmla="*/ 260155 h 264685"/>
                  <a:gd name="connsiteX5" fmla="*/ 613644 w 1227288"/>
                  <a:gd name="connsiteY5" fmla="*/ 0 h 264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7288" h="264685">
                    <a:moveTo>
                      <a:pt x="613644" y="0"/>
                    </a:moveTo>
                    <a:cubicBezTo>
                      <a:pt x="915904" y="0"/>
                      <a:pt x="1168088" y="111685"/>
                      <a:pt x="1226412" y="260155"/>
                    </a:cubicBezTo>
                    <a:lnTo>
                      <a:pt x="1227288" y="264685"/>
                    </a:lnTo>
                    <a:lnTo>
                      <a:pt x="0" y="264685"/>
                    </a:lnTo>
                    <a:lnTo>
                      <a:pt x="877" y="260155"/>
                    </a:lnTo>
                    <a:cubicBezTo>
                      <a:pt x="59200" y="111685"/>
                      <a:pt x="311384" y="0"/>
                      <a:pt x="61364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37" name="任意多边形: 形状 536"/>
            <p:cNvSpPr/>
            <p:nvPr/>
          </p:nvSpPr>
          <p:spPr>
            <a:xfrm>
              <a:off x="2232484" y="6154271"/>
              <a:ext cx="2059640" cy="161770"/>
            </a:xfrm>
            <a:custGeom>
              <a:avLst/>
              <a:gdLst>
                <a:gd name="connsiteX0" fmla="*/ 38705 w 2059640"/>
                <a:gd name="connsiteY0" fmla="*/ 0 h 161770"/>
                <a:gd name="connsiteX1" fmla="*/ 2020935 w 2059640"/>
                <a:gd name="connsiteY1" fmla="*/ 0 h 161770"/>
                <a:gd name="connsiteX2" fmla="*/ 2059640 w 2059640"/>
                <a:gd name="connsiteY2" fmla="*/ 38705 h 161770"/>
                <a:gd name="connsiteX3" fmla="*/ 2059640 w 2059640"/>
                <a:gd name="connsiteY3" fmla="*/ 123065 h 161770"/>
                <a:gd name="connsiteX4" fmla="*/ 2020935 w 2059640"/>
                <a:gd name="connsiteY4" fmla="*/ 161770 h 161770"/>
                <a:gd name="connsiteX5" fmla="*/ 1781817 w 2059640"/>
                <a:gd name="connsiteY5" fmla="*/ 161770 h 161770"/>
                <a:gd name="connsiteX6" fmla="*/ 1775208 w 2059640"/>
                <a:gd name="connsiteY6" fmla="*/ 129036 h 161770"/>
                <a:gd name="connsiteX7" fmla="*/ 1597442 w 2059640"/>
                <a:gd name="connsiteY7" fmla="*/ 11205 h 161770"/>
                <a:gd name="connsiteX8" fmla="*/ 1419676 w 2059640"/>
                <a:gd name="connsiteY8" fmla="*/ 129036 h 161770"/>
                <a:gd name="connsiteX9" fmla="*/ 1413068 w 2059640"/>
                <a:gd name="connsiteY9" fmla="*/ 161770 h 161770"/>
                <a:gd name="connsiteX10" fmla="*/ 698378 w 2059640"/>
                <a:gd name="connsiteY10" fmla="*/ 161770 h 161770"/>
                <a:gd name="connsiteX11" fmla="*/ 691769 w 2059640"/>
                <a:gd name="connsiteY11" fmla="*/ 129036 h 161770"/>
                <a:gd name="connsiteX12" fmla="*/ 514003 w 2059640"/>
                <a:gd name="connsiteY12" fmla="*/ 11205 h 161770"/>
                <a:gd name="connsiteX13" fmla="*/ 336237 w 2059640"/>
                <a:gd name="connsiteY13" fmla="*/ 129036 h 161770"/>
                <a:gd name="connsiteX14" fmla="*/ 329629 w 2059640"/>
                <a:gd name="connsiteY14" fmla="*/ 161770 h 161770"/>
                <a:gd name="connsiteX15" fmla="*/ 38705 w 2059640"/>
                <a:gd name="connsiteY15" fmla="*/ 161770 h 161770"/>
                <a:gd name="connsiteX16" fmla="*/ 0 w 2059640"/>
                <a:gd name="connsiteY16" fmla="*/ 123065 h 161770"/>
                <a:gd name="connsiteX17" fmla="*/ 0 w 2059640"/>
                <a:gd name="connsiteY17" fmla="*/ 38705 h 161770"/>
                <a:gd name="connsiteX18" fmla="*/ 38705 w 2059640"/>
                <a:gd name="connsiteY18" fmla="*/ 0 h 16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59640" h="161770">
                  <a:moveTo>
                    <a:pt x="38705" y="0"/>
                  </a:moveTo>
                  <a:lnTo>
                    <a:pt x="2020935" y="0"/>
                  </a:lnTo>
                  <a:cubicBezTo>
                    <a:pt x="2042311" y="0"/>
                    <a:pt x="2059640" y="17329"/>
                    <a:pt x="2059640" y="38705"/>
                  </a:cubicBezTo>
                  <a:lnTo>
                    <a:pt x="2059640" y="123065"/>
                  </a:lnTo>
                  <a:cubicBezTo>
                    <a:pt x="2059640" y="144441"/>
                    <a:pt x="2042311" y="161770"/>
                    <a:pt x="2020935" y="161770"/>
                  </a:cubicBezTo>
                  <a:lnTo>
                    <a:pt x="1781817" y="161770"/>
                  </a:lnTo>
                  <a:lnTo>
                    <a:pt x="1775208" y="129036"/>
                  </a:lnTo>
                  <a:cubicBezTo>
                    <a:pt x="1745920" y="59792"/>
                    <a:pt x="1677355" y="11205"/>
                    <a:pt x="1597442" y="11205"/>
                  </a:cubicBezTo>
                  <a:cubicBezTo>
                    <a:pt x="1517529" y="11205"/>
                    <a:pt x="1448964" y="59792"/>
                    <a:pt x="1419676" y="129036"/>
                  </a:cubicBezTo>
                  <a:lnTo>
                    <a:pt x="1413068" y="161770"/>
                  </a:lnTo>
                  <a:lnTo>
                    <a:pt x="698378" y="161770"/>
                  </a:lnTo>
                  <a:lnTo>
                    <a:pt x="691769" y="129036"/>
                  </a:lnTo>
                  <a:cubicBezTo>
                    <a:pt x="662481" y="59792"/>
                    <a:pt x="593916" y="11205"/>
                    <a:pt x="514003" y="11205"/>
                  </a:cubicBezTo>
                  <a:cubicBezTo>
                    <a:pt x="434090" y="11205"/>
                    <a:pt x="365525" y="59792"/>
                    <a:pt x="336237" y="129036"/>
                  </a:cubicBezTo>
                  <a:lnTo>
                    <a:pt x="329629" y="161770"/>
                  </a:lnTo>
                  <a:lnTo>
                    <a:pt x="38705" y="161770"/>
                  </a:lnTo>
                  <a:cubicBezTo>
                    <a:pt x="17329" y="161770"/>
                    <a:pt x="0" y="144441"/>
                    <a:pt x="0" y="123065"/>
                  </a:cubicBezTo>
                  <a:lnTo>
                    <a:pt x="0" y="38705"/>
                  </a:lnTo>
                  <a:cubicBezTo>
                    <a:pt x="0" y="17329"/>
                    <a:pt x="17329" y="0"/>
                    <a:pt x="387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8" name="矩形: 圆角 537"/>
            <p:cNvSpPr/>
            <p:nvPr/>
          </p:nvSpPr>
          <p:spPr>
            <a:xfrm rot="16200000">
              <a:off x="3119826" y="5912661"/>
              <a:ext cx="429059" cy="5416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9" name="矩形 538"/>
            <p:cNvSpPr/>
            <p:nvPr/>
          </p:nvSpPr>
          <p:spPr>
            <a:xfrm>
              <a:off x="2284973" y="5636171"/>
              <a:ext cx="1364625" cy="5203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40" name="椭圆 539"/>
            <p:cNvSpPr/>
            <p:nvPr/>
          </p:nvSpPr>
          <p:spPr>
            <a:xfrm>
              <a:off x="2589543" y="6201459"/>
              <a:ext cx="313886" cy="3138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41" name="椭圆 540"/>
            <p:cNvSpPr/>
            <p:nvPr/>
          </p:nvSpPr>
          <p:spPr>
            <a:xfrm>
              <a:off x="3672982" y="6201459"/>
              <a:ext cx="313886" cy="3138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44" name="任意多边形: 形状 543"/>
          <p:cNvSpPr/>
          <p:nvPr/>
        </p:nvSpPr>
        <p:spPr>
          <a:xfrm>
            <a:off x="3631837" y="1114897"/>
            <a:ext cx="1008929" cy="534179"/>
          </a:xfrm>
          <a:custGeom>
            <a:avLst/>
            <a:gdLst>
              <a:gd name="connsiteX0" fmla="*/ 935392 w 2034226"/>
              <a:gd name="connsiteY0" fmla="*/ 0 h 1077025"/>
              <a:gd name="connsiteX1" fmla="*/ 1348399 w 2034226"/>
              <a:gd name="connsiteY1" fmla="*/ 205313 h 1077025"/>
              <a:gd name="connsiteX2" fmla="*/ 1351793 w 2034226"/>
              <a:gd name="connsiteY2" fmla="*/ 212945 h 1077025"/>
              <a:gd name="connsiteX3" fmla="*/ 1363330 w 2034226"/>
              <a:gd name="connsiteY3" fmla="*/ 207415 h 1077025"/>
              <a:gd name="connsiteX4" fmla="*/ 1551305 w 2034226"/>
              <a:gd name="connsiteY4" fmla="*/ 173904 h 1077025"/>
              <a:gd name="connsiteX5" fmla="*/ 2034226 w 2034226"/>
              <a:gd name="connsiteY5" fmla="*/ 600339 h 1077025"/>
              <a:gd name="connsiteX6" fmla="*/ 1551305 w 2034226"/>
              <a:gd name="connsiteY6" fmla="*/ 1026774 h 1077025"/>
              <a:gd name="connsiteX7" fmla="*/ 1363330 w 2034226"/>
              <a:gd name="connsiteY7" fmla="*/ 993263 h 1077025"/>
              <a:gd name="connsiteX8" fmla="*/ 1352157 w 2034226"/>
              <a:gd name="connsiteY8" fmla="*/ 987907 h 1077025"/>
              <a:gd name="connsiteX9" fmla="*/ 1329799 w 2034226"/>
              <a:gd name="connsiteY9" fmla="*/ 1004197 h 1077025"/>
              <a:gd name="connsiteX10" fmla="*/ 1059793 w 2034226"/>
              <a:gd name="connsiteY10" fmla="*/ 1077025 h 1077025"/>
              <a:gd name="connsiteX11" fmla="*/ 789787 w 2034226"/>
              <a:gd name="connsiteY11" fmla="*/ 1004197 h 1077025"/>
              <a:gd name="connsiteX12" fmla="*/ 758161 w 2034226"/>
              <a:gd name="connsiteY12" fmla="*/ 981155 h 1077025"/>
              <a:gd name="connsiteX13" fmla="*/ 752927 w 2034226"/>
              <a:gd name="connsiteY13" fmla="*/ 984969 h 1077025"/>
              <a:gd name="connsiteX14" fmla="*/ 482921 w 2034226"/>
              <a:gd name="connsiteY14" fmla="*/ 1057797 h 1077025"/>
              <a:gd name="connsiteX15" fmla="*/ 0 w 2034226"/>
              <a:gd name="connsiteY15" fmla="*/ 631362 h 1077025"/>
              <a:gd name="connsiteX16" fmla="*/ 482921 w 2034226"/>
              <a:gd name="connsiteY16" fmla="*/ 204927 h 1077025"/>
              <a:gd name="connsiteX17" fmla="*/ 522906 w 2034226"/>
              <a:gd name="connsiteY17" fmla="*/ 207598 h 1077025"/>
              <a:gd name="connsiteX18" fmla="*/ 534946 w 2034226"/>
              <a:gd name="connsiteY18" fmla="*/ 188011 h 1077025"/>
              <a:gd name="connsiteX19" fmla="*/ 935392 w 2034226"/>
              <a:gd name="connsiteY19" fmla="*/ 0 h 107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34226" h="1077025">
                <a:moveTo>
                  <a:pt x="935392" y="0"/>
                </a:moveTo>
                <a:cubicBezTo>
                  <a:pt x="1110421" y="0"/>
                  <a:pt x="1263701" y="82223"/>
                  <a:pt x="1348399" y="205313"/>
                </a:cubicBezTo>
                <a:lnTo>
                  <a:pt x="1351793" y="212945"/>
                </a:lnTo>
                <a:lnTo>
                  <a:pt x="1363330" y="207415"/>
                </a:lnTo>
                <a:cubicBezTo>
                  <a:pt x="1421106" y="185837"/>
                  <a:pt x="1484628" y="173904"/>
                  <a:pt x="1551305" y="173904"/>
                </a:cubicBezTo>
                <a:cubicBezTo>
                  <a:pt x="1818015" y="173904"/>
                  <a:pt x="2034226" y="364825"/>
                  <a:pt x="2034226" y="600339"/>
                </a:cubicBezTo>
                <a:cubicBezTo>
                  <a:pt x="2034226" y="835853"/>
                  <a:pt x="1818015" y="1026774"/>
                  <a:pt x="1551305" y="1026774"/>
                </a:cubicBezTo>
                <a:cubicBezTo>
                  <a:pt x="1484628" y="1026774"/>
                  <a:pt x="1421106" y="1014842"/>
                  <a:pt x="1363330" y="993263"/>
                </a:cubicBezTo>
                <a:lnTo>
                  <a:pt x="1352157" y="987907"/>
                </a:lnTo>
                <a:lnTo>
                  <a:pt x="1329799" y="1004197"/>
                </a:lnTo>
                <a:cubicBezTo>
                  <a:pt x="1252724" y="1050177"/>
                  <a:pt x="1159809" y="1077025"/>
                  <a:pt x="1059793" y="1077025"/>
                </a:cubicBezTo>
                <a:cubicBezTo>
                  <a:pt x="959777" y="1077025"/>
                  <a:pt x="866862" y="1050177"/>
                  <a:pt x="789787" y="1004197"/>
                </a:cubicBezTo>
                <a:lnTo>
                  <a:pt x="758161" y="981155"/>
                </a:lnTo>
                <a:lnTo>
                  <a:pt x="752927" y="984969"/>
                </a:lnTo>
                <a:cubicBezTo>
                  <a:pt x="675852" y="1030949"/>
                  <a:pt x="582937" y="1057797"/>
                  <a:pt x="482921" y="1057797"/>
                </a:cubicBezTo>
                <a:cubicBezTo>
                  <a:pt x="216211" y="1057797"/>
                  <a:pt x="0" y="866876"/>
                  <a:pt x="0" y="631362"/>
                </a:cubicBezTo>
                <a:cubicBezTo>
                  <a:pt x="0" y="395848"/>
                  <a:pt x="216211" y="204927"/>
                  <a:pt x="482921" y="204927"/>
                </a:cubicBezTo>
                <a:lnTo>
                  <a:pt x="522906" y="207598"/>
                </a:lnTo>
                <a:lnTo>
                  <a:pt x="534946" y="188011"/>
                </a:lnTo>
                <a:cubicBezTo>
                  <a:pt x="621731" y="74578"/>
                  <a:pt x="768698" y="0"/>
                  <a:pt x="935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45" name="任意多边形: 形状 544"/>
          <p:cNvSpPr/>
          <p:nvPr/>
        </p:nvSpPr>
        <p:spPr>
          <a:xfrm>
            <a:off x="9827757" y="1060259"/>
            <a:ext cx="1344340" cy="711763"/>
          </a:xfrm>
          <a:custGeom>
            <a:avLst/>
            <a:gdLst>
              <a:gd name="connsiteX0" fmla="*/ 935392 w 2034226"/>
              <a:gd name="connsiteY0" fmla="*/ 0 h 1077025"/>
              <a:gd name="connsiteX1" fmla="*/ 1348399 w 2034226"/>
              <a:gd name="connsiteY1" fmla="*/ 205313 h 1077025"/>
              <a:gd name="connsiteX2" fmla="*/ 1351793 w 2034226"/>
              <a:gd name="connsiteY2" fmla="*/ 212945 h 1077025"/>
              <a:gd name="connsiteX3" fmla="*/ 1363330 w 2034226"/>
              <a:gd name="connsiteY3" fmla="*/ 207415 h 1077025"/>
              <a:gd name="connsiteX4" fmla="*/ 1551305 w 2034226"/>
              <a:gd name="connsiteY4" fmla="*/ 173904 h 1077025"/>
              <a:gd name="connsiteX5" fmla="*/ 2034226 w 2034226"/>
              <a:gd name="connsiteY5" fmla="*/ 600339 h 1077025"/>
              <a:gd name="connsiteX6" fmla="*/ 1551305 w 2034226"/>
              <a:gd name="connsiteY6" fmla="*/ 1026774 h 1077025"/>
              <a:gd name="connsiteX7" fmla="*/ 1363330 w 2034226"/>
              <a:gd name="connsiteY7" fmla="*/ 993263 h 1077025"/>
              <a:gd name="connsiteX8" fmla="*/ 1352157 w 2034226"/>
              <a:gd name="connsiteY8" fmla="*/ 987907 h 1077025"/>
              <a:gd name="connsiteX9" fmla="*/ 1329799 w 2034226"/>
              <a:gd name="connsiteY9" fmla="*/ 1004197 h 1077025"/>
              <a:gd name="connsiteX10" fmla="*/ 1059793 w 2034226"/>
              <a:gd name="connsiteY10" fmla="*/ 1077025 h 1077025"/>
              <a:gd name="connsiteX11" fmla="*/ 789787 w 2034226"/>
              <a:gd name="connsiteY11" fmla="*/ 1004197 h 1077025"/>
              <a:gd name="connsiteX12" fmla="*/ 758161 w 2034226"/>
              <a:gd name="connsiteY12" fmla="*/ 981155 h 1077025"/>
              <a:gd name="connsiteX13" fmla="*/ 752927 w 2034226"/>
              <a:gd name="connsiteY13" fmla="*/ 984969 h 1077025"/>
              <a:gd name="connsiteX14" fmla="*/ 482921 w 2034226"/>
              <a:gd name="connsiteY14" fmla="*/ 1057797 h 1077025"/>
              <a:gd name="connsiteX15" fmla="*/ 0 w 2034226"/>
              <a:gd name="connsiteY15" fmla="*/ 631362 h 1077025"/>
              <a:gd name="connsiteX16" fmla="*/ 482921 w 2034226"/>
              <a:gd name="connsiteY16" fmla="*/ 204927 h 1077025"/>
              <a:gd name="connsiteX17" fmla="*/ 522906 w 2034226"/>
              <a:gd name="connsiteY17" fmla="*/ 207598 h 1077025"/>
              <a:gd name="connsiteX18" fmla="*/ 534946 w 2034226"/>
              <a:gd name="connsiteY18" fmla="*/ 188011 h 1077025"/>
              <a:gd name="connsiteX19" fmla="*/ 935392 w 2034226"/>
              <a:gd name="connsiteY19" fmla="*/ 0 h 107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34226" h="1077025">
                <a:moveTo>
                  <a:pt x="935392" y="0"/>
                </a:moveTo>
                <a:cubicBezTo>
                  <a:pt x="1110421" y="0"/>
                  <a:pt x="1263701" y="82223"/>
                  <a:pt x="1348399" y="205313"/>
                </a:cubicBezTo>
                <a:lnTo>
                  <a:pt x="1351793" y="212945"/>
                </a:lnTo>
                <a:lnTo>
                  <a:pt x="1363330" y="207415"/>
                </a:lnTo>
                <a:cubicBezTo>
                  <a:pt x="1421106" y="185837"/>
                  <a:pt x="1484628" y="173904"/>
                  <a:pt x="1551305" y="173904"/>
                </a:cubicBezTo>
                <a:cubicBezTo>
                  <a:pt x="1818015" y="173904"/>
                  <a:pt x="2034226" y="364825"/>
                  <a:pt x="2034226" y="600339"/>
                </a:cubicBezTo>
                <a:cubicBezTo>
                  <a:pt x="2034226" y="835853"/>
                  <a:pt x="1818015" y="1026774"/>
                  <a:pt x="1551305" y="1026774"/>
                </a:cubicBezTo>
                <a:cubicBezTo>
                  <a:pt x="1484628" y="1026774"/>
                  <a:pt x="1421106" y="1014842"/>
                  <a:pt x="1363330" y="993263"/>
                </a:cubicBezTo>
                <a:lnTo>
                  <a:pt x="1352157" y="987907"/>
                </a:lnTo>
                <a:lnTo>
                  <a:pt x="1329799" y="1004197"/>
                </a:lnTo>
                <a:cubicBezTo>
                  <a:pt x="1252724" y="1050177"/>
                  <a:pt x="1159809" y="1077025"/>
                  <a:pt x="1059793" y="1077025"/>
                </a:cubicBezTo>
                <a:cubicBezTo>
                  <a:pt x="959777" y="1077025"/>
                  <a:pt x="866862" y="1050177"/>
                  <a:pt x="789787" y="1004197"/>
                </a:cubicBezTo>
                <a:lnTo>
                  <a:pt x="758161" y="981155"/>
                </a:lnTo>
                <a:lnTo>
                  <a:pt x="752927" y="984969"/>
                </a:lnTo>
                <a:cubicBezTo>
                  <a:pt x="675852" y="1030949"/>
                  <a:pt x="582937" y="1057797"/>
                  <a:pt x="482921" y="1057797"/>
                </a:cubicBezTo>
                <a:cubicBezTo>
                  <a:pt x="216211" y="1057797"/>
                  <a:pt x="0" y="866876"/>
                  <a:pt x="0" y="631362"/>
                </a:cubicBezTo>
                <a:cubicBezTo>
                  <a:pt x="0" y="395848"/>
                  <a:pt x="216211" y="204927"/>
                  <a:pt x="482921" y="204927"/>
                </a:cubicBezTo>
                <a:lnTo>
                  <a:pt x="522906" y="207598"/>
                </a:lnTo>
                <a:lnTo>
                  <a:pt x="534946" y="188011"/>
                </a:lnTo>
                <a:cubicBezTo>
                  <a:pt x="621731" y="74578"/>
                  <a:pt x="768698" y="0"/>
                  <a:pt x="935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46" name="任意多边形: 形状 545"/>
          <p:cNvSpPr/>
          <p:nvPr/>
        </p:nvSpPr>
        <p:spPr>
          <a:xfrm>
            <a:off x="7061126" y="3139943"/>
            <a:ext cx="1344340" cy="711763"/>
          </a:xfrm>
          <a:custGeom>
            <a:avLst/>
            <a:gdLst>
              <a:gd name="connsiteX0" fmla="*/ 935392 w 2034226"/>
              <a:gd name="connsiteY0" fmla="*/ 0 h 1077025"/>
              <a:gd name="connsiteX1" fmla="*/ 1348399 w 2034226"/>
              <a:gd name="connsiteY1" fmla="*/ 205313 h 1077025"/>
              <a:gd name="connsiteX2" fmla="*/ 1351793 w 2034226"/>
              <a:gd name="connsiteY2" fmla="*/ 212945 h 1077025"/>
              <a:gd name="connsiteX3" fmla="*/ 1363330 w 2034226"/>
              <a:gd name="connsiteY3" fmla="*/ 207415 h 1077025"/>
              <a:gd name="connsiteX4" fmla="*/ 1551305 w 2034226"/>
              <a:gd name="connsiteY4" fmla="*/ 173904 h 1077025"/>
              <a:gd name="connsiteX5" fmla="*/ 2034226 w 2034226"/>
              <a:gd name="connsiteY5" fmla="*/ 600339 h 1077025"/>
              <a:gd name="connsiteX6" fmla="*/ 1551305 w 2034226"/>
              <a:gd name="connsiteY6" fmla="*/ 1026774 h 1077025"/>
              <a:gd name="connsiteX7" fmla="*/ 1363330 w 2034226"/>
              <a:gd name="connsiteY7" fmla="*/ 993263 h 1077025"/>
              <a:gd name="connsiteX8" fmla="*/ 1352157 w 2034226"/>
              <a:gd name="connsiteY8" fmla="*/ 987907 h 1077025"/>
              <a:gd name="connsiteX9" fmla="*/ 1329799 w 2034226"/>
              <a:gd name="connsiteY9" fmla="*/ 1004197 h 1077025"/>
              <a:gd name="connsiteX10" fmla="*/ 1059793 w 2034226"/>
              <a:gd name="connsiteY10" fmla="*/ 1077025 h 1077025"/>
              <a:gd name="connsiteX11" fmla="*/ 789787 w 2034226"/>
              <a:gd name="connsiteY11" fmla="*/ 1004197 h 1077025"/>
              <a:gd name="connsiteX12" fmla="*/ 758161 w 2034226"/>
              <a:gd name="connsiteY12" fmla="*/ 981155 h 1077025"/>
              <a:gd name="connsiteX13" fmla="*/ 752927 w 2034226"/>
              <a:gd name="connsiteY13" fmla="*/ 984969 h 1077025"/>
              <a:gd name="connsiteX14" fmla="*/ 482921 w 2034226"/>
              <a:gd name="connsiteY14" fmla="*/ 1057797 h 1077025"/>
              <a:gd name="connsiteX15" fmla="*/ 0 w 2034226"/>
              <a:gd name="connsiteY15" fmla="*/ 631362 h 1077025"/>
              <a:gd name="connsiteX16" fmla="*/ 482921 w 2034226"/>
              <a:gd name="connsiteY16" fmla="*/ 204927 h 1077025"/>
              <a:gd name="connsiteX17" fmla="*/ 522906 w 2034226"/>
              <a:gd name="connsiteY17" fmla="*/ 207598 h 1077025"/>
              <a:gd name="connsiteX18" fmla="*/ 534946 w 2034226"/>
              <a:gd name="connsiteY18" fmla="*/ 188011 h 1077025"/>
              <a:gd name="connsiteX19" fmla="*/ 935392 w 2034226"/>
              <a:gd name="connsiteY19" fmla="*/ 0 h 107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34226" h="1077025">
                <a:moveTo>
                  <a:pt x="935392" y="0"/>
                </a:moveTo>
                <a:cubicBezTo>
                  <a:pt x="1110421" y="0"/>
                  <a:pt x="1263701" y="82223"/>
                  <a:pt x="1348399" y="205313"/>
                </a:cubicBezTo>
                <a:lnTo>
                  <a:pt x="1351793" y="212945"/>
                </a:lnTo>
                <a:lnTo>
                  <a:pt x="1363330" y="207415"/>
                </a:lnTo>
                <a:cubicBezTo>
                  <a:pt x="1421106" y="185837"/>
                  <a:pt x="1484628" y="173904"/>
                  <a:pt x="1551305" y="173904"/>
                </a:cubicBezTo>
                <a:cubicBezTo>
                  <a:pt x="1818015" y="173904"/>
                  <a:pt x="2034226" y="364825"/>
                  <a:pt x="2034226" y="600339"/>
                </a:cubicBezTo>
                <a:cubicBezTo>
                  <a:pt x="2034226" y="835853"/>
                  <a:pt x="1818015" y="1026774"/>
                  <a:pt x="1551305" y="1026774"/>
                </a:cubicBezTo>
                <a:cubicBezTo>
                  <a:pt x="1484628" y="1026774"/>
                  <a:pt x="1421106" y="1014842"/>
                  <a:pt x="1363330" y="993263"/>
                </a:cubicBezTo>
                <a:lnTo>
                  <a:pt x="1352157" y="987907"/>
                </a:lnTo>
                <a:lnTo>
                  <a:pt x="1329799" y="1004197"/>
                </a:lnTo>
                <a:cubicBezTo>
                  <a:pt x="1252724" y="1050177"/>
                  <a:pt x="1159809" y="1077025"/>
                  <a:pt x="1059793" y="1077025"/>
                </a:cubicBezTo>
                <a:cubicBezTo>
                  <a:pt x="959777" y="1077025"/>
                  <a:pt x="866862" y="1050177"/>
                  <a:pt x="789787" y="1004197"/>
                </a:cubicBezTo>
                <a:lnTo>
                  <a:pt x="758161" y="981155"/>
                </a:lnTo>
                <a:lnTo>
                  <a:pt x="752927" y="984969"/>
                </a:lnTo>
                <a:cubicBezTo>
                  <a:pt x="675852" y="1030949"/>
                  <a:pt x="582937" y="1057797"/>
                  <a:pt x="482921" y="1057797"/>
                </a:cubicBezTo>
                <a:cubicBezTo>
                  <a:pt x="216211" y="1057797"/>
                  <a:pt x="0" y="866876"/>
                  <a:pt x="0" y="631362"/>
                </a:cubicBezTo>
                <a:cubicBezTo>
                  <a:pt x="0" y="395848"/>
                  <a:pt x="216211" y="204927"/>
                  <a:pt x="482921" y="204927"/>
                </a:cubicBezTo>
                <a:lnTo>
                  <a:pt x="522906" y="207598"/>
                </a:lnTo>
                <a:lnTo>
                  <a:pt x="534946" y="188011"/>
                </a:lnTo>
                <a:cubicBezTo>
                  <a:pt x="621731" y="74578"/>
                  <a:pt x="768698" y="0"/>
                  <a:pt x="935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47" name="任意多边形: 形状 546"/>
          <p:cNvSpPr/>
          <p:nvPr/>
        </p:nvSpPr>
        <p:spPr>
          <a:xfrm>
            <a:off x="6808666" y="5167172"/>
            <a:ext cx="1344340" cy="475998"/>
          </a:xfrm>
          <a:custGeom>
            <a:avLst/>
            <a:gdLst>
              <a:gd name="connsiteX0" fmla="*/ 935392 w 2034226"/>
              <a:gd name="connsiteY0" fmla="*/ 0 h 1077025"/>
              <a:gd name="connsiteX1" fmla="*/ 1348399 w 2034226"/>
              <a:gd name="connsiteY1" fmla="*/ 205313 h 1077025"/>
              <a:gd name="connsiteX2" fmla="*/ 1351793 w 2034226"/>
              <a:gd name="connsiteY2" fmla="*/ 212945 h 1077025"/>
              <a:gd name="connsiteX3" fmla="*/ 1363330 w 2034226"/>
              <a:gd name="connsiteY3" fmla="*/ 207415 h 1077025"/>
              <a:gd name="connsiteX4" fmla="*/ 1551305 w 2034226"/>
              <a:gd name="connsiteY4" fmla="*/ 173904 h 1077025"/>
              <a:gd name="connsiteX5" fmla="*/ 2034226 w 2034226"/>
              <a:gd name="connsiteY5" fmla="*/ 600339 h 1077025"/>
              <a:gd name="connsiteX6" fmla="*/ 1551305 w 2034226"/>
              <a:gd name="connsiteY6" fmla="*/ 1026774 h 1077025"/>
              <a:gd name="connsiteX7" fmla="*/ 1363330 w 2034226"/>
              <a:gd name="connsiteY7" fmla="*/ 993263 h 1077025"/>
              <a:gd name="connsiteX8" fmla="*/ 1352157 w 2034226"/>
              <a:gd name="connsiteY8" fmla="*/ 987907 h 1077025"/>
              <a:gd name="connsiteX9" fmla="*/ 1329799 w 2034226"/>
              <a:gd name="connsiteY9" fmla="*/ 1004197 h 1077025"/>
              <a:gd name="connsiteX10" fmla="*/ 1059793 w 2034226"/>
              <a:gd name="connsiteY10" fmla="*/ 1077025 h 1077025"/>
              <a:gd name="connsiteX11" fmla="*/ 789787 w 2034226"/>
              <a:gd name="connsiteY11" fmla="*/ 1004197 h 1077025"/>
              <a:gd name="connsiteX12" fmla="*/ 758161 w 2034226"/>
              <a:gd name="connsiteY12" fmla="*/ 981155 h 1077025"/>
              <a:gd name="connsiteX13" fmla="*/ 752927 w 2034226"/>
              <a:gd name="connsiteY13" fmla="*/ 984969 h 1077025"/>
              <a:gd name="connsiteX14" fmla="*/ 482921 w 2034226"/>
              <a:gd name="connsiteY14" fmla="*/ 1057797 h 1077025"/>
              <a:gd name="connsiteX15" fmla="*/ 0 w 2034226"/>
              <a:gd name="connsiteY15" fmla="*/ 631362 h 1077025"/>
              <a:gd name="connsiteX16" fmla="*/ 482921 w 2034226"/>
              <a:gd name="connsiteY16" fmla="*/ 204927 h 1077025"/>
              <a:gd name="connsiteX17" fmla="*/ 522906 w 2034226"/>
              <a:gd name="connsiteY17" fmla="*/ 207598 h 1077025"/>
              <a:gd name="connsiteX18" fmla="*/ 534946 w 2034226"/>
              <a:gd name="connsiteY18" fmla="*/ 188011 h 1077025"/>
              <a:gd name="connsiteX19" fmla="*/ 935392 w 2034226"/>
              <a:gd name="connsiteY19" fmla="*/ 0 h 107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34226" h="1077025">
                <a:moveTo>
                  <a:pt x="935392" y="0"/>
                </a:moveTo>
                <a:cubicBezTo>
                  <a:pt x="1110421" y="0"/>
                  <a:pt x="1263701" y="82223"/>
                  <a:pt x="1348399" y="205313"/>
                </a:cubicBezTo>
                <a:lnTo>
                  <a:pt x="1351793" y="212945"/>
                </a:lnTo>
                <a:lnTo>
                  <a:pt x="1363330" y="207415"/>
                </a:lnTo>
                <a:cubicBezTo>
                  <a:pt x="1421106" y="185837"/>
                  <a:pt x="1484628" y="173904"/>
                  <a:pt x="1551305" y="173904"/>
                </a:cubicBezTo>
                <a:cubicBezTo>
                  <a:pt x="1818015" y="173904"/>
                  <a:pt x="2034226" y="364825"/>
                  <a:pt x="2034226" y="600339"/>
                </a:cubicBezTo>
                <a:cubicBezTo>
                  <a:pt x="2034226" y="835853"/>
                  <a:pt x="1818015" y="1026774"/>
                  <a:pt x="1551305" y="1026774"/>
                </a:cubicBezTo>
                <a:cubicBezTo>
                  <a:pt x="1484628" y="1026774"/>
                  <a:pt x="1421106" y="1014842"/>
                  <a:pt x="1363330" y="993263"/>
                </a:cubicBezTo>
                <a:lnTo>
                  <a:pt x="1352157" y="987907"/>
                </a:lnTo>
                <a:lnTo>
                  <a:pt x="1329799" y="1004197"/>
                </a:lnTo>
                <a:cubicBezTo>
                  <a:pt x="1252724" y="1050177"/>
                  <a:pt x="1159809" y="1077025"/>
                  <a:pt x="1059793" y="1077025"/>
                </a:cubicBezTo>
                <a:cubicBezTo>
                  <a:pt x="959777" y="1077025"/>
                  <a:pt x="866862" y="1050177"/>
                  <a:pt x="789787" y="1004197"/>
                </a:cubicBezTo>
                <a:lnTo>
                  <a:pt x="758161" y="981155"/>
                </a:lnTo>
                <a:lnTo>
                  <a:pt x="752927" y="984969"/>
                </a:lnTo>
                <a:cubicBezTo>
                  <a:pt x="675852" y="1030949"/>
                  <a:pt x="582937" y="1057797"/>
                  <a:pt x="482921" y="1057797"/>
                </a:cubicBezTo>
                <a:cubicBezTo>
                  <a:pt x="216211" y="1057797"/>
                  <a:pt x="0" y="866876"/>
                  <a:pt x="0" y="631362"/>
                </a:cubicBezTo>
                <a:cubicBezTo>
                  <a:pt x="0" y="395848"/>
                  <a:pt x="216211" y="204927"/>
                  <a:pt x="482921" y="204927"/>
                </a:cubicBezTo>
                <a:lnTo>
                  <a:pt x="522906" y="207598"/>
                </a:lnTo>
                <a:lnTo>
                  <a:pt x="534946" y="188011"/>
                </a:lnTo>
                <a:cubicBezTo>
                  <a:pt x="621731" y="74578"/>
                  <a:pt x="768698" y="0"/>
                  <a:pt x="935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48" name="任意多边形: 形状 547"/>
          <p:cNvSpPr/>
          <p:nvPr/>
        </p:nvSpPr>
        <p:spPr>
          <a:xfrm>
            <a:off x="957958" y="1448125"/>
            <a:ext cx="1631900" cy="184945"/>
          </a:xfrm>
          <a:custGeom>
            <a:avLst/>
            <a:gdLst>
              <a:gd name="connsiteX0" fmla="*/ 935392 w 2034226"/>
              <a:gd name="connsiteY0" fmla="*/ 0 h 1077025"/>
              <a:gd name="connsiteX1" fmla="*/ 1348399 w 2034226"/>
              <a:gd name="connsiteY1" fmla="*/ 205313 h 1077025"/>
              <a:gd name="connsiteX2" fmla="*/ 1351793 w 2034226"/>
              <a:gd name="connsiteY2" fmla="*/ 212945 h 1077025"/>
              <a:gd name="connsiteX3" fmla="*/ 1363330 w 2034226"/>
              <a:gd name="connsiteY3" fmla="*/ 207415 h 1077025"/>
              <a:gd name="connsiteX4" fmla="*/ 1551305 w 2034226"/>
              <a:gd name="connsiteY4" fmla="*/ 173904 h 1077025"/>
              <a:gd name="connsiteX5" fmla="*/ 2034226 w 2034226"/>
              <a:gd name="connsiteY5" fmla="*/ 600339 h 1077025"/>
              <a:gd name="connsiteX6" fmla="*/ 1551305 w 2034226"/>
              <a:gd name="connsiteY6" fmla="*/ 1026774 h 1077025"/>
              <a:gd name="connsiteX7" fmla="*/ 1363330 w 2034226"/>
              <a:gd name="connsiteY7" fmla="*/ 993263 h 1077025"/>
              <a:gd name="connsiteX8" fmla="*/ 1352157 w 2034226"/>
              <a:gd name="connsiteY8" fmla="*/ 987907 h 1077025"/>
              <a:gd name="connsiteX9" fmla="*/ 1329799 w 2034226"/>
              <a:gd name="connsiteY9" fmla="*/ 1004197 h 1077025"/>
              <a:gd name="connsiteX10" fmla="*/ 1059793 w 2034226"/>
              <a:gd name="connsiteY10" fmla="*/ 1077025 h 1077025"/>
              <a:gd name="connsiteX11" fmla="*/ 789787 w 2034226"/>
              <a:gd name="connsiteY11" fmla="*/ 1004197 h 1077025"/>
              <a:gd name="connsiteX12" fmla="*/ 758161 w 2034226"/>
              <a:gd name="connsiteY12" fmla="*/ 981155 h 1077025"/>
              <a:gd name="connsiteX13" fmla="*/ 752927 w 2034226"/>
              <a:gd name="connsiteY13" fmla="*/ 984969 h 1077025"/>
              <a:gd name="connsiteX14" fmla="*/ 482921 w 2034226"/>
              <a:gd name="connsiteY14" fmla="*/ 1057797 h 1077025"/>
              <a:gd name="connsiteX15" fmla="*/ 0 w 2034226"/>
              <a:gd name="connsiteY15" fmla="*/ 631362 h 1077025"/>
              <a:gd name="connsiteX16" fmla="*/ 482921 w 2034226"/>
              <a:gd name="connsiteY16" fmla="*/ 204927 h 1077025"/>
              <a:gd name="connsiteX17" fmla="*/ 522906 w 2034226"/>
              <a:gd name="connsiteY17" fmla="*/ 207598 h 1077025"/>
              <a:gd name="connsiteX18" fmla="*/ 534946 w 2034226"/>
              <a:gd name="connsiteY18" fmla="*/ 188011 h 1077025"/>
              <a:gd name="connsiteX19" fmla="*/ 935392 w 2034226"/>
              <a:gd name="connsiteY19" fmla="*/ 0 h 107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34226" h="1077025">
                <a:moveTo>
                  <a:pt x="935392" y="0"/>
                </a:moveTo>
                <a:cubicBezTo>
                  <a:pt x="1110421" y="0"/>
                  <a:pt x="1263701" y="82223"/>
                  <a:pt x="1348399" y="205313"/>
                </a:cubicBezTo>
                <a:lnTo>
                  <a:pt x="1351793" y="212945"/>
                </a:lnTo>
                <a:lnTo>
                  <a:pt x="1363330" y="207415"/>
                </a:lnTo>
                <a:cubicBezTo>
                  <a:pt x="1421106" y="185837"/>
                  <a:pt x="1484628" y="173904"/>
                  <a:pt x="1551305" y="173904"/>
                </a:cubicBezTo>
                <a:cubicBezTo>
                  <a:pt x="1818015" y="173904"/>
                  <a:pt x="2034226" y="364825"/>
                  <a:pt x="2034226" y="600339"/>
                </a:cubicBezTo>
                <a:cubicBezTo>
                  <a:pt x="2034226" y="835853"/>
                  <a:pt x="1818015" y="1026774"/>
                  <a:pt x="1551305" y="1026774"/>
                </a:cubicBezTo>
                <a:cubicBezTo>
                  <a:pt x="1484628" y="1026774"/>
                  <a:pt x="1421106" y="1014842"/>
                  <a:pt x="1363330" y="993263"/>
                </a:cubicBezTo>
                <a:lnTo>
                  <a:pt x="1352157" y="987907"/>
                </a:lnTo>
                <a:lnTo>
                  <a:pt x="1329799" y="1004197"/>
                </a:lnTo>
                <a:cubicBezTo>
                  <a:pt x="1252724" y="1050177"/>
                  <a:pt x="1159809" y="1077025"/>
                  <a:pt x="1059793" y="1077025"/>
                </a:cubicBezTo>
                <a:cubicBezTo>
                  <a:pt x="959777" y="1077025"/>
                  <a:pt x="866862" y="1050177"/>
                  <a:pt x="789787" y="1004197"/>
                </a:cubicBezTo>
                <a:lnTo>
                  <a:pt x="758161" y="981155"/>
                </a:lnTo>
                <a:lnTo>
                  <a:pt x="752927" y="984969"/>
                </a:lnTo>
                <a:cubicBezTo>
                  <a:pt x="675852" y="1030949"/>
                  <a:pt x="582937" y="1057797"/>
                  <a:pt x="482921" y="1057797"/>
                </a:cubicBezTo>
                <a:cubicBezTo>
                  <a:pt x="216211" y="1057797"/>
                  <a:pt x="0" y="866876"/>
                  <a:pt x="0" y="631362"/>
                </a:cubicBezTo>
                <a:cubicBezTo>
                  <a:pt x="0" y="395848"/>
                  <a:pt x="216211" y="204927"/>
                  <a:pt x="482921" y="204927"/>
                </a:cubicBezTo>
                <a:lnTo>
                  <a:pt x="522906" y="207598"/>
                </a:lnTo>
                <a:lnTo>
                  <a:pt x="534946" y="188011"/>
                </a:lnTo>
                <a:cubicBezTo>
                  <a:pt x="621731" y="74578"/>
                  <a:pt x="768698" y="0"/>
                  <a:pt x="935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49" name="任意多边形: 形状 548"/>
          <p:cNvSpPr/>
          <p:nvPr/>
        </p:nvSpPr>
        <p:spPr>
          <a:xfrm>
            <a:off x="822705" y="1264489"/>
            <a:ext cx="1124713" cy="342628"/>
          </a:xfrm>
          <a:custGeom>
            <a:avLst/>
            <a:gdLst>
              <a:gd name="connsiteX0" fmla="*/ 935392 w 2034226"/>
              <a:gd name="connsiteY0" fmla="*/ 0 h 1077025"/>
              <a:gd name="connsiteX1" fmla="*/ 1348399 w 2034226"/>
              <a:gd name="connsiteY1" fmla="*/ 205313 h 1077025"/>
              <a:gd name="connsiteX2" fmla="*/ 1351793 w 2034226"/>
              <a:gd name="connsiteY2" fmla="*/ 212945 h 1077025"/>
              <a:gd name="connsiteX3" fmla="*/ 1363330 w 2034226"/>
              <a:gd name="connsiteY3" fmla="*/ 207415 h 1077025"/>
              <a:gd name="connsiteX4" fmla="*/ 1551305 w 2034226"/>
              <a:gd name="connsiteY4" fmla="*/ 173904 h 1077025"/>
              <a:gd name="connsiteX5" fmla="*/ 2034226 w 2034226"/>
              <a:gd name="connsiteY5" fmla="*/ 600339 h 1077025"/>
              <a:gd name="connsiteX6" fmla="*/ 1551305 w 2034226"/>
              <a:gd name="connsiteY6" fmla="*/ 1026774 h 1077025"/>
              <a:gd name="connsiteX7" fmla="*/ 1363330 w 2034226"/>
              <a:gd name="connsiteY7" fmla="*/ 993263 h 1077025"/>
              <a:gd name="connsiteX8" fmla="*/ 1352157 w 2034226"/>
              <a:gd name="connsiteY8" fmla="*/ 987907 h 1077025"/>
              <a:gd name="connsiteX9" fmla="*/ 1329799 w 2034226"/>
              <a:gd name="connsiteY9" fmla="*/ 1004197 h 1077025"/>
              <a:gd name="connsiteX10" fmla="*/ 1059793 w 2034226"/>
              <a:gd name="connsiteY10" fmla="*/ 1077025 h 1077025"/>
              <a:gd name="connsiteX11" fmla="*/ 789787 w 2034226"/>
              <a:gd name="connsiteY11" fmla="*/ 1004197 h 1077025"/>
              <a:gd name="connsiteX12" fmla="*/ 758161 w 2034226"/>
              <a:gd name="connsiteY12" fmla="*/ 981155 h 1077025"/>
              <a:gd name="connsiteX13" fmla="*/ 752927 w 2034226"/>
              <a:gd name="connsiteY13" fmla="*/ 984969 h 1077025"/>
              <a:gd name="connsiteX14" fmla="*/ 482921 w 2034226"/>
              <a:gd name="connsiteY14" fmla="*/ 1057797 h 1077025"/>
              <a:gd name="connsiteX15" fmla="*/ 0 w 2034226"/>
              <a:gd name="connsiteY15" fmla="*/ 631362 h 1077025"/>
              <a:gd name="connsiteX16" fmla="*/ 482921 w 2034226"/>
              <a:gd name="connsiteY16" fmla="*/ 204927 h 1077025"/>
              <a:gd name="connsiteX17" fmla="*/ 522906 w 2034226"/>
              <a:gd name="connsiteY17" fmla="*/ 207598 h 1077025"/>
              <a:gd name="connsiteX18" fmla="*/ 534946 w 2034226"/>
              <a:gd name="connsiteY18" fmla="*/ 188011 h 1077025"/>
              <a:gd name="connsiteX19" fmla="*/ 935392 w 2034226"/>
              <a:gd name="connsiteY19" fmla="*/ 0 h 107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34226" h="1077025">
                <a:moveTo>
                  <a:pt x="935392" y="0"/>
                </a:moveTo>
                <a:cubicBezTo>
                  <a:pt x="1110421" y="0"/>
                  <a:pt x="1263701" y="82223"/>
                  <a:pt x="1348399" y="205313"/>
                </a:cubicBezTo>
                <a:lnTo>
                  <a:pt x="1351793" y="212945"/>
                </a:lnTo>
                <a:lnTo>
                  <a:pt x="1363330" y="207415"/>
                </a:lnTo>
                <a:cubicBezTo>
                  <a:pt x="1421106" y="185837"/>
                  <a:pt x="1484628" y="173904"/>
                  <a:pt x="1551305" y="173904"/>
                </a:cubicBezTo>
                <a:cubicBezTo>
                  <a:pt x="1818015" y="173904"/>
                  <a:pt x="2034226" y="364825"/>
                  <a:pt x="2034226" y="600339"/>
                </a:cubicBezTo>
                <a:cubicBezTo>
                  <a:pt x="2034226" y="835853"/>
                  <a:pt x="1818015" y="1026774"/>
                  <a:pt x="1551305" y="1026774"/>
                </a:cubicBezTo>
                <a:cubicBezTo>
                  <a:pt x="1484628" y="1026774"/>
                  <a:pt x="1421106" y="1014842"/>
                  <a:pt x="1363330" y="993263"/>
                </a:cubicBezTo>
                <a:lnTo>
                  <a:pt x="1352157" y="987907"/>
                </a:lnTo>
                <a:lnTo>
                  <a:pt x="1329799" y="1004197"/>
                </a:lnTo>
                <a:cubicBezTo>
                  <a:pt x="1252724" y="1050177"/>
                  <a:pt x="1159809" y="1077025"/>
                  <a:pt x="1059793" y="1077025"/>
                </a:cubicBezTo>
                <a:cubicBezTo>
                  <a:pt x="959777" y="1077025"/>
                  <a:pt x="866862" y="1050177"/>
                  <a:pt x="789787" y="1004197"/>
                </a:cubicBezTo>
                <a:lnTo>
                  <a:pt x="758161" y="981155"/>
                </a:lnTo>
                <a:lnTo>
                  <a:pt x="752927" y="984969"/>
                </a:lnTo>
                <a:cubicBezTo>
                  <a:pt x="675852" y="1030949"/>
                  <a:pt x="582937" y="1057797"/>
                  <a:pt x="482921" y="1057797"/>
                </a:cubicBezTo>
                <a:cubicBezTo>
                  <a:pt x="216211" y="1057797"/>
                  <a:pt x="0" y="866876"/>
                  <a:pt x="0" y="631362"/>
                </a:cubicBezTo>
                <a:cubicBezTo>
                  <a:pt x="0" y="395848"/>
                  <a:pt x="216211" y="204927"/>
                  <a:pt x="482921" y="204927"/>
                </a:cubicBezTo>
                <a:lnTo>
                  <a:pt x="522906" y="207598"/>
                </a:lnTo>
                <a:lnTo>
                  <a:pt x="534946" y="188011"/>
                </a:lnTo>
                <a:cubicBezTo>
                  <a:pt x="621731" y="74578"/>
                  <a:pt x="768698" y="0"/>
                  <a:pt x="935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50" name="任意多边形: 形状 549"/>
          <p:cNvSpPr/>
          <p:nvPr/>
        </p:nvSpPr>
        <p:spPr>
          <a:xfrm>
            <a:off x="77994" y="2196669"/>
            <a:ext cx="2616008" cy="963408"/>
          </a:xfrm>
          <a:custGeom>
            <a:avLst/>
            <a:gdLst>
              <a:gd name="connsiteX0" fmla="*/ 823786 w 2616008"/>
              <a:gd name="connsiteY0" fmla="*/ 0 h 963408"/>
              <a:gd name="connsiteX1" fmla="*/ 1187516 w 2616008"/>
              <a:gd name="connsiteY1" fmla="*/ 183552 h 963408"/>
              <a:gd name="connsiteX2" fmla="*/ 1190505 w 2616008"/>
              <a:gd name="connsiteY2" fmla="*/ 190375 h 963408"/>
              <a:gd name="connsiteX3" fmla="*/ 1200665 w 2616008"/>
              <a:gd name="connsiteY3" fmla="*/ 185431 h 963408"/>
              <a:gd name="connsiteX4" fmla="*/ 1366212 w 2616008"/>
              <a:gd name="connsiteY4" fmla="*/ 155472 h 963408"/>
              <a:gd name="connsiteX5" fmla="*/ 1758092 w 2616008"/>
              <a:gd name="connsiteY5" fmla="*/ 388315 h 963408"/>
              <a:gd name="connsiteX6" fmla="*/ 1763151 w 2616008"/>
              <a:gd name="connsiteY6" fmla="*/ 410779 h 963408"/>
              <a:gd name="connsiteX7" fmla="*/ 1859978 w 2616008"/>
              <a:gd name="connsiteY7" fmla="*/ 431759 h 963408"/>
              <a:gd name="connsiteX8" fmla="*/ 2012010 w 2616008"/>
              <a:gd name="connsiteY8" fmla="*/ 509285 h 963408"/>
              <a:gd name="connsiteX9" fmla="*/ 2014999 w 2616008"/>
              <a:gd name="connsiteY9" fmla="*/ 513261 h 963408"/>
              <a:gd name="connsiteX10" fmla="*/ 2025160 w 2616008"/>
              <a:gd name="connsiteY10" fmla="*/ 510380 h 963408"/>
              <a:gd name="connsiteX11" fmla="*/ 2190707 w 2616008"/>
              <a:gd name="connsiteY11" fmla="*/ 492922 h 963408"/>
              <a:gd name="connsiteX12" fmla="*/ 2616008 w 2616008"/>
              <a:gd name="connsiteY12" fmla="*/ 715076 h 963408"/>
              <a:gd name="connsiteX13" fmla="*/ 2190707 w 2616008"/>
              <a:gd name="connsiteY13" fmla="*/ 937230 h 963408"/>
              <a:gd name="connsiteX14" fmla="*/ 2025160 w 2616008"/>
              <a:gd name="connsiteY14" fmla="*/ 919772 h 963408"/>
              <a:gd name="connsiteX15" fmla="*/ 2015320 w 2616008"/>
              <a:gd name="connsiteY15" fmla="*/ 916982 h 963408"/>
              <a:gd name="connsiteX16" fmla="*/ 1995629 w 2616008"/>
              <a:gd name="connsiteY16" fmla="*/ 925468 h 963408"/>
              <a:gd name="connsiteX17" fmla="*/ 1757839 w 2616008"/>
              <a:gd name="connsiteY17" fmla="*/ 963408 h 963408"/>
              <a:gd name="connsiteX18" fmla="*/ 1520048 w 2616008"/>
              <a:gd name="connsiteY18" fmla="*/ 925468 h 963408"/>
              <a:gd name="connsiteX19" fmla="*/ 1492196 w 2616008"/>
              <a:gd name="connsiteY19" fmla="*/ 913464 h 963408"/>
              <a:gd name="connsiteX20" fmla="*/ 1487586 w 2616008"/>
              <a:gd name="connsiteY20" fmla="*/ 915451 h 963408"/>
              <a:gd name="connsiteX21" fmla="*/ 1249796 w 2616008"/>
              <a:gd name="connsiteY21" fmla="*/ 953391 h 963408"/>
              <a:gd name="connsiteX22" fmla="*/ 1164083 w 2616008"/>
              <a:gd name="connsiteY22" fmla="*/ 948878 h 963408"/>
              <a:gd name="connsiteX23" fmla="*/ 1086522 w 2616008"/>
              <a:gd name="connsiteY23" fmla="*/ 936302 h 963408"/>
              <a:gd name="connsiteX24" fmla="*/ 1059816 w 2616008"/>
              <a:gd name="connsiteY24" fmla="*/ 945734 h 963408"/>
              <a:gd name="connsiteX25" fmla="*/ 933345 w 2616008"/>
              <a:gd name="connsiteY25" fmla="*/ 962873 h 963408"/>
              <a:gd name="connsiteX26" fmla="*/ 695554 w 2616008"/>
              <a:gd name="connsiteY26" fmla="*/ 897764 h 963408"/>
              <a:gd name="connsiteX27" fmla="*/ 667702 w 2616008"/>
              <a:gd name="connsiteY27" fmla="*/ 877164 h 963408"/>
              <a:gd name="connsiteX28" fmla="*/ 663092 w 2616008"/>
              <a:gd name="connsiteY28" fmla="*/ 880574 h 963408"/>
              <a:gd name="connsiteX29" fmla="*/ 425302 w 2616008"/>
              <a:gd name="connsiteY29" fmla="*/ 945683 h 963408"/>
              <a:gd name="connsiteX30" fmla="*/ 0 w 2616008"/>
              <a:gd name="connsiteY30" fmla="*/ 564445 h 963408"/>
              <a:gd name="connsiteX31" fmla="*/ 425302 w 2616008"/>
              <a:gd name="connsiteY31" fmla="*/ 183207 h 963408"/>
              <a:gd name="connsiteX32" fmla="*/ 460516 w 2616008"/>
              <a:gd name="connsiteY32" fmla="*/ 185595 h 963408"/>
              <a:gd name="connsiteX33" fmla="*/ 471119 w 2616008"/>
              <a:gd name="connsiteY33" fmla="*/ 168084 h 963408"/>
              <a:gd name="connsiteX34" fmla="*/ 823786 w 2616008"/>
              <a:gd name="connsiteY34" fmla="*/ 0 h 963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616008" h="963408">
                <a:moveTo>
                  <a:pt x="823786" y="0"/>
                </a:moveTo>
                <a:cubicBezTo>
                  <a:pt x="977932" y="0"/>
                  <a:pt x="1112924" y="73508"/>
                  <a:pt x="1187516" y="183552"/>
                </a:cubicBezTo>
                <a:lnTo>
                  <a:pt x="1190505" y="190375"/>
                </a:lnTo>
                <a:lnTo>
                  <a:pt x="1200665" y="185431"/>
                </a:lnTo>
                <a:cubicBezTo>
                  <a:pt x="1251548" y="166140"/>
                  <a:pt x="1307491" y="155472"/>
                  <a:pt x="1366212" y="155472"/>
                </a:cubicBezTo>
                <a:cubicBezTo>
                  <a:pt x="1542378" y="155472"/>
                  <a:pt x="1693527" y="251483"/>
                  <a:pt x="1758092" y="388315"/>
                </a:cubicBezTo>
                <a:lnTo>
                  <a:pt x="1763151" y="410779"/>
                </a:lnTo>
                <a:lnTo>
                  <a:pt x="1859978" y="431759"/>
                </a:lnTo>
                <a:cubicBezTo>
                  <a:pt x="1922318" y="450483"/>
                  <a:pt x="1974714" y="477223"/>
                  <a:pt x="2012010" y="509285"/>
                </a:cubicBezTo>
                <a:lnTo>
                  <a:pt x="2014999" y="513261"/>
                </a:lnTo>
                <a:lnTo>
                  <a:pt x="2025160" y="510380"/>
                </a:lnTo>
                <a:cubicBezTo>
                  <a:pt x="2076042" y="499139"/>
                  <a:pt x="2131985" y="492922"/>
                  <a:pt x="2190707" y="492922"/>
                </a:cubicBezTo>
                <a:cubicBezTo>
                  <a:pt x="2425594" y="492922"/>
                  <a:pt x="2616008" y="592384"/>
                  <a:pt x="2616008" y="715076"/>
                </a:cubicBezTo>
                <a:cubicBezTo>
                  <a:pt x="2616008" y="837768"/>
                  <a:pt x="2425594" y="937230"/>
                  <a:pt x="2190707" y="937230"/>
                </a:cubicBezTo>
                <a:cubicBezTo>
                  <a:pt x="2131985" y="937230"/>
                  <a:pt x="2076042" y="931014"/>
                  <a:pt x="2025160" y="919772"/>
                </a:cubicBezTo>
                <a:lnTo>
                  <a:pt x="2015320" y="916982"/>
                </a:lnTo>
                <a:lnTo>
                  <a:pt x="1995629" y="925468"/>
                </a:lnTo>
                <a:cubicBezTo>
                  <a:pt x="1927750" y="949422"/>
                  <a:pt x="1845922" y="963408"/>
                  <a:pt x="1757839" y="963408"/>
                </a:cubicBezTo>
                <a:cubicBezTo>
                  <a:pt x="1669756" y="963408"/>
                  <a:pt x="1587927" y="949422"/>
                  <a:pt x="1520048" y="925468"/>
                </a:cubicBezTo>
                <a:lnTo>
                  <a:pt x="1492196" y="913464"/>
                </a:lnTo>
                <a:lnTo>
                  <a:pt x="1487586" y="915451"/>
                </a:lnTo>
                <a:cubicBezTo>
                  <a:pt x="1419707" y="939405"/>
                  <a:pt x="1337878" y="953391"/>
                  <a:pt x="1249796" y="953391"/>
                </a:cubicBezTo>
                <a:cubicBezTo>
                  <a:pt x="1220435" y="953391"/>
                  <a:pt x="1191769" y="951837"/>
                  <a:pt x="1164083" y="948878"/>
                </a:cubicBezTo>
                <a:lnTo>
                  <a:pt x="1086522" y="936302"/>
                </a:lnTo>
                <a:lnTo>
                  <a:pt x="1059816" y="945734"/>
                </a:lnTo>
                <a:cubicBezTo>
                  <a:pt x="1019864" y="956872"/>
                  <a:pt x="977386" y="962873"/>
                  <a:pt x="933345" y="962873"/>
                </a:cubicBezTo>
                <a:cubicBezTo>
                  <a:pt x="845262" y="962873"/>
                  <a:pt x="763433" y="938871"/>
                  <a:pt x="695554" y="897764"/>
                </a:cubicBezTo>
                <a:lnTo>
                  <a:pt x="667702" y="877164"/>
                </a:lnTo>
                <a:lnTo>
                  <a:pt x="663092" y="880574"/>
                </a:lnTo>
                <a:cubicBezTo>
                  <a:pt x="595213" y="921681"/>
                  <a:pt x="513384" y="945683"/>
                  <a:pt x="425302" y="945683"/>
                </a:cubicBezTo>
                <a:cubicBezTo>
                  <a:pt x="190414" y="945683"/>
                  <a:pt x="0" y="774997"/>
                  <a:pt x="0" y="564445"/>
                </a:cubicBezTo>
                <a:cubicBezTo>
                  <a:pt x="0" y="353893"/>
                  <a:pt x="190414" y="183207"/>
                  <a:pt x="425302" y="183207"/>
                </a:cubicBezTo>
                <a:lnTo>
                  <a:pt x="460516" y="185595"/>
                </a:lnTo>
                <a:lnTo>
                  <a:pt x="471119" y="168084"/>
                </a:lnTo>
                <a:cubicBezTo>
                  <a:pt x="547550" y="66674"/>
                  <a:pt x="676981" y="0"/>
                  <a:pt x="8237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551" name="任意多边形: 形状 550"/>
          <p:cNvSpPr/>
          <p:nvPr/>
        </p:nvSpPr>
        <p:spPr>
          <a:xfrm>
            <a:off x="7601116" y="1163597"/>
            <a:ext cx="1155847" cy="490396"/>
          </a:xfrm>
          <a:custGeom>
            <a:avLst/>
            <a:gdLst>
              <a:gd name="connsiteX0" fmla="*/ 935392 w 2034226"/>
              <a:gd name="connsiteY0" fmla="*/ 0 h 1077025"/>
              <a:gd name="connsiteX1" fmla="*/ 1348399 w 2034226"/>
              <a:gd name="connsiteY1" fmla="*/ 205313 h 1077025"/>
              <a:gd name="connsiteX2" fmla="*/ 1351793 w 2034226"/>
              <a:gd name="connsiteY2" fmla="*/ 212945 h 1077025"/>
              <a:gd name="connsiteX3" fmla="*/ 1363330 w 2034226"/>
              <a:gd name="connsiteY3" fmla="*/ 207415 h 1077025"/>
              <a:gd name="connsiteX4" fmla="*/ 1551305 w 2034226"/>
              <a:gd name="connsiteY4" fmla="*/ 173904 h 1077025"/>
              <a:gd name="connsiteX5" fmla="*/ 2034226 w 2034226"/>
              <a:gd name="connsiteY5" fmla="*/ 600339 h 1077025"/>
              <a:gd name="connsiteX6" fmla="*/ 1551305 w 2034226"/>
              <a:gd name="connsiteY6" fmla="*/ 1026774 h 1077025"/>
              <a:gd name="connsiteX7" fmla="*/ 1363330 w 2034226"/>
              <a:gd name="connsiteY7" fmla="*/ 993263 h 1077025"/>
              <a:gd name="connsiteX8" fmla="*/ 1352157 w 2034226"/>
              <a:gd name="connsiteY8" fmla="*/ 987907 h 1077025"/>
              <a:gd name="connsiteX9" fmla="*/ 1329799 w 2034226"/>
              <a:gd name="connsiteY9" fmla="*/ 1004197 h 1077025"/>
              <a:gd name="connsiteX10" fmla="*/ 1059793 w 2034226"/>
              <a:gd name="connsiteY10" fmla="*/ 1077025 h 1077025"/>
              <a:gd name="connsiteX11" fmla="*/ 789787 w 2034226"/>
              <a:gd name="connsiteY11" fmla="*/ 1004197 h 1077025"/>
              <a:gd name="connsiteX12" fmla="*/ 758161 w 2034226"/>
              <a:gd name="connsiteY12" fmla="*/ 981155 h 1077025"/>
              <a:gd name="connsiteX13" fmla="*/ 752927 w 2034226"/>
              <a:gd name="connsiteY13" fmla="*/ 984969 h 1077025"/>
              <a:gd name="connsiteX14" fmla="*/ 482921 w 2034226"/>
              <a:gd name="connsiteY14" fmla="*/ 1057797 h 1077025"/>
              <a:gd name="connsiteX15" fmla="*/ 0 w 2034226"/>
              <a:gd name="connsiteY15" fmla="*/ 631362 h 1077025"/>
              <a:gd name="connsiteX16" fmla="*/ 482921 w 2034226"/>
              <a:gd name="connsiteY16" fmla="*/ 204927 h 1077025"/>
              <a:gd name="connsiteX17" fmla="*/ 522906 w 2034226"/>
              <a:gd name="connsiteY17" fmla="*/ 207598 h 1077025"/>
              <a:gd name="connsiteX18" fmla="*/ 534946 w 2034226"/>
              <a:gd name="connsiteY18" fmla="*/ 188011 h 1077025"/>
              <a:gd name="connsiteX19" fmla="*/ 935392 w 2034226"/>
              <a:gd name="connsiteY19" fmla="*/ 0 h 107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34226" h="1077025">
                <a:moveTo>
                  <a:pt x="935392" y="0"/>
                </a:moveTo>
                <a:cubicBezTo>
                  <a:pt x="1110421" y="0"/>
                  <a:pt x="1263701" y="82223"/>
                  <a:pt x="1348399" y="205313"/>
                </a:cubicBezTo>
                <a:lnTo>
                  <a:pt x="1351793" y="212945"/>
                </a:lnTo>
                <a:lnTo>
                  <a:pt x="1363330" y="207415"/>
                </a:lnTo>
                <a:cubicBezTo>
                  <a:pt x="1421106" y="185837"/>
                  <a:pt x="1484628" y="173904"/>
                  <a:pt x="1551305" y="173904"/>
                </a:cubicBezTo>
                <a:cubicBezTo>
                  <a:pt x="1818015" y="173904"/>
                  <a:pt x="2034226" y="364825"/>
                  <a:pt x="2034226" y="600339"/>
                </a:cubicBezTo>
                <a:cubicBezTo>
                  <a:pt x="2034226" y="835853"/>
                  <a:pt x="1818015" y="1026774"/>
                  <a:pt x="1551305" y="1026774"/>
                </a:cubicBezTo>
                <a:cubicBezTo>
                  <a:pt x="1484628" y="1026774"/>
                  <a:pt x="1421106" y="1014842"/>
                  <a:pt x="1363330" y="993263"/>
                </a:cubicBezTo>
                <a:lnTo>
                  <a:pt x="1352157" y="987907"/>
                </a:lnTo>
                <a:lnTo>
                  <a:pt x="1329799" y="1004197"/>
                </a:lnTo>
                <a:cubicBezTo>
                  <a:pt x="1252724" y="1050177"/>
                  <a:pt x="1159809" y="1077025"/>
                  <a:pt x="1059793" y="1077025"/>
                </a:cubicBezTo>
                <a:cubicBezTo>
                  <a:pt x="959777" y="1077025"/>
                  <a:pt x="866862" y="1050177"/>
                  <a:pt x="789787" y="1004197"/>
                </a:cubicBezTo>
                <a:lnTo>
                  <a:pt x="758161" y="981155"/>
                </a:lnTo>
                <a:lnTo>
                  <a:pt x="752927" y="984969"/>
                </a:lnTo>
                <a:cubicBezTo>
                  <a:pt x="675852" y="1030949"/>
                  <a:pt x="582937" y="1057797"/>
                  <a:pt x="482921" y="1057797"/>
                </a:cubicBezTo>
                <a:cubicBezTo>
                  <a:pt x="216211" y="1057797"/>
                  <a:pt x="0" y="866876"/>
                  <a:pt x="0" y="631362"/>
                </a:cubicBezTo>
                <a:cubicBezTo>
                  <a:pt x="0" y="395848"/>
                  <a:pt x="216211" y="204927"/>
                  <a:pt x="482921" y="204927"/>
                </a:cubicBezTo>
                <a:lnTo>
                  <a:pt x="522906" y="207598"/>
                </a:lnTo>
                <a:lnTo>
                  <a:pt x="534946" y="188011"/>
                </a:lnTo>
                <a:cubicBezTo>
                  <a:pt x="621731" y="74578"/>
                  <a:pt x="768698" y="0"/>
                  <a:pt x="935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552" name="组合 551"/>
          <p:cNvGrpSpPr/>
          <p:nvPr/>
        </p:nvGrpSpPr>
        <p:grpSpPr>
          <a:xfrm>
            <a:off x="765160" y="4907680"/>
            <a:ext cx="7566940" cy="1957392"/>
            <a:chOff x="-2621560" y="6581776"/>
            <a:chExt cx="7566940" cy="1957392"/>
          </a:xfrm>
        </p:grpSpPr>
        <p:grpSp>
          <p:nvGrpSpPr>
            <p:cNvPr id="553" name="组合 552"/>
            <p:cNvGrpSpPr/>
            <p:nvPr/>
          </p:nvGrpSpPr>
          <p:grpSpPr>
            <a:xfrm>
              <a:off x="3848617" y="7869219"/>
              <a:ext cx="1096763" cy="669949"/>
              <a:chOff x="2277035" y="5522259"/>
              <a:chExt cx="1767906" cy="1335741"/>
            </a:xfrm>
          </p:grpSpPr>
          <p:sp>
            <p:nvSpPr>
              <p:cNvPr id="582" name="等腰三角形 581"/>
              <p:cNvSpPr/>
              <p:nvPr/>
            </p:nvSpPr>
            <p:spPr>
              <a:xfrm>
                <a:off x="2277035" y="5522259"/>
                <a:ext cx="1767906" cy="1335741"/>
              </a:xfrm>
              <a:prstGeom prst="triangle">
                <a:avLst/>
              </a:prstGeom>
              <a:solidFill>
                <a:srgbClr val="8583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83" name="等腰三角形 582"/>
              <p:cNvSpPr/>
              <p:nvPr/>
            </p:nvSpPr>
            <p:spPr>
              <a:xfrm>
                <a:off x="2803525" y="5522259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576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54" name="组合 553"/>
            <p:cNvGrpSpPr/>
            <p:nvPr/>
          </p:nvGrpSpPr>
          <p:grpSpPr>
            <a:xfrm>
              <a:off x="1919572" y="7201348"/>
              <a:ext cx="1767906" cy="1335741"/>
              <a:chOff x="3258556" y="7017684"/>
              <a:chExt cx="1767906" cy="1335741"/>
            </a:xfrm>
          </p:grpSpPr>
          <p:sp>
            <p:nvSpPr>
              <p:cNvPr id="578" name="等腰三角形 577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8583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79" name="任意多边形: 形状 578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80" name="等腰三角形 579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576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81" name="任意多边形: 形状 580"/>
              <p:cNvSpPr/>
              <p:nvPr/>
            </p:nvSpPr>
            <p:spPr>
              <a:xfrm>
                <a:off x="4055259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55" name="组合 554"/>
            <p:cNvGrpSpPr/>
            <p:nvPr/>
          </p:nvGrpSpPr>
          <p:grpSpPr>
            <a:xfrm>
              <a:off x="2713100" y="7646502"/>
              <a:ext cx="1767906" cy="890587"/>
              <a:chOff x="3258556" y="7017684"/>
              <a:chExt cx="1767906" cy="1335741"/>
            </a:xfrm>
          </p:grpSpPr>
          <p:sp>
            <p:nvSpPr>
              <p:cNvPr id="574" name="等腰三角形 573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8583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75" name="任意多边形: 形状 574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76" name="等腰三角形 575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576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77" name="任意多边形: 形状 576"/>
              <p:cNvSpPr/>
              <p:nvPr/>
            </p:nvSpPr>
            <p:spPr>
              <a:xfrm>
                <a:off x="4056847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56" name="组合 555"/>
            <p:cNvGrpSpPr/>
            <p:nvPr/>
          </p:nvGrpSpPr>
          <p:grpSpPr>
            <a:xfrm>
              <a:off x="-2621560" y="7068456"/>
              <a:ext cx="1647547" cy="1468633"/>
              <a:chOff x="3258556" y="7017684"/>
              <a:chExt cx="1767906" cy="1335741"/>
            </a:xfrm>
          </p:grpSpPr>
          <p:sp>
            <p:nvSpPr>
              <p:cNvPr id="570" name="等腰三角形 569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71" name="任意多边形: 形状 570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72" name="等腰三角形 571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73" name="任意多边形: 形状 572"/>
              <p:cNvSpPr/>
              <p:nvPr/>
            </p:nvSpPr>
            <p:spPr>
              <a:xfrm>
                <a:off x="4052084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57" name="组合 556"/>
            <p:cNvGrpSpPr/>
            <p:nvPr/>
          </p:nvGrpSpPr>
          <p:grpSpPr>
            <a:xfrm>
              <a:off x="-26941" y="7201348"/>
              <a:ext cx="1767906" cy="1335741"/>
              <a:chOff x="3258556" y="7017684"/>
              <a:chExt cx="1767906" cy="1335741"/>
            </a:xfrm>
          </p:grpSpPr>
          <p:sp>
            <p:nvSpPr>
              <p:cNvPr id="566" name="等腰三角形 565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67" name="任意多边形: 形状 566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68" name="等腰三角形 567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69" name="任意多边形: 形状 568"/>
              <p:cNvSpPr/>
              <p:nvPr/>
            </p:nvSpPr>
            <p:spPr>
              <a:xfrm>
                <a:off x="4055259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558" name="组合 557"/>
            <p:cNvGrpSpPr/>
            <p:nvPr/>
          </p:nvGrpSpPr>
          <p:grpSpPr>
            <a:xfrm>
              <a:off x="-1905241" y="6581776"/>
              <a:ext cx="2744455" cy="1955314"/>
              <a:chOff x="3258556" y="7017684"/>
              <a:chExt cx="1767906" cy="1335741"/>
            </a:xfrm>
          </p:grpSpPr>
          <p:sp>
            <p:nvSpPr>
              <p:cNvPr id="562" name="等腰三角形 561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63" name="任意多边形: 形状 562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64" name="等腰三角形 563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65" name="任意多边形: 形状 564"/>
              <p:cNvSpPr/>
              <p:nvPr/>
            </p:nvSpPr>
            <p:spPr>
              <a:xfrm>
                <a:off x="4056175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59" name="组合 558"/>
            <p:cNvGrpSpPr/>
            <p:nvPr/>
          </p:nvGrpSpPr>
          <p:grpSpPr>
            <a:xfrm>
              <a:off x="1311603" y="7869219"/>
              <a:ext cx="1096763" cy="669949"/>
              <a:chOff x="2277035" y="5522259"/>
              <a:chExt cx="1767906" cy="1335741"/>
            </a:xfrm>
          </p:grpSpPr>
          <p:sp>
            <p:nvSpPr>
              <p:cNvPr id="560" name="等腰三角形 559"/>
              <p:cNvSpPr/>
              <p:nvPr/>
            </p:nvSpPr>
            <p:spPr>
              <a:xfrm>
                <a:off x="2277035" y="5522259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61" name="等腰三角形 560"/>
              <p:cNvSpPr/>
              <p:nvPr/>
            </p:nvSpPr>
            <p:spPr>
              <a:xfrm>
                <a:off x="2803525" y="5522259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84" name="组合 583"/>
          <p:cNvGrpSpPr/>
          <p:nvPr/>
        </p:nvGrpSpPr>
        <p:grpSpPr>
          <a:xfrm>
            <a:off x="9676651" y="6524624"/>
            <a:ext cx="941863" cy="345071"/>
            <a:chOff x="5736594" y="5701244"/>
            <a:chExt cx="714484" cy="261766"/>
          </a:xfrm>
        </p:grpSpPr>
        <p:grpSp>
          <p:nvGrpSpPr>
            <p:cNvPr id="585" name="组合 584"/>
            <p:cNvGrpSpPr/>
            <p:nvPr/>
          </p:nvGrpSpPr>
          <p:grpSpPr>
            <a:xfrm>
              <a:off x="5736594" y="5713410"/>
              <a:ext cx="357855" cy="249254"/>
              <a:chOff x="5317710" y="1764271"/>
              <a:chExt cx="1296053" cy="902730"/>
            </a:xfrm>
          </p:grpSpPr>
          <p:grpSp>
            <p:nvGrpSpPr>
              <p:cNvPr id="598" name="组合 597"/>
              <p:cNvGrpSpPr/>
              <p:nvPr/>
            </p:nvGrpSpPr>
            <p:grpSpPr>
              <a:xfrm>
                <a:off x="5317710" y="1764271"/>
                <a:ext cx="1062362" cy="902729"/>
                <a:chOff x="5317710" y="1764271"/>
                <a:chExt cx="1062362" cy="902729"/>
              </a:xfrm>
            </p:grpSpPr>
            <p:sp>
              <p:nvSpPr>
                <p:cNvPr id="602" name="任意多边形: 形状 601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03" name="任意多边形: 形状 602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99" name="组合 598"/>
              <p:cNvGrpSpPr/>
              <p:nvPr/>
            </p:nvGrpSpPr>
            <p:grpSpPr>
              <a:xfrm>
                <a:off x="5970291" y="2120219"/>
                <a:ext cx="643472" cy="546782"/>
                <a:chOff x="5317710" y="1764271"/>
                <a:chExt cx="1062362" cy="902729"/>
              </a:xfrm>
            </p:grpSpPr>
            <p:sp>
              <p:nvSpPr>
                <p:cNvPr id="600" name="任意多边形: 形状 599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01" name="任意多边形: 形状 600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586" name="组合 585"/>
            <p:cNvGrpSpPr/>
            <p:nvPr/>
          </p:nvGrpSpPr>
          <p:grpSpPr>
            <a:xfrm>
              <a:off x="6121325" y="5701244"/>
              <a:ext cx="119965" cy="261766"/>
              <a:chOff x="4853032" y="4530155"/>
              <a:chExt cx="197161" cy="430208"/>
            </a:xfrm>
          </p:grpSpPr>
          <p:grpSp>
            <p:nvGrpSpPr>
              <p:cNvPr id="593" name="组合 592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595" name="等腰三角形 594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6" name="等腰三角形 595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7" name="等腰三角形 596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594" name="矩形 593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87" name="组合 586"/>
            <p:cNvGrpSpPr/>
            <p:nvPr/>
          </p:nvGrpSpPr>
          <p:grpSpPr>
            <a:xfrm>
              <a:off x="6331113" y="5701244"/>
              <a:ext cx="119965" cy="261766"/>
              <a:chOff x="4853032" y="4530155"/>
              <a:chExt cx="197161" cy="430208"/>
            </a:xfrm>
          </p:grpSpPr>
          <p:grpSp>
            <p:nvGrpSpPr>
              <p:cNvPr id="588" name="组合 587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590" name="等腰三角形 589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1" name="等腰三角形 590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2" name="等腰三角形 591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589" name="矩形 588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04" name="组合 603"/>
          <p:cNvGrpSpPr/>
          <p:nvPr/>
        </p:nvGrpSpPr>
        <p:grpSpPr>
          <a:xfrm>
            <a:off x="8494019" y="6524624"/>
            <a:ext cx="941863" cy="345071"/>
            <a:chOff x="5736594" y="5701244"/>
            <a:chExt cx="714484" cy="261766"/>
          </a:xfrm>
        </p:grpSpPr>
        <p:grpSp>
          <p:nvGrpSpPr>
            <p:cNvPr id="605" name="组合 604"/>
            <p:cNvGrpSpPr/>
            <p:nvPr/>
          </p:nvGrpSpPr>
          <p:grpSpPr>
            <a:xfrm>
              <a:off x="5736594" y="5713410"/>
              <a:ext cx="357855" cy="249254"/>
              <a:chOff x="5317710" y="1764271"/>
              <a:chExt cx="1296053" cy="902730"/>
            </a:xfrm>
          </p:grpSpPr>
          <p:grpSp>
            <p:nvGrpSpPr>
              <p:cNvPr id="618" name="组合 617"/>
              <p:cNvGrpSpPr/>
              <p:nvPr/>
            </p:nvGrpSpPr>
            <p:grpSpPr>
              <a:xfrm>
                <a:off x="5317710" y="1764271"/>
                <a:ext cx="1062362" cy="902729"/>
                <a:chOff x="5317710" y="1764271"/>
                <a:chExt cx="1062362" cy="902729"/>
              </a:xfrm>
            </p:grpSpPr>
            <p:sp>
              <p:nvSpPr>
                <p:cNvPr id="622" name="任意多边形: 形状 621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23" name="任意多边形: 形状 622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19" name="组合 618"/>
              <p:cNvGrpSpPr/>
              <p:nvPr/>
            </p:nvGrpSpPr>
            <p:grpSpPr>
              <a:xfrm>
                <a:off x="5970291" y="2120219"/>
                <a:ext cx="643472" cy="546782"/>
                <a:chOff x="5317710" y="1764271"/>
                <a:chExt cx="1062362" cy="902729"/>
              </a:xfrm>
            </p:grpSpPr>
            <p:sp>
              <p:nvSpPr>
                <p:cNvPr id="620" name="任意多边形: 形状 619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21" name="任意多边形: 形状 620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606" name="组合 605"/>
            <p:cNvGrpSpPr/>
            <p:nvPr/>
          </p:nvGrpSpPr>
          <p:grpSpPr>
            <a:xfrm>
              <a:off x="6121325" y="5701244"/>
              <a:ext cx="119965" cy="261766"/>
              <a:chOff x="4853032" y="4530155"/>
              <a:chExt cx="197161" cy="430208"/>
            </a:xfrm>
          </p:grpSpPr>
          <p:grpSp>
            <p:nvGrpSpPr>
              <p:cNvPr id="613" name="组合 612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615" name="等腰三角形 614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16" name="等腰三角形 615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17" name="等腰三角形 616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614" name="矩形 613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07" name="组合 606"/>
            <p:cNvGrpSpPr/>
            <p:nvPr/>
          </p:nvGrpSpPr>
          <p:grpSpPr>
            <a:xfrm>
              <a:off x="6331113" y="5701244"/>
              <a:ext cx="119965" cy="261766"/>
              <a:chOff x="4853032" y="4530155"/>
              <a:chExt cx="197161" cy="430208"/>
            </a:xfrm>
          </p:grpSpPr>
          <p:grpSp>
            <p:nvGrpSpPr>
              <p:cNvPr id="608" name="组合 607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610" name="等腰三角形 609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11" name="等腰三角形 610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12" name="等腰三角形 611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609" name="矩形 608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24" name="文本框 323"/>
          <p:cNvSpPr txBox="1"/>
          <p:nvPr/>
        </p:nvSpPr>
        <p:spPr>
          <a:xfrm>
            <a:off x="3613020" y="2748941"/>
            <a:ext cx="496596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tx2"/>
                </a:solidFill>
                <a:latin typeface="锐字真言体免费商用" panose="02010600030101010101" pitchFamily="2" charset="-122"/>
                <a:ea typeface="锐字真言体免费商用" panose="02010600030101010101" pitchFamily="2" charset="-122"/>
              </a:rPr>
              <a:t>食品安全</a:t>
            </a:r>
            <a:endParaRPr lang="zh-CN" altLang="en-US" sz="6000" dirty="0">
              <a:solidFill>
                <a:schemeClr val="tx2"/>
              </a:solidFill>
              <a:latin typeface="锐字真言体免费商用" panose="02010600030101010101" pitchFamily="2" charset="-122"/>
              <a:ea typeface="锐字真言体免费商用" panose="02010600030101010101" pitchFamily="2" charset="-122"/>
            </a:endParaRPr>
          </a:p>
        </p:txBody>
      </p:sp>
      <p:sp>
        <p:nvSpPr>
          <p:cNvPr id="626" name="文本框 625"/>
          <p:cNvSpPr txBox="1"/>
          <p:nvPr/>
        </p:nvSpPr>
        <p:spPr>
          <a:xfrm>
            <a:off x="5193508" y="2313231"/>
            <a:ext cx="18049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六部分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7" descr="学校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810" y="123190"/>
            <a:ext cx="1833880" cy="42608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6584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A1CCEC"/>
              </a:gs>
              <a:gs pos="36000">
                <a:srgbClr val="FAFCF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480631" y="549275"/>
            <a:ext cx="11230739" cy="5642279"/>
          </a:xfrm>
          <a:prstGeom prst="roundRect">
            <a:avLst>
              <a:gd name="adj" fmla="val 3499"/>
            </a:avLst>
          </a:prstGeom>
          <a:solidFill>
            <a:schemeClr val="bg1"/>
          </a:solidFill>
          <a:ln>
            <a:noFill/>
          </a:ln>
          <a:effectLst>
            <a:outerShdw blurRad="127000" dist="38100" dir="5400000" sx="102000" sy="102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0" name="任意多边形: 形状 9"/>
          <p:cNvSpPr/>
          <p:nvPr/>
        </p:nvSpPr>
        <p:spPr>
          <a:xfrm>
            <a:off x="-358571" y="5474157"/>
            <a:ext cx="6671876" cy="1137397"/>
          </a:xfrm>
          <a:custGeom>
            <a:avLst/>
            <a:gdLst>
              <a:gd name="connsiteX0" fmla="*/ 3335938 w 6671876"/>
              <a:gd name="connsiteY0" fmla="*/ 0 h 1137397"/>
              <a:gd name="connsiteX1" fmla="*/ 6599381 w 6671876"/>
              <a:gd name="connsiteY1" fmla="*/ 1055609 h 1137397"/>
              <a:gd name="connsiteX2" fmla="*/ 6671876 w 6671876"/>
              <a:gd name="connsiteY2" fmla="*/ 1137397 h 1137397"/>
              <a:gd name="connsiteX3" fmla="*/ 0 w 6671876"/>
              <a:gd name="connsiteY3" fmla="*/ 1137397 h 1137397"/>
              <a:gd name="connsiteX4" fmla="*/ 72495 w 6671876"/>
              <a:gd name="connsiteY4" fmla="*/ 1055609 h 1137397"/>
              <a:gd name="connsiteX5" fmla="*/ 3335938 w 6671876"/>
              <a:gd name="connsiteY5" fmla="*/ 0 h 1137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71876" h="1137397">
                <a:moveTo>
                  <a:pt x="3335938" y="0"/>
                </a:moveTo>
                <a:cubicBezTo>
                  <a:pt x="4745137" y="0"/>
                  <a:pt x="5970898" y="426841"/>
                  <a:pt x="6599381" y="1055609"/>
                </a:cubicBezTo>
                <a:lnTo>
                  <a:pt x="6671876" y="1137397"/>
                </a:lnTo>
                <a:lnTo>
                  <a:pt x="0" y="1137397"/>
                </a:lnTo>
                <a:lnTo>
                  <a:pt x="72495" y="1055609"/>
                </a:lnTo>
                <a:cubicBezTo>
                  <a:pt x="700979" y="426841"/>
                  <a:pt x="1926740" y="0"/>
                  <a:pt x="3335938" y="0"/>
                </a:cubicBezTo>
                <a:close/>
              </a:path>
            </a:pathLst>
          </a:custGeom>
          <a:solidFill>
            <a:srgbClr val="BAD2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: 形状 10"/>
          <p:cNvSpPr/>
          <p:nvPr/>
        </p:nvSpPr>
        <p:spPr>
          <a:xfrm>
            <a:off x="7185510" y="5590587"/>
            <a:ext cx="5019562" cy="1275257"/>
          </a:xfrm>
          <a:custGeom>
            <a:avLst/>
            <a:gdLst>
              <a:gd name="connsiteX0" fmla="*/ 5572125 w 5572125"/>
              <a:gd name="connsiteY0" fmla="*/ 0 h 1314450"/>
              <a:gd name="connsiteX1" fmla="*/ 2667000 w 5572125"/>
              <a:gd name="connsiteY1" fmla="*/ 266700 h 1314450"/>
              <a:gd name="connsiteX2" fmla="*/ 0 w 5572125"/>
              <a:gd name="connsiteY2" fmla="*/ 1314450 h 1314450"/>
              <a:gd name="connsiteX3" fmla="*/ 5572125 w 5572125"/>
              <a:gd name="connsiteY3" fmla="*/ 1295400 h 1314450"/>
              <a:gd name="connsiteX4" fmla="*/ 5572125 w 5572125"/>
              <a:gd name="connsiteY4" fmla="*/ 0 h 1314450"/>
              <a:gd name="connsiteX0-1" fmla="*/ 5572125 w 5572125"/>
              <a:gd name="connsiteY0-2" fmla="*/ 0 h 1331259"/>
              <a:gd name="connsiteX1-3" fmla="*/ 2667000 w 5572125"/>
              <a:gd name="connsiteY1-4" fmla="*/ 266700 h 1331259"/>
              <a:gd name="connsiteX2-5" fmla="*/ 0 w 5572125"/>
              <a:gd name="connsiteY2-6" fmla="*/ 1314450 h 1331259"/>
              <a:gd name="connsiteX3-7" fmla="*/ 5554196 w 5572125"/>
              <a:gd name="connsiteY3-8" fmla="*/ 1331259 h 1331259"/>
              <a:gd name="connsiteX4-9" fmla="*/ 5572125 w 5572125"/>
              <a:gd name="connsiteY4-10" fmla="*/ 0 h 1331259"/>
              <a:gd name="connsiteX0-11" fmla="*/ 5482478 w 5554196"/>
              <a:gd name="connsiteY0-12" fmla="*/ 0 h 1319671"/>
              <a:gd name="connsiteX1-13" fmla="*/ 2667000 w 5554196"/>
              <a:gd name="connsiteY1-14" fmla="*/ 255112 h 1319671"/>
              <a:gd name="connsiteX2-15" fmla="*/ 0 w 5554196"/>
              <a:gd name="connsiteY2-16" fmla="*/ 1302862 h 1319671"/>
              <a:gd name="connsiteX3-17" fmla="*/ 5554196 w 5554196"/>
              <a:gd name="connsiteY3-18" fmla="*/ 1319671 h 1319671"/>
              <a:gd name="connsiteX4-19" fmla="*/ 5482478 w 5554196"/>
              <a:gd name="connsiteY4-20" fmla="*/ 0 h 1319671"/>
              <a:gd name="connsiteX0-21" fmla="*/ 5482478 w 5482478"/>
              <a:gd name="connsiteY0-22" fmla="*/ 0 h 1308082"/>
              <a:gd name="connsiteX1-23" fmla="*/ 2667000 w 5482478"/>
              <a:gd name="connsiteY1-24" fmla="*/ 255112 h 1308082"/>
              <a:gd name="connsiteX2-25" fmla="*/ 0 w 5482478"/>
              <a:gd name="connsiteY2-26" fmla="*/ 1302862 h 1308082"/>
              <a:gd name="connsiteX3-27" fmla="*/ 5303185 w 5482478"/>
              <a:gd name="connsiteY3-28" fmla="*/ 1308082 h 1308082"/>
              <a:gd name="connsiteX4-29" fmla="*/ 5482478 w 5482478"/>
              <a:gd name="connsiteY4-30" fmla="*/ 0 h 1308082"/>
              <a:gd name="connsiteX0-31" fmla="*/ 5482478 w 5482479"/>
              <a:gd name="connsiteY0-32" fmla="*/ 0 h 1308082"/>
              <a:gd name="connsiteX1-33" fmla="*/ 2667000 w 5482479"/>
              <a:gd name="connsiteY1-34" fmla="*/ 255112 h 1308082"/>
              <a:gd name="connsiteX2-35" fmla="*/ 0 w 5482479"/>
              <a:gd name="connsiteY2-36" fmla="*/ 1302862 h 1308082"/>
              <a:gd name="connsiteX3-37" fmla="*/ 5482479 w 5482479"/>
              <a:gd name="connsiteY3-38" fmla="*/ 1308082 h 1308082"/>
              <a:gd name="connsiteX4-39" fmla="*/ 5482478 w 5482479"/>
              <a:gd name="connsiteY4-40" fmla="*/ 0 h 13080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482479" h="1308082">
                <a:moveTo>
                  <a:pt x="5482478" y="0"/>
                </a:moveTo>
                <a:cubicBezTo>
                  <a:pt x="4494259" y="23812"/>
                  <a:pt x="3580746" y="37968"/>
                  <a:pt x="2667000" y="255112"/>
                </a:cubicBezTo>
                <a:cubicBezTo>
                  <a:pt x="1753254" y="472256"/>
                  <a:pt x="869156" y="888524"/>
                  <a:pt x="0" y="1302862"/>
                </a:cubicBezTo>
                <a:lnTo>
                  <a:pt x="5482479" y="1308082"/>
                </a:lnTo>
                <a:cubicBezTo>
                  <a:pt x="5482479" y="872055"/>
                  <a:pt x="5482478" y="436027"/>
                  <a:pt x="5482478" y="0"/>
                </a:cubicBezTo>
                <a:close/>
              </a:path>
            </a:pathLst>
          </a:custGeom>
          <a:solidFill>
            <a:srgbClr val="D5E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-84335" y="6340952"/>
            <a:ext cx="12360671" cy="529747"/>
            <a:chOff x="-84335" y="5963736"/>
            <a:chExt cx="12360671" cy="894263"/>
          </a:xfrm>
        </p:grpSpPr>
        <p:sp>
          <p:nvSpPr>
            <p:cNvPr id="13" name="矩形 12"/>
            <p:cNvSpPr/>
            <p:nvPr/>
          </p:nvSpPr>
          <p:spPr>
            <a:xfrm>
              <a:off x="0" y="5963736"/>
              <a:ext cx="12192000" cy="89426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-84335" y="6385952"/>
              <a:ext cx="12360671" cy="49831"/>
              <a:chOff x="249923" y="6209746"/>
              <a:chExt cx="12360671" cy="49831"/>
            </a:xfrm>
          </p:grpSpPr>
          <p:sp>
            <p:nvSpPr>
              <p:cNvPr id="15" name="矩形 14"/>
              <p:cNvSpPr/>
              <p:nvPr/>
            </p:nvSpPr>
            <p:spPr>
              <a:xfrm rot="10800000" flipV="1">
                <a:off x="249923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 15"/>
              <p:cNvSpPr/>
              <p:nvPr/>
            </p:nvSpPr>
            <p:spPr>
              <a:xfrm rot="10800000" flipV="1">
                <a:off x="1300884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 16"/>
              <p:cNvSpPr/>
              <p:nvPr/>
            </p:nvSpPr>
            <p:spPr>
              <a:xfrm rot="10800000" flipV="1">
                <a:off x="2351845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 17"/>
              <p:cNvSpPr/>
              <p:nvPr/>
            </p:nvSpPr>
            <p:spPr>
              <a:xfrm rot="10800000" flipV="1">
                <a:off x="3402806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 18"/>
              <p:cNvSpPr/>
              <p:nvPr/>
            </p:nvSpPr>
            <p:spPr>
              <a:xfrm rot="10800000" flipV="1">
                <a:off x="4453767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 19"/>
              <p:cNvSpPr/>
              <p:nvPr/>
            </p:nvSpPr>
            <p:spPr>
              <a:xfrm rot="10800000" flipV="1">
                <a:off x="5504728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 20"/>
              <p:cNvSpPr/>
              <p:nvPr/>
            </p:nvSpPr>
            <p:spPr>
              <a:xfrm rot="10800000" flipV="1">
                <a:off x="6555689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 rot="10800000" flipV="1">
                <a:off x="7606650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矩形 22"/>
              <p:cNvSpPr/>
              <p:nvPr/>
            </p:nvSpPr>
            <p:spPr>
              <a:xfrm rot="10800000" flipV="1">
                <a:off x="8657611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矩形 23"/>
              <p:cNvSpPr/>
              <p:nvPr/>
            </p:nvSpPr>
            <p:spPr>
              <a:xfrm rot="10800000" flipV="1">
                <a:off x="9708572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矩形 24"/>
              <p:cNvSpPr/>
              <p:nvPr/>
            </p:nvSpPr>
            <p:spPr>
              <a:xfrm rot="10800000" flipV="1">
                <a:off x="10759533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 rot="10800000" flipV="1">
                <a:off x="11810494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5805842" y="5308833"/>
            <a:ext cx="2807143" cy="1546214"/>
            <a:chOff x="22777" y="4320579"/>
            <a:chExt cx="2982171" cy="1642622"/>
          </a:xfrm>
        </p:grpSpPr>
        <p:sp>
          <p:nvSpPr>
            <p:cNvPr id="28" name="矩形: 圆角 27"/>
            <p:cNvSpPr/>
            <p:nvPr/>
          </p:nvSpPr>
          <p:spPr>
            <a:xfrm>
              <a:off x="91159" y="4657168"/>
              <a:ext cx="454333" cy="274387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22777" y="4792744"/>
              <a:ext cx="582032" cy="1168951"/>
              <a:chOff x="6831076" y="-595313"/>
              <a:chExt cx="1241416" cy="1573239"/>
            </a:xfrm>
          </p:grpSpPr>
          <p:sp>
            <p:nvSpPr>
              <p:cNvPr id="178" name="矩形 177"/>
              <p:cNvSpPr/>
              <p:nvPr/>
            </p:nvSpPr>
            <p:spPr>
              <a:xfrm>
                <a:off x="6831076" y="-595313"/>
                <a:ext cx="1241416" cy="8527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79" name="矩形 178"/>
              <p:cNvSpPr/>
              <p:nvPr/>
            </p:nvSpPr>
            <p:spPr>
              <a:xfrm>
                <a:off x="6895044" y="-510043"/>
                <a:ext cx="1113481" cy="148635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80" name="组合 179"/>
              <p:cNvGrpSpPr/>
              <p:nvPr/>
            </p:nvGrpSpPr>
            <p:grpSpPr>
              <a:xfrm>
                <a:off x="7029337" y="-342621"/>
                <a:ext cx="844895" cy="145418"/>
                <a:chOff x="7021531" y="-342621"/>
                <a:chExt cx="844895" cy="145418"/>
              </a:xfrm>
            </p:grpSpPr>
            <p:sp>
              <p:nvSpPr>
                <p:cNvPr id="202" name="矩形 201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3" name="矩形 202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4" name="矩形 203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5" name="矩形 204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1" name="组合 180"/>
              <p:cNvGrpSpPr/>
              <p:nvPr/>
            </p:nvGrpSpPr>
            <p:grpSpPr>
              <a:xfrm>
                <a:off x="7029337" y="-81064"/>
                <a:ext cx="844895" cy="145418"/>
                <a:chOff x="7021531" y="-342621"/>
                <a:chExt cx="844895" cy="145418"/>
              </a:xfrm>
            </p:grpSpPr>
            <p:sp>
              <p:nvSpPr>
                <p:cNvPr id="198" name="矩形 197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9" name="矩形 198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0" name="矩形 199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1" name="矩形 200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2" name="组合 181"/>
              <p:cNvGrpSpPr/>
              <p:nvPr/>
            </p:nvGrpSpPr>
            <p:grpSpPr>
              <a:xfrm>
                <a:off x="7029337" y="180493"/>
                <a:ext cx="844895" cy="145418"/>
                <a:chOff x="7021531" y="-342621"/>
                <a:chExt cx="844895" cy="145418"/>
              </a:xfrm>
            </p:grpSpPr>
            <p:sp>
              <p:nvSpPr>
                <p:cNvPr id="194" name="矩形 193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5" name="矩形 194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6" name="矩形 195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7" name="矩形 196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3" name="组合 182"/>
              <p:cNvGrpSpPr/>
              <p:nvPr/>
            </p:nvGrpSpPr>
            <p:grpSpPr>
              <a:xfrm>
                <a:off x="7029337" y="442050"/>
                <a:ext cx="844895" cy="145418"/>
                <a:chOff x="7021531" y="-342621"/>
                <a:chExt cx="844895" cy="145418"/>
              </a:xfrm>
            </p:grpSpPr>
            <p:sp>
              <p:nvSpPr>
                <p:cNvPr id="190" name="矩形 189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1" name="矩形 190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2" name="矩形 191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3" name="矩形 192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4" name="组合 183"/>
              <p:cNvGrpSpPr/>
              <p:nvPr/>
            </p:nvGrpSpPr>
            <p:grpSpPr>
              <a:xfrm>
                <a:off x="7029337" y="703607"/>
                <a:ext cx="844895" cy="145418"/>
                <a:chOff x="7021531" y="-342621"/>
                <a:chExt cx="844895" cy="145418"/>
              </a:xfrm>
            </p:grpSpPr>
            <p:sp>
              <p:nvSpPr>
                <p:cNvPr id="186" name="矩形 185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7" name="矩形 186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8" name="矩形 187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9" name="矩形 188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85" name="矩形 184"/>
              <p:cNvSpPr/>
              <p:nvPr/>
            </p:nvSpPr>
            <p:spPr>
              <a:xfrm>
                <a:off x="6885295" y="-508430"/>
                <a:ext cx="546394" cy="1486356"/>
              </a:xfrm>
              <a:prstGeom prst="rect">
                <a:avLst/>
              </a:prstGeom>
              <a:solidFill>
                <a:schemeClr val="accent4">
                  <a:lumMod val="75000"/>
                  <a:alpha val="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750708" y="4320579"/>
              <a:ext cx="510354" cy="1642622"/>
              <a:chOff x="430877" y="4320579"/>
              <a:chExt cx="510354" cy="1642622"/>
            </a:xfrm>
          </p:grpSpPr>
          <p:grpSp>
            <p:nvGrpSpPr>
              <p:cNvPr id="148" name="组合 147"/>
              <p:cNvGrpSpPr/>
              <p:nvPr/>
            </p:nvGrpSpPr>
            <p:grpSpPr>
              <a:xfrm>
                <a:off x="430877" y="4494569"/>
                <a:ext cx="510354" cy="1468632"/>
                <a:chOff x="6831076" y="-595313"/>
                <a:chExt cx="1241416" cy="1573239"/>
              </a:xfrm>
            </p:grpSpPr>
            <p:sp>
              <p:nvSpPr>
                <p:cNvPr id="150" name="矩形 149"/>
                <p:cNvSpPr/>
                <p:nvPr/>
              </p:nvSpPr>
              <p:spPr>
                <a:xfrm>
                  <a:off x="6831076" y="-595313"/>
                  <a:ext cx="1241416" cy="85271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1" name="矩形 150"/>
                <p:cNvSpPr/>
                <p:nvPr/>
              </p:nvSpPr>
              <p:spPr>
                <a:xfrm>
                  <a:off x="6895044" y="-510043"/>
                  <a:ext cx="1113481" cy="1486356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52" name="组合 151"/>
                <p:cNvGrpSpPr/>
                <p:nvPr/>
              </p:nvGrpSpPr>
              <p:grpSpPr>
                <a:xfrm>
                  <a:off x="7029337" y="-342621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174" name="矩形 173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5" name="矩形 174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6" name="矩形 175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7" name="矩形 176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53" name="组合 152"/>
                <p:cNvGrpSpPr/>
                <p:nvPr/>
              </p:nvGrpSpPr>
              <p:grpSpPr>
                <a:xfrm>
                  <a:off x="7029337" y="-81064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170" name="矩形 169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1" name="矩形 170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2" name="矩形 171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3" name="矩形 172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54" name="组合 153"/>
                <p:cNvGrpSpPr/>
                <p:nvPr/>
              </p:nvGrpSpPr>
              <p:grpSpPr>
                <a:xfrm>
                  <a:off x="7029337" y="180493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166" name="矩形 165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7" name="矩形 166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8" name="矩形 167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9" name="矩形 168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55" name="组合 154"/>
                <p:cNvGrpSpPr/>
                <p:nvPr/>
              </p:nvGrpSpPr>
              <p:grpSpPr>
                <a:xfrm>
                  <a:off x="7029337" y="442050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162" name="矩形 161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3" name="矩形 162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4" name="矩形 163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5" name="矩形 164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56" name="组合 155"/>
                <p:cNvGrpSpPr/>
                <p:nvPr/>
              </p:nvGrpSpPr>
              <p:grpSpPr>
                <a:xfrm>
                  <a:off x="7029337" y="703607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158" name="矩形 157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59" name="矩形 158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0" name="矩形 159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1" name="矩形 160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57" name="矩形 156"/>
                <p:cNvSpPr/>
                <p:nvPr/>
              </p:nvSpPr>
              <p:spPr>
                <a:xfrm>
                  <a:off x="6885295" y="-508430"/>
                  <a:ext cx="546394" cy="1486356"/>
                </a:xfrm>
                <a:prstGeom prst="rect">
                  <a:avLst/>
                </a:prstGeom>
                <a:solidFill>
                  <a:schemeClr val="accent4">
                    <a:lumMod val="75000"/>
                    <a:alpha val="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49" name="椭圆 148"/>
              <p:cNvSpPr/>
              <p:nvPr/>
            </p:nvSpPr>
            <p:spPr>
              <a:xfrm>
                <a:off x="520140" y="4320579"/>
                <a:ext cx="317065" cy="317065"/>
              </a:xfrm>
              <a:prstGeom prst="ellipse">
                <a:avLst/>
              </a:prstGeom>
              <a:solidFill>
                <a:srgbClr val="BF9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235604" y="5318811"/>
              <a:ext cx="510354" cy="644390"/>
              <a:chOff x="6831076" y="-595313"/>
              <a:chExt cx="1241416" cy="1573239"/>
            </a:xfrm>
          </p:grpSpPr>
          <p:sp>
            <p:nvSpPr>
              <p:cNvPr id="120" name="矩形 119"/>
              <p:cNvSpPr/>
              <p:nvPr/>
            </p:nvSpPr>
            <p:spPr>
              <a:xfrm>
                <a:off x="6831076" y="-595313"/>
                <a:ext cx="1241416" cy="85271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矩形 120"/>
              <p:cNvSpPr/>
              <p:nvPr/>
            </p:nvSpPr>
            <p:spPr>
              <a:xfrm>
                <a:off x="6895044" y="-510043"/>
                <a:ext cx="1113481" cy="148635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22" name="组合 121"/>
              <p:cNvGrpSpPr/>
              <p:nvPr/>
            </p:nvGrpSpPr>
            <p:grpSpPr>
              <a:xfrm>
                <a:off x="7029337" y="-342621"/>
                <a:ext cx="844895" cy="145418"/>
                <a:chOff x="7021531" y="-342621"/>
                <a:chExt cx="844895" cy="145418"/>
              </a:xfrm>
            </p:grpSpPr>
            <p:sp>
              <p:nvSpPr>
                <p:cNvPr id="144" name="矩形 143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5" name="矩形 144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6" name="矩形 145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7" name="矩形 146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3" name="组合 122"/>
              <p:cNvGrpSpPr/>
              <p:nvPr/>
            </p:nvGrpSpPr>
            <p:grpSpPr>
              <a:xfrm>
                <a:off x="7029337" y="-81064"/>
                <a:ext cx="844895" cy="145418"/>
                <a:chOff x="7021531" y="-342621"/>
                <a:chExt cx="844895" cy="145418"/>
              </a:xfrm>
            </p:grpSpPr>
            <p:sp>
              <p:nvSpPr>
                <p:cNvPr id="140" name="矩形 139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1" name="矩形 140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2" name="矩形 141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3" name="矩形 142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4" name="组合 123"/>
              <p:cNvGrpSpPr/>
              <p:nvPr/>
            </p:nvGrpSpPr>
            <p:grpSpPr>
              <a:xfrm>
                <a:off x="7029337" y="180493"/>
                <a:ext cx="844895" cy="145418"/>
                <a:chOff x="7021531" y="-342621"/>
                <a:chExt cx="844895" cy="145418"/>
              </a:xfrm>
            </p:grpSpPr>
            <p:sp>
              <p:nvSpPr>
                <p:cNvPr id="136" name="矩形 135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7" name="矩形 136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8" name="矩形 137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9" name="矩形 138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5" name="组合 124"/>
              <p:cNvGrpSpPr/>
              <p:nvPr/>
            </p:nvGrpSpPr>
            <p:grpSpPr>
              <a:xfrm>
                <a:off x="7029337" y="442050"/>
                <a:ext cx="844895" cy="145418"/>
                <a:chOff x="7021531" y="-342621"/>
                <a:chExt cx="844895" cy="145418"/>
              </a:xfrm>
            </p:grpSpPr>
            <p:sp>
              <p:nvSpPr>
                <p:cNvPr id="132" name="矩形 131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3" name="矩形 132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4" name="矩形 133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5" name="矩形 134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6" name="组合 125"/>
              <p:cNvGrpSpPr/>
              <p:nvPr/>
            </p:nvGrpSpPr>
            <p:grpSpPr>
              <a:xfrm>
                <a:off x="7029337" y="703607"/>
                <a:ext cx="844895" cy="145418"/>
                <a:chOff x="7021531" y="-342621"/>
                <a:chExt cx="844895" cy="145418"/>
              </a:xfrm>
            </p:grpSpPr>
            <p:sp>
              <p:nvSpPr>
                <p:cNvPr id="128" name="矩形 127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9" name="矩形 128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0" name="矩形 129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1" name="矩形 130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27" name="矩形 126"/>
              <p:cNvSpPr/>
              <p:nvPr/>
            </p:nvSpPr>
            <p:spPr>
              <a:xfrm>
                <a:off x="6885295" y="-508430"/>
                <a:ext cx="546394" cy="1486356"/>
              </a:xfrm>
              <a:prstGeom prst="rect">
                <a:avLst/>
              </a:prstGeom>
              <a:solidFill>
                <a:schemeClr val="accent4">
                  <a:lumMod val="75000"/>
                  <a:alpha val="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1283583" y="4642389"/>
              <a:ext cx="469663" cy="1320811"/>
              <a:chOff x="6567489" y="-1166624"/>
              <a:chExt cx="762000" cy="2142937"/>
            </a:xfrm>
          </p:grpSpPr>
          <p:grpSp>
            <p:nvGrpSpPr>
              <p:cNvPr id="94" name="组合 93"/>
              <p:cNvGrpSpPr/>
              <p:nvPr/>
            </p:nvGrpSpPr>
            <p:grpSpPr>
              <a:xfrm>
                <a:off x="6567489" y="-846387"/>
                <a:ext cx="762000" cy="1822700"/>
                <a:chOff x="6567489" y="-846387"/>
                <a:chExt cx="762000" cy="1822700"/>
              </a:xfrm>
            </p:grpSpPr>
            <p:sp>
              <p:nvSpPr>
                <p:cNvPr id="118" name="矩形 117"/>
                <p:cNvSpPr/>
                <p:nvPr/>
              </p:nvSpPr>
              <p:spPr>
                <a:xfrm>
                  <a:off x="6567489" y="-222487"/>
                  <a:ext cx="762000" cy="119880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9" name="矩形 118"/>
                <p:cNvSpPr/>
                <p:nvPr/>
              </p:nvSpPr>
              <p:spPr>
                <a:xfrm>
                  <a:off x="6648452" y="-846387"/>
                  <a:ext cx="600074" cy="119880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5" name="组合 94"/>
              <p:cNvGrpSpPr/>
              <p:nvPr/>
            </p:nvGrpSpPr>
            <p:grpSpPr>
              <a:xfrm>
                <a:off x="6753404" y="-724278"/>
                <a:ext cx="390170" cy="1578482"/>
                <a:chOff x="6753404" y="-794065"/>
                <a:chExt cx="390170" cy="1578482"/>
              </a:xfrm>
            </p:grpSpPr>
            <p:grpSp>
              <p:nvGrpSpPr>
                <p:cNvPr id="97" name="组合 96"/>
                <p:cNvGrpSpPr/>
                <p:nvPr/>
              </p:nvGrpSpPr>
              <p:grpSpPr>
                <a:xfrm>
                  <a:off x="6753404" y="-77533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16" name="矩形 115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7" name="矩形 116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8" name="组合 97"/>
                <p:cNvGrpSpPr/>
                <p:nvPr/>
              </p:nvGrpSpPr>
              <p:grpSpPr>
                <a:xfrm>
                  <a:off x="6753404" y="161311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14" name="矩形 113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5" name="矩形 114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9" name="组合 98"/>
                <p:cNvGrpSpPr/>
                <p:nvPr/>
              </p:nvGrpSpPr>
              <p:grpSpPr>
                <a:xfrm>
                  <a:off x="6753404" y="400155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12" name="矩形 111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3" name="矩形 112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00" name="组合 99"/>
                <p:cNvGrpSpPr/>
                <p:nvPr/>
              </p:nvGrpSpPr>
              <p:grpSpPr>
                <a:xfrm>
                  <a:off x="6753404" y="638999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10" name="矩形 109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1" name="矩形 110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01" name="组合 100"/>
                <p:cNvGrpSpPr/>
                <p:nvPr/>
              </p:nvGrpSpPr>
              <p:grpSpPr>
                <a:xfrm>
                  <a:off x="6753404" y="-316377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08" name="矩形 107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9" name="矩形 108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02" name="组合 101"/>
                <p:cNvGrpSpPr/>
                <p:nvPr/>
              </p:nvGrpSpPr>
              <p:grpSpPr>
                <a:xfrm>
                  <a:off x="6753404" y="-555221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06" name="矩形 105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7" name="矩形 106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03" name="组合 102"/>
                <p:cNvGrpSpPr/>
                <p:nvPr/>
              </p:nvGrpSpPr>
              <p:grpSpPr>
                <a:xfrm>
                  <a:off x="6753404" y="-794065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04" name="矩形 103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5" name="矩形 104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96" name="等腰三角形 95"/>
              <p:cNvSpPr/>
              <p:nvPr/>
            </p:nvSpPr>
            <p:spPr>
              <a:xfrm>
                <a:off x="6648452" y="-1166624"/>
                <a:ext cx="600073" cy="319088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2575804" y="5177385"/>
              <a:ext cx="429144" cy="785815"/>
              <a:chOff x="6831076" y="-1295256"/>
              <a:chExt cx="1241416" cy="2273182"/>
            </a:xfrm>
          </p:grpSpPr>
          <p:sp>
            <p:nvSpPr>
              <p:cNvPr id="65" name="矩形 64"/>
              <p:cNvSpPr/>
              <p:nvPr/>
            </p:nvSpPr>
            <p:spPr>
              <a:xfrm>
                <a:off x="6831076" y="-1059024"/>
                <a:ext cx="1241416" cy="54898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6895044" y="-510043"/>
                <a:ext cx="1113481" cy="148635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7" name="组合 66"/>
              <p:cNvGrpSpPr/>
              <p:nvPr/>
            </p:nvGrpSpPr>
            <p:grpSpPr>
              <a:xfrm>
                <a:off x="7029337" y="-342621"/>
                <a:ext cx="844895" cy="145418"/>
                <a:chOff x="7021531" y="-342621"/>
                <a:chExt cx="844895" cy="145418"/>
              </a:xfrm>
            </p:grpSpPr>
            <p:sp>
              <p:nvSpPr>
                <p:cNvPr id="90" name="矩形 89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1" name="矩形 90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2" name="矩形 91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3" name="矩形 92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8" name="组合 67"/>
              <p:cNvGrpSpPr/>
              <p:nvPr/>
            </p:nvGrpSpPr>
            <p:grpSpPr>
              <a:xfrm>
                <a:off x="7029337" y="-81064"/>
                <a:ext cx="844895" cy="145418"/>
                <a:chOff x="7021531" y="-342621"/>
                <a:chExt cx="844895" cy="145418"/>
              </a:xfrm>
            </p:grpSpPr>
            <p:sp>
              <p:nvSpPr>
                <p:cNvPr id="86" name="矩形 85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7" name="矩形 86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8" name="矩形 87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9" name="矩形 88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9" name="组合 68"/>
              <p:cNvGrpSpPr/>
              <p:nvPr/>
            </p:nvGrpSpPr>
            <p:grpSpPr>
              <a:xfrm>
                <a:off x="7029337" y="180493"/>
                <a:ext cx="844895" cy="145418"/>
                <a:chOff x="7021531" y="-342621"/>
                <a:chExt cx="844895" cy="145418"/>
              </a:xfrm>
            </p:grpSpPr>
            <p:sp>
              <p:nvSpPr>
                <p:cNvPr id="82" name="矩形 81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3" name="矩形 82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4" name="矩形 83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5" name="矩形 84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0" name="组合 69"/>
              <p:cNvGrpSpPr/>
              <p:nvPr/>
            </p:nvGrpSpPr>
            <p:grpSpPr>
              <a:xfrm>
                <a:off x="7029337" y="442050"/>
                <a:ext cx="844895" cy="145418"/>
                <a:chOff x="7021531" y="-342621"/>
                <a:chExt cx="844895" cy="145418"/>
              </a:xfrm>
            </p:grpSpPr>
            <p:sp>
              <p:nvSpPr>
                <p:cNvPr id="78" name="矩形 77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9" name="矩形 78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0" name="矩形 79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1" name="矩形 80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1" name="组合 70"/>
              <p:cNvGrpSpPr/>
              <p:nvPr/>
            </p:nvGrpSpPr>
            <p:grpSpPr>
              <a:xfrm>
                <a:off x="7029337" y="703607"/>
                <a:ext cx="844895" cy="145418"/>
                <a:chOff x="7021531" y="-342621"/>
                <a:chExt cx="844895" cy="145418"/>
              </a:xfrm>
            </p:grpSpPr>
            <p:sp>
              <p:nvSpPr>
                <p:cNvPr id="74" name="矩形 73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5" name="矩形 74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6" name="矩形 75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7" name="矩形 76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2" name="矩形 71"/>
              <p:cNvSpPr/>
              <p:nvPr/>
            </p:nvSpPr>
            <p:spPr>
              <a:xfrm>
                <a:off x="6885295" y="-508430"/>
                <a:ext cx="546394" cy="1486356"/>
              </a:xfrm>
              <a:prstGeom prst="rect">
                <a:avLst/>
              </a:prstGeom>
              <a:solidFill>
                <a:schemeClr val="accent4">
                  <a:lumMod val="75000"/>
                  <a:alpha val="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7029335" y="-1295256"/>
                <a:ext cx="853267" cy="54898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1780405" y="4931555"/>
              <a:ext cx="765154" cy="1031645"/>
              <a:chOff x="1780405" y="4931555"/>
              <a:chExt cx="765154" cy="1031645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1780405" y="4993525"/>
                <a:ext cx="765154" cy="969675"/>
                <a:chOff x="6831076" y="-595313"/>
                <a:chExt cx="1241416" cy="1573239"/>
              </a:xfrm>
            </p:grpSpPr>
            <p:sp>
              <p:nvSpPr>
                <p:cNvPr id="37" name="矩形 36"/>
                <p:cNvSpPr/>
                <p:nvPr/>
              </p:nvSpPr>
              <p:spPr>
                <a:xfrm>
                  <a:off x="6831076" y="-595313"/>
                  <a:ext cx="1241416" cy="85271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" name="矩形 37"/>
                <p:cNvSpPr/>
                <p:nvPr/>
              </p:nvSpPr>
              <p:spPr>
                <a:xfrm>
                  <a:off x="6895044" y="-510043"/>
                  <a:ext cx="1113481" cy="1486356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39" name="组合 38"/>
                <p:cNvGrpSpPr/>
                <p:nvPr/>
              </p:nvGrpSpPr>
              <p:grpSpPr>
                <a:xfrm>
                  <a:off x="7029337" y="-342621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61" name="矩形 60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2" name="矩形 61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3" name="矩形 62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4" name="矩形 63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0" name="组合 39"/>
                <p:cNvGrpSpPr/>
                <p:nvPr/>
              </p:nvGrpSpPr>
              <p:grpSpPr>
                <a:xfrm>
                  <a:off x="7029337" y="-81064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57" name="矩形 56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8" name="矩形 57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0" name="矩形 59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1" name="组合 40"/>
                <p:cNvGrpSpPr/>
                <p:nvPr/>
              </p:nvGrpSpPr>
              <p:grpSpPr>
                <a:xfrm>
                  <a:off x="7029337" y="180493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53" name="矩形 52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4" name="矩形 53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5" name="矩形 54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6" name="矩形 55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2" name="组合 41"/>
                <p:cNvGrpSpPr/>
                <p:nvPr/>
              </p:nvGrpSpPr>
              <p:grpSpPr>
                <a:xfrm>
                  <a:off x="7029337" y="442050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49" name="矩形 48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0" name="矩形 49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2" name="矩形 51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3" name="组合 42"/>
                <p:cNvGrpSpPr/>
                <p:nvPr/>
              </p:nvGrpSpPr>
              <p:grpSpPr>
                <a:xfrm>
                  <a:off x="7029337" y="703607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45" name="矩形 44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6" name="矩形 45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7" name="矩形 46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" name="矩形 47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44" name="矩形 43"/>
                <p:cNvSpPr/>
                <p:nvPr/>
              </p:nvSpPr>
              <p:spPr>
                <a:xfrm>
                  <a:off x="6885295" y="-508430"/>
                  <a:ext cx="546394" cy="1486356"/>
                </a:xfrm>
                <a:prstGeom prst="rect">
                  <a:avLst/>
                </a:prstGeom>
                <a:solidFill>
                  <a:schemeClr val="accent4">
                    <a:lumMod val="75000"/>
                    <a:alpha val="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6" name="矩形 35"/>
              <p:cNvSpPr/>
              <p:nvPr/>
            </p:nvSpPr>
            <p:spPr>
              <a:xfrm>
                <a:off x="2310167" y="4931555"/>
                <a:ext cx="117752" cy="7310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06" name="组合 205"/>
          <p:cNvGrpSpPr/>
          <p:nvPr/>
        </p:nvGrpSpPr>
        <p:grpSpPr>
          <a:xfrm>
            <a:off x="1011439" y="6080885"/>
            <a:ext cx="967965" cy="426400"/>
            <a:chOff x="8873765" y="7025419"/>
            <a:chExt cx="2010214" cy="885523"/>
          </a:xfrm>
        </p:grpSpPr>
        <p:sp>
          <p:nvSpPr>
            <p:cNvPr id="207" name="任意多边形: 形状 206"/>
            <p:cNvSpPr/>
            <p:nvPr/>
          </p:nvSpPr>
          <p:spPr>
            <a:xfrm>
              <a:off x="9331088" y="7025419"/>
              <a:ext cx="1161957" cy="420750"/>
            </a:xfrm>
            <a:custGeom>
              <a:avLst/>
              <a:gdLst>
                <a:gd name="connsiteX0" fmla="*/ 580978 w 1161957"/>
                <a:gd name="connsiteY0" fmla="*/ 0 h 420750"/>
                <a:gd name="connsiteX1" fmla="*/ 1115901 w 1161957"/>
                <a:gd name="connsiteY1" fmla="*/ 321678 h 420750"/>
                <a:gd name="connsiteX2" fmla="*/ 1161957 w 1161957"/>
                <a:gd name="connsiteY2" fmla="*/ 420750 h 420750"/>
                <a:gd name="connsiteX3" fmla="*/ 0 w 1161957"/>
                <a:gd name="connsiteY3" fmla="*/ 420750 h 420750"/>
                <a:gd name="connsiteX4" fmla="*/ 46056 w 1161957"/>
                <a:gd name="connsiteY4" fmla="*/ 321678 h 420750"/>
                <a:gd name="connsiteX5" fmla="*/ 580978 w 1161957"/>
                <a:gd name="connsiteY5" fmla="*/ 0 h 42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957" h="420750">
                  <a:moveTo>
                    <a:pt x="580978" y="0"/>
                  </a:moveTo>
                  <a:cubicBezTo>
                    <a:pt x="807673" y="0"/>
                    <a:pt x="1006200" y="128825"/>
                    <a:pt x="1115901" y="321678"/>
                  </a:cubicBezTo>
                  <a:lnTo>
                    <a:pt x="1161957" y="420750"/>
                  </a:lnTo>
                  <a:lnTo>
                    <a:pt x="0" y="420750"/>
                  </a:lnTo>
                  <a:lnTo>
                    <a:pt x="46056" y="321678"/>
                  </a:lnTo>
                  <a:cubicBezTo>
                    <a:pt x="155756" y="128825"/>
                    <a:pt x="354283" y="0"/>
                    <a:pt x="5809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8" name="任意多边形: 形状 207"/>
            <p:cNvSpPr/>
            <p:nvPr/>
          </p:nvSpPr>
          <p:spPr>
            <a:xfrm>
              <a:off x="9369883" y="7104749"/>
              <a:ext cx="1084367" cy="393807"/>
            </a:xfrm>
            <a:custGeom>
              <a:avLst/>
              <a:gdLst>
                <a:gd name="connsiteX0" fmla="*/ 542183 w 1084367"/>
                <a:gd name="connsiteY0" fmla="*/ 0 h 393807"/>
                <a:gd name="connsiteX1" fmla="*/ 1081526 w 1084367"/>
                <a:gd name="connsiteY1" fmla="*/ 383805 h 393807"/>
                <a:gd name="connsiteX2" fmla="*/ 1084367 w 1084367"/>
                <a:gd name="connsiteY2" fmla="*/ 393807 h 393807"/>
                <a:gd name="connsiteX3" fmla="*/ 0 w 1084367"/>
                <a:gd name="connsiteY3" fmla="*/ 393807 h 393807"/>
                <a:gd name="connsiteX4" fmla="*/ 2841 w 1084367"/>
                <a:gd name="connsiteY4" fmla="*/ 383805 h 393807"/>
                <a:gd name="connsiteX5" fmla="*/ 542183 w 1084367"/>
                <a:gd name="connsiteY5" fmla="*/ 0 h 39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4367" h="393807">
                  <a:moveTo>
                    <a:pt x="542183" y="0"/>
                  </a:moveTo>
                  <a:cubicBezTo>
                    <a:pt x="787238" y="0"/>
                    <a:pt x="996769" y="159044"/>
                    <a:pt x="1081526" y="383805"/>
                  </a:cubicBezTo>
                  <a:lnTo>
                    <a:pt x="1084367" y="393807"/>
                  </a:lnTo>
                  <a:lnTo>
                    <a:pt x="0" y="393807"/>
                  </a:lnTo>
                  <a:lnTo>
                    <a:pt x="2841" y="383805"/>
                  </a:lnTo>
                  <a:cubicBezTo>
                    <a:pt x="87597" y="159044"/>
                    <a:pt x="297128" y="0"/>
                    <a:pt x="54218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9" name="任意多边形: 形状 208"/>
            <p:cNvSpPr/>
            <p:nvPr/>
          </p:nvSpPr>
          <p:spPr>
            <a:xfrm>
              <a:off x="8873765" y="7421514"/>
              <a:ext cx="2010214" cy="290124"/>
            </a:xfrm>
            <a:custGeom>
              <a:avLst/>
              <a:gdLst>
                <a:gd name="connsiteX0" fmla="*/ 225360 w 2010214"/>
                <a:gd name="connsiteY0" fmla="*/ 0 h 290124"/>
                <a:gd name="connsiteX1" fmla="*/ 1963447 w 2010214"/>
                <a:gd name="connsiteY1" fmla="*/ 9525 h 290124"/>
                <a:gd name="connsiteX2" fmla="*/ 2010214 w 2010214"/>
                <a:gd name="connsiteY2" fmla="*/ 56292 h 290124"/>
                <a:gd name="connsiteX3" fmla="*/ 2010214 w 2010214"/>
                <a:gd name="connsiteY3" fmla="*/ 243357 h 290124"/>
                <a:gd name="connsiteX4" fmla="*/ 1963447 w 2010214"/>
                <a:gd name="connsiteY4" fmla="*/ 290124 h 290124"/>
                <a:gd name="connsiteX5" fmla="*/ 1732392 w 2010214"/>
                <a:gd name="connsiteY5" fmla="*/ 290124 h 290124"/>
                <a:gd name="connsiteX6" fmla="*/ 1725783 w 2010214"/>
                <a:gd name="connsiteY6" fmla="*/ 257390 h 290124"/>
                <a:gd name="connsiteX7" fmla="*/ 1548017 w 2010214"/>
                <a:gd name="connsiteY7" fmla="*/ 139559 h 290124"/>
                <a:gd name="connsiteX8" fmla="*/ 1370251 w 2010214"/>
                <a:gd name="connsiteY8" fmla="*/ 257390 h 290124"/>
                <a:gd name="connsiteX9" fmla="*/ 1363642 w 2010214"/>
                <a:gd name="connsiteY9" fmla="*/ 290124 h 290124"/>
                <a:gd name="connsiteX10" fmla="*/ 648953 w 2010214"/>
                <a:gd name="connsiteY10" fmla="*/ 290124 h 290124"/>
                <a:gd name="connsiteX11" fmla="*/ 642344 w 2010214"/>
                <a:gd name="connsiteY11" fmla="*/ 257390 h 290124"/>
                <a:gd name="connsiteX12" fmla="*/ 464578 w 2010214"/>
                <a:gd name="connsiteY12" fmla="*/ 139559 h 290124"/>
                <a:gd name="connsiteX13" fmla="*/ 286812 w 2010214"/>
                <a:gd name="connsiteY13" fmla="*/ 257390 h 290124"/>
                <a:gd name="connsiteX14" fmla="*/ 280203 w 2010214"/>
                <a:gd name="connsiteY14" fmla="*/ 290124 h 290124"/>
                <a:gd name="connsiteX15" fmla="*/ 49148 w 2010214"/>
                <a:gd name="connsiteY15" fmla="*/ 290124 h 290124"/>
                <a:gd name="connsiteX16" fmla="*/ 2381 w 2010214"/>
                <a:gd name="connsiteY16" fmla="*/ 243357 h 290124"/>
                <a:gd name="connsiteX17" fmla="*/ 0 w 2010214"/>
                <a:gd name="connsiteY17" fmla="*/ 89629 h 290124"/>
                <a:gd name="connsiteX18" fmla="*/ 225360 w 2010214"/>
                <a:gd name="connsiteY18" fmla="*/ 0 h 29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0214" h="290124">
                  <a:moveTo>
                    <a:pt x="225360" y="0"/>
                  </a:moveTo>
                  <a:lnTo>
                    <a:pt x="1963447" y="9525"/>
                  </a:lnTo>
                  <a:cubicBezTo>
                    <a:pt x="1989276" y="9525"/>
                    <a:pt x="2010214" y="30463"/>
                    <a:pt x="2010214" y="56292"/>
                  </a:cubicBezTo>
                  <a:lnTo>
                    <a:pt x="2010214" y="243357"/>
                  </a:lnTo>
                  <a:cubicBezTo>
                    <a:pt x="2010214" y="269186"/>
                    <a:pt x="1989276" y="290124"/>
                    <a:pt x="1963447" y="290124"/>
                  </a:cubicBezTo>
                  <a:lnTo>
                    <a:pt x="1732392" y="290124"/>
                  </a:lnTo>
                  <a:lnTo>
                    <a:pt x="1725783" y="257390"/>
                  </a:lnTo>
                  <a:cubicBezTo>
                    <a:pt x="1696495" y="188146"/>
                    <a:pt x="1627930" y="139559"/>
                    <a:pt x="1548017" y="139559"/>
                  </a:cubicBezTo>
                  <a:cubicBezTo>
                    <a:pt x="1468104" y="139559"/>
                    <a:pt x="1399539" y="188146"/>
                    <a:pt x="1370251" y="257390"/>
                  </a:cubicBezTo>
                  <a:lnTo>
                    <a:pt x="1363642" y="290124"/>
                  </a:lnTo>
                  <a:lnTo>
                    <a:pt x="648953" y="290124"/>
                  </a:lnTo>
                  <a:lnTo>
                    <a:pt x="642344" y="257390"/>
                  </a:lnTo>
                  <a:cubicBezTo>
                    <a:pt x="613056" y="188146"/>
                    <a:pt x="544491" y="139559"/>
                    <a:pt x="464578" y="139559"/>
                  </a:cubicBezTo>
                  <a:cubicBezTo>
                    <a:pt x="384665" y="139559"/>
                    <a:pt x="316100" y="188146"/>
                    <a:pt x="286812" y="257390"/>
                  </a:cubicBezTo>
                  <a:lnTo>
                    <a:pt x="280203" y="290124"/>
                  </a:lnTo>
                  <a:lnTo>
                    <a:pt x="49148" y="290124"/>
                  </a:lnTo>
                  <a:cubicBezTo>
                    <a:pt x="23319" y="290124"/>
                    <a:pt x="2381" y="269186"/>
                    <a:pt x="2381" y="243357"/>
                  </a:cubicBezTo>
                  <a:cubicBezTo>
                    <a:pt x="1587" y="192114"/>
                    <a:pt x="794" y="140872"/>
                    <a:pt x="0" y="89629"/>
                  </a:cubicBezTo>
                  <a:cubicBezTo>
                    <a:pt x="0" y="28081"/>
                    <a:pt x="199531" y="0"/>
                    <a:pt x="22536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210" name="矩形: 圆角 209"/>
            <p:cNvSpPr/>
            <p:nvPr/>
          </p:nvSpPr>
          <p:spPr>
            <a:xfrm rot="16200000">
              <a:off x="9693701" y="7298717"/>
              <a:ext cx="456581" cy="4571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1" name="椭圆 210"/>
            <p:cNvSpPr/>
            <p:nvPr/>
          </p:nvSpPr>
          <p:spPr>
            <a:xfrm>
              <a:off x="9181399" y="7597056"/>
              <a:ext cx="313886" cy="3138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2" name="椭圆 211"/>
            <p:cNvSpPr/>
            <p:nvPr/>
          </p:nvSpPr>
          <p:spPr>
            <a:xfrm>
              <a:off x="10264838" y="7597056"/>
              <a:ext cx="313886" cy="3138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14" name="组合 213"/>
          <p:cNvGrpSpPr/>
          <p:nvPr/>
        </p:nvGrpSpPr>
        <p:grpSpPr>
          <a:xfrm>
            <a:off x="3567540" y="6226217"/>
            <a:ext cx="1291057" cy="551098"/>
            <a:chOff x="2232484" y="5636171"/>
            <a:chExt cx="2059640" cy="879174"/>
          </a:xfrm>
        </p:grpSpPr>
        <p:grpSp>
          <p:nvGrpSpPr>
            <p:cNvPr id="215" name="组合 214"/>
            <p:cNvGrpSpPr/>
            <p:nvPr/>
          </p:nvGrpSpPr>
          <p:grpSpPr>
            <a:xfrm>
              <a:off x="3132988" y="5686184"/>
              <a:ext cx="1045615" cy="478020"/>
              <a:chOff x="3137177" y="5748500"/>
              <a:chExt cx="1110561" cy="491142"/>
            </a:xfrm>
          </p:grpSpPr>
          <p:sp>
            <p:nvSpPr>
              <p:cNvPr id="221" name="任意多边形: 形状 220"/>
              <p:cNvSpPr/>
              <p:nvPr/>
            </p:nvSpPr>
            <p:spPr>
              <a:xfrm>
                <a:off x="3137177" y="5748500"/>
                <a:ext cx="1110561" cy="491142"/>
              </a:xfrm>
              <a:custGeom>
                <a:avLst/>
                <a:gdLst>
                  <a:gd name="connsiteX0" fmla="*/ 613644 w 1227288"/>
                  <a:gd name="connsiteY0" fmla="*/ 0 h 264685"/>
                  <a:gd name="connsiteX1" fmla="*/ 1226412 w 1227288"/>
                  <a:gd name="connsiteY1" fmla="*/ 260155 h 264685"/>
                  <a:gd name="connsiteX2" fmla="*/ 1227288 w 1227288"/>
                  <a:gd name="connsiteY2" fmla="*/ 264685 h 264685"/>
                  <a:gd name="connsiteX3" fmla="*/ 0 w 1227288"/>
                  <a:gd name="connsiteY3" fmla="*/ 264685 h 264685"/>
                  <a:gd name="connsiteX4" fmla="*/ 877 w 1227288"/>
                  <a:gd name="connsiteY4" fmla="*/ 260155 h 264685"/>
                  <a:gd name="connsiteX5" fmla="*/ 613644 w 1227288"/>
                  <a:gd name="connsiteY5" fmla="*/ 0 h 264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7288" h="264685">
                    <a:moveTo>
                      <a:pt x="613644" y="0"/>
                    </a:moveTo>
                    <a:cubicBezTo>
                      <a:pt x="915904" y="0"/>
                      <a:pt x="1168088" y="111685"/>
                      <a:pt x="1226412" y="260155"/>
                    </a:cubicBezTo>
                    <a:lnTo>
                      <a:pt x="1227288" y="264685"/>
                    </a:lnTo>
                    <a:lnTo>
                      <a:pt x="0" y="264685"/>
                    </a:lnTo>
                    <a:lnTo>
                      <a:pt x="877" y="260155"/>
                    </a:lnTo>
                    <a:cubicBezTo>
                      <a:pt x="59200" y="111685"/>
                      <a:pt x="311384" y="0"/>
                      <a:pt x="6136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22" name="任意多边形: 形状 221"/>
              <p:cNvSpPr/>
              <p:nvPr/>
            </p:nvSpPr>
            <p:spPr>
              <a:xfrm>
                <a:off x="3191456" y="5799156"/>
                <a:ext cx="988837" cy="428095"/>
              </a:xfrm>
              <a:custGeom>
                <a:avLst/>
                <a:gdLst>
                  <a:gd name="connsiteX0" fmla="*/ 613644 w 1227288"/>
                  <a:gd name="connsiteY0" fmla="*/ 0 h 264685"/>
                  <a:gd name="connsiteX1" fmla="*/ 1226412 w 1227288"/>
                  <a:gd name="connsiteY1" fmla="*/ 260155 h 264685"/>
                  <a:gd name="connsiteX2" fmla="*/ 1227288 w 1227288"/>
                  <a:gd name="connsiteY2" fmla="*/ 264685 h 264685"/>
                  <a:gd name="connsiteX3" fmla="*/ 0 w 1227288"/>
                  <a:gd name="connsiteY3" fmla="*/ 264685 h 264685"/>
                  <a:gd name="connsiteX4" fmla="*/ 877 w 1227288"/>
                  <a:gd name="connsiteY4" fmla="*/ 260155 h 264685"/>
                  <a:gd name="connsiteX5" fmla="*/ 613644 w 1227288"/>
                  <a:gd name="connsiteY5" fmla="*/ 0 h 264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7288" h="264685">
                    <a:moveTo>
                      <a:pt x="613644" y="0"/>
                    </a:moveTo>
                    <a:cubicBezTo>
                      <a:pt x="915904" y="0"/>
                      <a:pt x="1168088" y="111685"/>
                      <a:pt x="1226412" y="260155"/>
                    </a:cubicBezTo>
                    <a:lnTo>
                      <a:pt x="1227288" y="264685"/>
                    </a:lnTo>
                    <a:lnTo>
                      <a:pt x="0" y="264685"/>
                    </a:lnTo>
                    <a:lnTo>
                      <a:pt x="877" y="260155"/>
                    </a:lnTo>
                    <a:cubicBezTo>
                      <a:pt x="59200" y="111685"/>
                      <a:pt x="311384" y="0"/>
                      <a:pt x="61364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6" name="任意多边形: 形状 215"/>
            <p:cNvSpPr/>
            <p:nvPr/>
          </p:nvSpPr>
          <p:spPr>
            <a:xfrm>
              <a:off x="2232484" y="6154271"/>
              <a:ext cx="2059640" cy="161770"/>
            </a:xfrm>
            <a:custGeom>
              <a:avLst/>
              <a:gdLst>
                <a:gd name="connsiteX0" fmla="*/ 38705 w 2059640"/>
                <a:gd name="connsiteY0" fmla="*/ 0 h 161770"/>
                <a:gd name="connsiteX1" fmla="*/ 2020935 w 2059640"/>
                <a:gd name="connsiteY1" fmla="*/ 0 h 161770"/>
                <a:gd name="connsiteX2" fmla="*/ 2059640 w 2059640"/>
                <a:gd name="connsiteY2" fmla="*/ 38705 h 161770"/>
                <a:gd name="connsiteX3" fmla="*/ 2059640 w 2059640"/>
                <a:gd name="connsiteY3" fmla="*/ 123065 h 161770"/>
                <a:gd name="connsiteX4" fmla="*/ 2020935 w 2059640"/>
                <a:gd name="connsiteY4" fmla="*/ 161770 h 161770"/>
                <a:gd name="connsiteX5" fmla="*/ 1781817 w 2059640"/>
                <a:gd name="connsiteY5" fmla="*/ 161770 h 161770"/>
                <a:gd name="connsiteX6" fmla="*/ 1775208 w 2059640"/>
                <a:gd name="connsiteY6" fmla="*/ 129036 h 161770"/>
                <a:gd name="connsiteX7" fmla="*/ 1597442 w 2059640"/>
                <a:gd name="connsiteY7" fmla="*/ 11205 h 161770"/>
                <a:gd name="connsiteX8" fmla="*/ 1419676 w 2059640"/>
                <a:gd name="connsiteY8" fmla="*/ 129036 h 161770"/>
                <a:gd name="connsiteX9" fmla="*/ 1413068 w 2059640"/>
                <a:gd name="connsiteY9" fmla="*/ 161770 h 161770"/>
                <a:gd name="connsiteX10" fmla="*/ 698378 w 2059640"/>
                <a:gd name="connsiteY10" fmla="*/ 161770 h 161770"/>
                <a:gd name="connsiteX11" fmla="*/ 691769 w 2059640"/>
                <a:gd name="connsiteY11" fmla="*/ 129036 h 161770"/>
                <a:gd name="connsiteX12" fmla="*/ 514003 w 2059640"/>
                <a:gd name="connsiteY12" fmla="*/ 11205 h 161770"/>
                <a:gd name="connsiteX13" fmla="*/ 336237 w 2059640"/>
                <a:gd name="connsiteY13" fmla="*/ 129036 h 161770"/>
                <a:gd name="connsiteX14" fmla="*/ 329629 w 2059640"/>
                <a:gd name="connsiteY14" fmla="*/ 161770 h 161770"/>
                <a:gd name="connsiteX15" fmla="*/ 38705 w 2059640"/>
                <a:gd name="connsiteY15" fmla="*/ 161770 h 161770"/>
                <a:gd name="connsiteX16" fmla="*/ 0 w 2059640"/>
                <a:gd name="connsiteY16" fmla="*/ 123065 h 161770"/>
                <a:gd name="connsiteX17" fmla="*/ 0 w 2059640"/>
                <a:gd name="connsiteY17" fmla="*/ 38705 h 161770"/>
                <a:gd name="connsiteX18" fmla="*/ 38705 w 2059640"/>
                <a:gd name="connsiteY18" fmla="*/ 0 h 16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59640" h="161770">
                  <a:moveTo>
                    <a:pt x="38705" y="0"/>
                  </a:moveTo>
                  <a:lnTo>
                    <a:pt x="2020935" y="0"/>
                  </a:lnTo>
                  <a:cubicBezTo>
                    <a:pt x="2042311" y="0"/>
                    <a:pt x="2059640" y="17329"/>
                    <a:pt x="2059640" y="38705"/>
                  </a:cubicBezTo>
                  <a:lnTo>
                    <a:pt x="2059640" y="123065"/>
                  </a:lnTo>
                  <a:cubicBezTo>
                    <a:pt x="2059640" y="144441"/>
                    <a:pt x="2042311" y="161770"/>
                    <a:pt x="2020935" y="161770"/>
                  </a:cubicBezTo>
                  <a:lnTo>
                    <a:pt x="1781817" y="161770"/>
                  </a:lnTo>
                  <a:lnTo>
                    <a:pt x="1775208" y="129036"/>
                  </a:lnTo>
                  <a:cubicBezTo>
                    <a:pt x="1745920" y="59792"/>
                    <a:pt x="1677355" y="11205"/>
                    <a:pt x="1597442" y="11205"/>
                  </a:cubicBezTo>
                  <a:cubicBezTo>
                    <a:pt x="1517529" y="11205"/>
                    <a:pt x="1448964" y="59792"/>
                    <a:pt x="1419676" y="129036"/>
                  </a:cubicBezTo>
                  <a:lnTo>
                    <a:pt x="1413068" y="161770"/>
                  </a:lnTo>
                  <a:lnTo>
                    <a:pt x="698378" y="161770"/>
                  </a:lnTo>
                  <a:lnTo>
                    <a:pt x="691769" y="129036"/>
                  </a:lnTo>
                  <a:cubicBezTo>
                    <a:pt x="662481" y="59792"/>
                    <a:pt x="593916" y="11205"/>
                    <a:pt x="514003" y="11205"/>
                  </a:cubicBezTo>
                  <a:cubicBezTo>
                    <a:pt x="434090" y="11205"/>
                    <a:pt x="365525" y="59792"/>
                    <a:pt x="336237" y="129036"/>
                  </a:cubicBezTo>
                  <a:lnTo>
                    <a:pt x="329629" y="161770"/>
                  </a:lnTo>
                  <a:lnTo>
                    <a:pt x="38705" y="161770"/>
                  </a:lnTo>
                  <a:cubicBezTo>
                    <a:pt x="17329" y="161770"/>
                    <a:pt x="0" y="144441"/>
                    <a:pt x="0" y="123065"/>
                  </a:cubicBezTo>
                  <a:lnTo>
                    <a:pt x="0" y="38705"/>
                  </a:lnTo>
                  <a:cubicBezTo>
                    <a:pt x="0" y="17329"/>
                    <a:pt x="17329" y="0"/>
                    <a:pt x="387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7" name="矩形: 圆角 216"/>
            <p:cNvSpPr/>
            <p:nvPr/>
          </p:nvSpPr>
          <p:spPr>
            <a:xfrm rot="16200000">
              <a:off x="3119826" y="5912661"/>
              <a:ext cx="429059" cy="5416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8" name="矩形 217"/>
            <p:cNvSpPr/>
            <p:nvPr/>
          </p:nvSpPr>
          <p:spPr>
            <a:xfrm>
              <a:off x="2284973" y="5636171"/>
              <a:ext cx="1364625" cy="5203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9" name="椭圆 218"/>
            <p:cNvSpPr/>
            <p:nvPr/>
          </p:nvSpPr>
          <p:spPr>
            <a:xfrm>
              <a:off x="2589543" y="6201459"/>
              <a:ext cx="313886" cy="3138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0" name="椭圆 219"/>
            <p:cNvSpPr/>
            <p:nvPr/>
          </p:nvSpPr>
          <p:spPr>
            <a:xfrm>
              <a:off x="3672982" y="6201459"/>
              <a:ext cx="313886" cy="3138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31" name="组合 230"/>
          <p:cNvGrpSpPr/>
          <p:nvPr/>
        </p:nvGrpSpPr>
        <p:grpSpPr>
          <a:xfrm>
            <a:off x="8573331" y="5897574"/>
            <a:ext cx="3546039" cy="917278"/>
            <a:chOff x="-2621560" y="6581776"/>
            <a:chExt cx="7566940" cy="1957392"/>
          </a:xfrm>
        </p:grpSpPr>
        <p:grpSp>
          <p:nvGrpSpPr>
            <p:cNvPr id="232" name="组合 231"/>
            <p:cNvGrpSpPr/>
            <p:nvPr/>
          </p:nvGrpSpPr>
          <p:grpSpPr>
            <a:xfrm>
              <a:off x="3848617" y="7869219"/>
              <a:ext cx="1096763" cy="669949"/>
              <a:chOff x="2277035" y="5522259"/>
              <a:chExt cx="1767906" cy="1335741"/>
            </a:xfrm>
          </p:grpSpPr>
          <p:sp>
            <p:nvSpPr>
              <p:cNvPr id="261" name="等腰三角形 260"/>
              <p:cNvSpPr/>
              <p:nvPr/>
            </p:nvSpPr>
            <p:spPr>
              <a:xfrm>
                <a:off x="2277035" y="5522259"/>
                <a:ext cx="1767906" cy="1335741"/>
              </a:xfrm>
              <a:prstGeom prst="triangle">
                <a:avLst/>
              </a:prstGeom>
              <a:solidFill>
                <a:srgbClr val="8583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62" name="等腰三角形 261"/>
              <p:cNvSpPr/>
              <p:nvPr/>
            </p:nvSpPr>
            <p:spPr>
              <a:xfrm>
                <a:off x="2803525" y="5522259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576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3" name="组合 232"/>
            <p:cNvGrpSpPr/>
            <p:nvPr/>
          </p:nvGrpSpPr>
          <p:grpSpPr>
            <a:xfrm>
              <a:off x="1919572" y="7201348"/>
              <a:ext cx="1767906" cy="1335741"/>
              <a:chOff x="3258556" y="7017684"/>
              <a:chExt cx="1767906" cy="1335741"/>
            </a:xfrm>
          </p:grpSpPr>
          <p:sp>
            <p:nvSpPr>
              <p:cNvPr id="257" name="等腰三角形 256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8583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8" name="任意多边形: 形状 257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9" name="等腰三角形 258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576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60" name="任意多边形: 形状 259"/>
              <p:cNvSpPr/>
              <p:nvPr/>
            </p:nvSpPr>
            <p:spPr>
              <a:xfrm>
                <a:off x="4055259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4" name="组合 233"/>
            <p:cNvGrpSpPr/>
            <p:nvPr/>
          </p:nvGrpSpPr>
          <p:grpSpPr>
            <a:xfrm>
              <a:off x="2713100" y="7646502"/>
              <a:ext cx="1767906" cy="890587"/>
              <a:chOff x="3258556" y="7017684"/>
              <a:chExt cx="1767906" cy="1335741"/>
            </a:xfrm>
          </p:grpSpPr>
          <p:sp>
            <p:nvSpPr>
              <p:cNvPr id="253" name="等腰三角形 252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8583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4" name="任意多边形: 形状 253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5" name="等腰三角形 254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576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6" name="任意多边形: 形状 255"/>
              <p:cNvSpPr/>
              <p:nvPr/>
            </p:nvSpPr>
            <p:spPr>
              <a:xfrm>
                <a:off x="4056847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5" name="组合 234"/>
            <p:cNvGrpSpPr/>
            <p:nvPr/>
          </p:nvGrpSpPr>
          <p:grpSpPr>
            <a:xfrm>
              <a:off x="-2621560" y="7068456"/>
              <a:ext cx="1647547" cy="1468633"/>
              <a:chOff x="3258556" y="7017684"/>
              <a:chExt cx="1767906" cy="1335741"/>
            </a:xfrm>
          </p:grpSpPr>
          <p:sp>
            <p:nvSpPr>
              <p:cNvPr id="249" name="等腰三角形 248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0" name="任意多边形: 形状 249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1" name="等腰三角形 250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2" name="任意多边形: 形状 251"/>
              <p:cNvSpPr/>
              <p:nvPr/>
            </p:nvSpPr>
            <p:spPr>
              <a:xfrm>
                <a:off x="4052084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6" name="组合 235"/>
            <p:cNvGrpSpPr/>
            <p:nvPr/>
          </p:nvGrpSpPr>
          <p:grpSpPr>
            <a:xfrm>
              <a:off x="-26941" y="7201348"/>
              <a:ext cx="1767906" cy="1335741"/>
              <a:chOff x="3258556" y="7017684"/>
              <a:chExt cx="1767906" cy="1335741"/>
            </a:xfrm>
          </p:grpSpPr>
          <p:sp>
            <p:nvSpPr>
              <p:cNvPr id="245" name="等腰三角形 244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6" name="任意多边形: 形状 245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7" name="等腰三角形 246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8" name="任意多边形: 形状 247"/>
              <p:cNvSpPr/>
              <p:nvPr/>
            </p:nvSpPr>
            <p:spPr>
              <a:xfrm>
                <a:off x="4055259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237" name="组合 236"/>
            <p:cNvGrpSpPr/>
            <p:nvPr/>
          </p:nvGrpSpPr>
          <p:grpSpPr>
            <a:xfrm>
              <a:off x="-1905241" y="6581776"/>
              <a:ext cx="2744455" cy="1955314"/>
              <a:chOff x="3258556" y="7017684"/>
              <a:chExt cx="1767906" cy="1335741"/>
            </a:xfrm>
          </p:grpSpPr>
          <p:sp>
            <p:nvSpPr>
              <p:cNvPr id="241" name="等腰三角形 240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2" name="任意多边形: 形状 241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3" name="等腰三角形 242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4" name="任意多边形: 形状 243"/>
              <p:cNvSpPr/>
              <p:nvPr/>
            </p:nvSpPr>
            <p:spPr>
              <a:xfrm>
                <a:off x="4056175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8" name="组合 237"/>
            <p:cNvGrpSpPr/>
            <p:nvPr/>
          </p:nvGrpSpPr>
          <p:grpSpPr>
            <a:xfrm>
              <a:off x="1311603" y="7869219"/>
              <a:ext cx="1096763" cy="669949"/>
              <a:chOff x="2277035" y="5522259"/>
              <a:chExt cx="1767906" cy="1335741"/>
            </a:xfrm>
          </p:grpSpPr>
          <p:sp>
            <p:nvSpPr>
              <p:cNvPr id="239" name="等腰三角形 238"/>
              <p:cNvSpPr/>
              <p:nvPr/>
            </p:nvSpPr>
            <p:spPr>
              <a:xfrm>
                <a:off x="2277035" y="5522259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0" name="等腰三角形 239"/>
              <p:cNvSpPr/>
              <p:nvPr/>
            </p:nvSpPr>
            <p:spPr>
              <a:xfrm>
                <a:off x="2803525" y="5522259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63" name="组合 262"/>
          <p:cNvGrpSpPr/>
          <p:nvPr/>
        </p:nvGrpSpPr>
        <p:grpSpPr>
          <a:xfrm>
            <a:off x="2299245" y="6524624"/>
            <a:ext cx="941863" cy="345071"/>
            <a:chOff x="5736594" y="5701244"/>
            <a:chExt cx="714484" cy="261766"/>
          </a:xfrm>
        </p:grpSpPr>
        <p:grpSp>
          <p:nvGrpSpPr>
            <p:cNvPr id="264" name="组合 263"/>
            <p:cNvGrpSpPr/>
            <p:nvPr/>
          </p:nvGrpSpPr>
          <p:grpSpPr>
            <a:xfrm>
              <a:off x="5736594" y="5713410"/>
              <a:ext cx="357855" cy="249254"/>
              <a:chOff x="5317710" y="1764271"/>
              <a:chExt cx="1296053" cy="902730"/>
            </a:xfrm>
          </p:grpSpPr>
          <p:grpSp>
            <p:nvGrpSpPr>
              <p:cNvPr id="277" name="组合 276"/>
              <p:cNvGrpSpPr/>
              <p:nvPr/>
            </p:nvGrpSpPr>
            <p:grpSpPr>
              <a:xfrm>
                <a:off x="5317710" y="1764271"/>
                <a:ext cx="1062362" cy="902729"/>
                <a:chOff x="5317710" y="1764271"/>
                <a:chExt cx="1062362" cy="902729"/>
              </a:xfrm>
            </p:grpSpPr>
            <p:sp>
              <p:nvSpPr>
                <p:cNvPr id="281" name="任意多边形: 形状 280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2" name="任意多边形: 形状 281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78" name="组合 277"/>
              <p:cNvGrpSpPr/>
              <p:nvPr/>
            </p:nvGrpSpPr>
            <p:grpSpPr>
              <a:xfrm>
                <a:off x="5970291" y="2120219"/>
                <a:ext cx="643472" cy="546782"/>
                <a:chOff x="5317710" y="1764271"/>
                <a:chExt cx="1062362" cy="902729"/>
              </a:xfrm>
            </p:grpSpPr>
            <p:sp>
              <p:nvSpPr>
                <p:cNvPr id="279" name="任意多边形: 形状 278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0" name="任意多边形: 形状 279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265" name="组合 264"/>
            <p:cNvGrpSpPr/>
            <p:nvPr/>
          </p:nvGrpSpPr>
          <p:grpSpPr>
            <a:xfrm>
              <a:off x="6121325" y="5701244"/>
              <a:ext cx="119965" cy="261766"/>
              <a:chOff x="4853032" y="4530155"/>
              <a:chExt cx="197161" cy="430208"/>
            </a:xfrm>
          </p:grpSpPr>
          <p:grpSp>
            <p:nvGrpSpPr>
              <p:cNvPr id="272" name="组合 271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274" name="等腰三角形 273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5" name="等腰三角形 274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6" name="等腰三角形 275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73" name="矩形 272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6" name="组合 265"/>
            <p:cNvGrpSpPr/>
            <p:nvPr/>
          </p:nvGrpSpPr>
          <p:grpSpPr>
            <a:xfrm>
              <a:off x="6331113" y="5701244"/>
              <a:ext cx="119965" cy="261766"/>
              <a:chOff x="4853032" y="4530155"/>
              <a:chExt cx="197161" cy="430208"/>
            </a:xfrm>
          </p:grpSpPr>
          <p:grpSp>
            <p:nvGrpSpPr>
              <p:cNvPr id="267" name="组合 266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269" name="等腰三角形 268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0" name="等腰三角形 269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1" name="等腰三角形 270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68" name="矩形 267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83" name="组合 282"/>
          <p:cNvGrpSpPr/>
          <p:nvPr/>
        </p:nvGrpSpPr>
        <p:grpSpPr>
          <a:xfrm>
            <a:off x="1116613" y="6524624"/>
            <a:ext cx="941863" cy="345071"/>
            <a:chOff x="5736594" y="5701244"/>
            <a:chExt cx="714484" cy="261766"/>
          </a:xfrm>
        </p:grpSpPr>
        <p:grpSp>
          <p:nvGrpSpPr>
            <p:cNvPr id="284" name="组合 283"/>
            <p:cNvGrpSpPr/>
            <p:nvPr/>
          </p:nvGrpSpPr>
          <p:grpSpPr>
            <a:xfrm>
              <a:off x="5736594" y="5713410"/>
              <a:ext cx="357855" cy="249254"/>
              <a:chOff x="5317710" y="1764271"/>
              <a:chExt cx="1296053" cy="902730"/>
            </a:xfrm>
          </p:grpSpPr>
          <p:grpSp>
            <p:nvGrpSpPr>
              <p:cNvPr id="297" name="组合 296"/>
              <p:cNvGrpSpPr/>
              <p:nvPr/>
            </p:nvGrpSpPr>
            <p:grpSpPr>
              <a:xfrm>
                <a:off x="5317710" y="1764271"/>
                <a:ext cx="1062362" cy="902729"/>
                <a:chOff x="5317710" y="1764271"/>
                <a:chExt cx="1062362" cy="902729"/>
              </a:xfrm>
            </p:grpSpPr>
            <p:sp>
              <p:nvSpPr>
                <p:cNvPr id="301" name="任意多边形: 形状 300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2" name="任意多边形: 形状 301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98" name="组合 297"/>
              <p:cNvGrpSpPr/>
              <p:nvPr/>
            </p:nvGrpSpPr>
            <p:grpSpPr>
              <a:xfrm>
                <a:off x="5970291" y="2120219"/>
                <a:ext cx="643472" cy="546782"/>
                <a:chOff x="5317710" y="1764271"/>
                <a:chExt cx="1062362" cy="902729"/>
              </a:xfrm>
            </p:grpSpPr>
            <p:sp>
              <p:nvSpPr>
                <p:cNvPr id="299" name="任意多边形: 形状 298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0" name="任意多边形: 形状 299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285" name="组合 284"/>
            <p:cNvGrpSpPr/>
            <p:nvPr/>
          </p:nvGrpSpPr>
          <p:grpSpPr>
            <a:xfrm>
              <a:off x="6121325" y="5701244"/>
              <a:ext cx="119965" cy="261766"/>
              <a:chOff x="4853032" y="4530155"/>
              <a:chExt cx="197161" cy="430208"/>
            </a:xfrm>
          </p:grpSpPr>
          <p:grpSp>
            <p:nvGrpSpPr>
              <p:cNvPr id="292" name="组合 291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294" name="等腰三角形 293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5" name="等腰三角形 294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6" name="等腰三角形 295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93" name="矩形 292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6" name="组合 285"/>
            <p:cNvGrpSpPr/>
            <p:nvPr/>
          </p:nvGrpSpPr>
          <p:grpSpPr>
            <a:xfrm>
              <a:off x="6331113" y="5701244"/>
              <a:ext cx="119965" cy="261766"/>
              <a:chOff x="4853032" y="4530155"/>
              <a:chExt cx="197161" cy="430208"/>
            </a:xfrm>
          </p:grpSpPr>
          <p:grpSp>
            <p:nvGrpSpPr>
              <p:cNvPr id="287" name="组合 286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289" name="等腰三角形 288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0" name="等腰三角形 289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1" name="等腰三角形 290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88" name="矩形 287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50" name="文本框 349"/>
          <p:cNvSpPr txBox="1"/>
          <p:nvPr/>
        </p:nvSpPr>
        <p:spPr>
          <a:xfrm>
            <a:off x="3613020" y="905235"/>
            <a:ext cx="4965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/>
                </a:solidFill>
                <a:latin typeface="锐字真言体免费商用" panose="02010600030101010101" pitchFamily="2" charset="-122"/>
                <a:ea typeface="锐字真言体免费商用" panose="02010600030101010101" pitchFamily="2" charset="-122"/>
              </a:rPr>
              <a:t>不能一起吃的食物</a:t>
            </a:r>
            <a:endParaRPr lang="zh-CN" altLang="en-US" sz="2800" dirty="0">
              <a:solidFill>
                <a:schemeClr val="accent1"/>
              </a:solidFill>
              <a:latin typeface="锐字真言体免费商用" panose="02010600030101010101" pitchFamily="2" charset="-122"/>
              <a:ea typeface="锐字真言体免费商用" panose="02010600030101010101" pitchFamily="2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206760" y="1494808"/>
            <a:ext cx="787400" cy="787400"/>
          </a:xfrm>
          <a:prstGeom prst="ellipse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加号 5"/>
          <p:cNvSpPr/>
          <p:nvPr/>
        </p:nvSpPr>
        <p:spPr>
          <a:xfrm>
            <a:off x="2144966" y="1609108"/>
            <a:ext cx="558800" cy="558800"/>
          </a:xfrm>
          <a:prstGeom prst="mathPlus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3" name="椭圆 302"/>
          <p:cNvSpPr/>
          <p:nvPr/>
        </p:nvSpPr>
        <p:spPr>
          <a:xfrm>
            <a:off x="2826497" y="1494808"/>
            <a:ext cx="787400" cy="787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号 6"/>
          <p:cNvSpPr/>
          <p:nvPr/>
        </p:nvSpPr>
        <p:spPr>
          <a:xfrm>
            <a:off x="3780335" y="1613263"/>
            <a:ext cx="550491" cy="550491"/>
          </a:xfrm>
          <a:prstGeom prst="mathEqual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04" name="文本框 303"/>
          <p:cNvSpPr txBox="1"/>
          <p:nvPr/>
        </p:nvSpPr>
        <p:spPr>
          <a:xfrm>
            <a:off x="4292325" y="1688453"/>
            <a:ext cx="1588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2"/>
                </a:solidFill>
                <a:latin typeface="锐字真言体免费商用" panose="02010600030101010101" pitchFamily="2" charset="-122"/>
                <a:ea typeface="锐字真言体免费商用" panose="02010600030101010101" pitchFamily="2" charset="-122"/>
              </a:rPr>
              <a:t>引起呕吐</a:t>
            </a:r>
            <a:endParaRPr lang="zh-CN" altLang="en-US" sz="2400" dirty="0">
              <a:solidFill>
                <a:schemeClr val="accent2"/>
              </a:solidFill>
              <a:latin typeface="锐字真言体免费商用" panose="02010600030101010101" pitchFamily="2" charset="-122"/>
              <a:ea typeface="锐字真言体免费商用" panose="02010600030101010101" pitchFamily="2" charset="-122"/>
            </a:endParaRPr>
          </a:p>
        </p:txBody>
      </p:sp>
      <p:sp>
        <p:nvSpPr>
          <p:cNvPr id="338" name="Rectangle 4"/>
          <p:cNvSpPr>
            <a:spLocks noChangeArrowheads="1"/>
          </p:cNvSpPr>
          <p:nvPr/>
        </p:nvSpPr>
        <p:spPr bwMode="auto">
          <a:xfrm>
            <a:off x="1187048" y="2331429"/>
            <a:ext cx="826825" cy="33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牛肉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9" name="Rectangle 4"/>
          <p:cNvSpPr>
            <a:spLocks noChangeArrowheads="1"/>
          </p:cNvSpPr>
          <p:nvPr/>
        </p:nvSpPr>
        <p:spPr bwMode="auto">
          <a:xfrm>
            <a:off x="2806785" y="2331429"/>
            <a:ext cx="826825" cy="33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栗子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2" name="椭圆 341"/>
          <p:cNvSpPr/>
          <p:nvPr/>
        </p:nvSpPr>
        <p:spPr>
          <a:xfrm>
            <a:off x="1206760" y="2841413"/>
            <a:ext cx="787400" cy="7874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3" name="加号 342"/>
          <p:cNvSpPr/>
          <p:nvPr/>
        </p:nvSpPr>
        <p:spPr>
          <a:xfrm>
            <a:off x="2144966" y="2955713"/>
            <a:ext cx="558800" cy="558800"/>
          </a:xfrm>
          <a:prstGeom prst="mathPlus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4" name="椭圆 343"/>
          <p:cNvSpPr/>
          <p:nvPr/>
        </p:nvSpPr>
        <p:spPr>
          <a:xfrm>
            <a:off x="2826497" y="2841413"/>
            <a:ext cx="787400" cy="7874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5" name="等号 344"/>
          <p:cNvSpPr/>
          <p:nvPr/>
        </p:nvSpPr>
        <p:spPr>
          <a:xfrm>
            <a:off x="3780335" y="2959868"/>
            <a:ext cx="550491" cy="550491"/>
          </a:xfrm>
          <a:prstGeom prst="mathEqual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46" name="文本框 345"/>
          <p:cNvSpPr txBox="1"/>
          <p:nvPr/>
        </p:nvSpPr>
        <p:spPr>
          <a:xfrm>
            <a:off x="4292325" y="3035058"/>
            <a:ext cx="1588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2"/>
                </a:solidFill>
                <a:latin typeface="锐字真言体免费商用" panose="02010600030101010101" pitchFamily="2" charset="-122"/>
                <a:ea typeface="锐字真言体免费商用" panose="02010600030101010101" pitchFamily="2" charset="-122"/>
              </a:rPr>
              <a:t>会中毒</a:t>
            </a:r>
            <a:endParaRPr lang="zh-CN" altLang="en-US" sz="2400" dirty="0">
              <a:solidFill>
                <a:schemeClr val="accent2"/>
              </a:solidFill>
              <a:latin typeface="锐字真言体免费商用" panose="02010600030101010101" pitchFamily="2" charset="-122"/>
              <a:ea typeface="锐字真言体免费商用" panose="02010600030101010101" pitchFamily="2" charset="-122"/>
            </a:endParaRPr>
          </a:p>
        </p:txBody>
      </p:sp>
      <p:sp>
        <p:nvSpPr>
          <p:cNvPr id="347" name="Rectangle 4"/>
          <p:cNvSpPr>
            <a:spLocks noChangeArrowheads="1"/>
          </p:cNvSpPr>
          <p:nvPr/>
        </p:nvSpPr>
        <p:spPr bwMode="auto">
          <a:xfrm>
            <a:off x="1187048" y="3678034"/>
            <a:ext cx="826825" cy="33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狗肉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8" name="Rectangle 4"/>
          <p:cNvSpPr>
            <a:spLocks noChangeArrowheads="1"/>
          </p:cNvSpPr>
          <p:nvPr/>
        </p:nvSpPr>
        <p:spPr bwMode="auto">
          <a:xfrm>
            <a:off x="2806785" y="3678034"/>
            <a:ext cx="826825" cy="33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绿豆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3" name="椭圆 352"/>
          <p:cNvSpPr/>
          <p:nvPr/>
        </p:nvSpPr>
        <p:spPr>
          <a:xfrm>
            <a:off x="1206760" y="4188018"/>
            <a:ext cx="787400" cy="7874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7" name="加号 356"/>
          <p:cNvSpPr/>
          <p:nvPr/>
        </p:nvSpPr>
        <p:spPr>
          <a:xfrm>
            <a:off x="2144966" y="4302318"/>
            <a:ext cx="558800" cy="558800"/>
          </a:xfrm>
          <a:prstGeom prst="mathPlus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8" name="椭圆 357"/>
          <p:cNvSpPr/>
          <p:nvPr/>
        </p:nvSpPr>
        <p:spPr>
          <a:xfrm>
            <a:off x="2826497" y="4188018"/>
            <a:ext cx="787400" cy="7874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9" name="等号 358"/>
          <p:cNvSpPr/>
          <p:nvPr/>
        </p:nvSpPr>
        <p:spPr>
          <a:xfrm>
            <a:off x="3780335" y="4306473"/>
            <a:ext cx="550491" cy="550491"/>
          </a:xfrm>
          <a:prstGeom prst="mathEqual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0" name="文本框 359"/>
          <p:cNvSpPr txBox="1"/>
          <p:nvPr/>
        </p:nvSpPr>
        <p:spPr>
          <a:xfrm>
            <a:off x="4292325" y="4381663"/>
            <a:ext cx="1588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2"/>
                </a:solidFill>
                <a:latin typeface="锐字真言体免费商用" panose="02010600030101010101" pitchFamily="2" charset="-122"/>
                <a:ea typeface="锐字真言体免费商用" panose="02010600030101010101" pitchFamily="2" charset="-122"/>
              </a:rPr>
              <a:t>引起腹泻</a:t>
            </a:r>
            <a:endParaRPr lang="zh-CN" altLang="en-US" sz="2400" dirty="0">
              <a:solidFill>
                <a:schemeClr val="accent2"/>
              </a:solidFill>
              <a:latin typeface="锐字真言体免费商用" panose="02010600030101010101" pitchFamily="2" charset="-122"/>
              <a:ea typeface="锐字真言体免费商用" panose="02010600030101010101" pitchFamily="2" charset="-122"/>
            </a:endParaRPr>
          </a:p>
        </p:txBody>
      </p:sp>
      <p:sp>
        <p:nvSpPr>
          <p:cNvPr id="361" name="Rectangle 4"/>
          <p:cNvSpPr>
            <a:spLocks noChangeArrowheads="1"/>
          </p:cNvSpPr>
          <p:nvPr/>
        </p:nvSpPr>
        <p:spPr bwMode="auto">
          <a:xfrm>
            <a:off x="1187048" y="5024639"/>
            <a:ext cx="826825" cy="33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螃蟹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62" name="Rectangle 4"/>
          <p:cNvSpPr>
            <a:spLocks noChangeArrowheads="1"/>
          </p:cNvSpPr>
          <p:nvPr/>
        </p:nvSpPr>
        <p:spPr bwMode="auto">
          <a:xfrm>
            <a:off x="2806785" y="5024639"/>
            <a:ext cx="826825" cy="33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柿子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1" name="椭圆 380"/>
          <p:cNvSpPr/>
          <p:nvPr/>
        </p:nvSpPr>
        <p:spPr>
          <a:xfrm>
            <a:off x="6330805" y="1494808"/>
            <a:ext cx="787400" cy="7874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2" name="加号 381"/>
          <p:cNvSpPr/>
          <p:nvPr/>
        </p:nvSpPr>
        <p:spPr>
          <a:xfrm>
            <a:off x="7269011" y="1609108"/>
            <a:ext cx="558800" cy="558800"/>
          </a:xfrm>
          <a:prstGeom prst="mathPlus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3" name="椭圆 382"/>
          <p:cNvSpPr/>
          <p:nvPr/>
        </p:nvSpPr>
        <p:spPr>
          <a:xfrm>
            <a:off x="7950542" y="1494808"/>
            <a:ext cx="787400" cy="787400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4" name="等号 383"/>
          <p:cNvSpPr/>
          <p:nvPr/>
        </p:nvSpPr>
        <p:spPr>
          <a:xfrm>
            <a:off x="8904380" y="1613263"/>
            <a:ext cx="550491" cy="550491"/>
          </a:xfrm>
          <a:prstGeom prst="mathEqual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85" name="文本框 384"/>
          <p:cNvSpPr txBox="1"/>
          <p:nvPr/>
        </p:nvSpPr>
        <p:spPr>
          <a:xfrm>
            <a:off x="9416370" y="1688453"/>
            <a:ext cx="1588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2"/>
                </a:solidFill>
                <a:latin typeface="锐字真言体免费商用" panose="02010600030101010101" pitchFamily="2" charset="-122"/>
                <a:ea typeface="锐字真言体免费商用" panose="02010600030101010101" pitchFamily="2" charset="-122"/>
              </a:rPr>
              <a:t>得皮炎</a:t>
            </a:r>
            <a:endParaRPr lang="zh-CN" altLang="en-US" sz="2400" dirty="0">
              <a:solidFill>
                <a:schemeClr val="accent2"/>
              </a:solidFill>
              <a:latin typeface="锐字真言体免费商用" panose="02010600030101010101" pitchFamily="2" charset="-122"/>
              <a:ea typeface="锐字真言体免费商用" panose="02010600030101010101" pitchFamily="2" charset="-122"/>
            </a:endParaRPr>
          </a:p>
        </p:txBody>
      </p:sp>
      <p:sp>
        <p:nvSpPr>
          <p:cNvPr id="386" name="Rectangle 4"/>
          <p:cNvSpPr>
            <a:spLocks noChangeArrowheads="1"/>
          </p:cNvSpPr>
          <p:nvPr/>
        </p:nvSpPr>
        <p:spPr bwMode="auto">
          <a:xfrm>
            <a:off x="6311093" y="2331429"/>
            <a:ext cx="826825" cy="33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萝卜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7" name="Rectangle 4"/>
          <p:cNvSpPr>
            <a:spLocks noChangeArrowheads="1"/>
          </p:cNvSpPr>
          <p:nvPr/>
        </p:nvSpPr>
        <p:spPr bwMode="auto">
          <a:xfrm>
            <a:off x="7930830" y="2331429"/>
            <a:ext cx="826825" cy="33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木耳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74" name="椭圆 373"/>
          <p:cNvSpPr/>
          <p:nvPr/>
        </p:nvSpPr>
        <p:spPr>
          <a:xfrm>
            <a:off x="6330805" y="2841413"/>
            <a:ext cx="787400" cy="787400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5" name="加号 374"/>
          <p:cNvSpPr/>
          <p:nvPr/>
        </p:nvSpPr>
        <p:spPr>
          <a:xfrm>
            <a:off x="7269011" y="2955713"/>
            <a:ext cx="558800" cy="558800"/>
          </a:xfrm>
          <a:prstGeom prst="mathPlus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6" name="椭圆 375"/>
          <p:cNvSpPr/>
          <p:nvPr/>
        </p:nvSpPr>
        <p:spPr>
          <a:xfrm>
            <a:off x="7950542" y="2841413"/>
            <a:ext cx="787400" cy="787400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7" name="等号 376"/>
          <p:cNvSpPr/>
          <p:nvPr/>
        </p:nvSpPr>
        <p:spPr>
          <a:xfrm>
            <a:off x="8904380" y="2959868"/>
            <a:ext cx="550491" cy="550491"/>
          </a:xfrm>
          <a:prstGeom prst="mathEqual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78" name="文本框 377"/>
          <p:cNvSpPr txBox="1"/>
          <p:nvPr/>
        </p:nvSpPr>
        <p:spPr>
          <a:xfrm>
            <a:off x="9416370" y="3035058"/>
            <a:ext cx="1588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2"/>
                </a:solidFill>
                <a:latin typeface="锐字真言体免费商用" panose="02010600030101010101" pitchFamily="2" charset="-122"/>
                <a:ea typeface="锐字真言体免费商用" panose="02010600030101010101" pitchFamily="2" charset="-122"/>
              </a:rPr>
              <a:t>砒霜</a:t>
            </a:r>
            <a:endParaRPr lang="zh-CN" altLang="en-US" sz="2400" dirty="0">
              <a:solidFill>
                <a:schemeClr val="accent2"/>
              </a:solidFill>
              <a:latin typeface="锐字真言体免费商用" panose="02010600030101010101" pitchFamily="2" charset="-122"/>
              <a:ea typeface="锐字真言体免费商用" panose="02010600030101010101" pitchFamily="2" charset="-122"/>
            </a:endParaRPr>
          </a:p>
        </p:txBody>
      </p:sp>
      <p:sp>
        <p:nvSpPr>
          <p:cNvPr id="379" name="Rectangle 4"/>
          <p:cNvSpPr>
            <a:spLocks noChangeArrowheads="1"/>
          </p:cNvSpPr>
          <p:nvPr/>
        </p:nvSpPr>
        <p:spPr bwMode="auto">
          <a:xfrm>
            <a:off x="6311093" y="3678034"/>
            <a:ext cx="826825" cy="33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维生素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0" name="Rectangle 4"/>
          <p:cNvSpPr>
            <a:spLocks noChangeArrowheads="1"/>
          </p:cNvSpPr>
          <p:nvPr/>
        </p:nvSpPr>
        <p:spPr bwMode="auto">
          <a:xfrm>
            <a:off x="7930830" y="3678034"/>
            <a:ext cx="826825" cy="33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虾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67" name="椭圆 366"/>
          <p:cNvSpPr/>
          <p:nvPr/>
        </p:nvSpPr>
        <p:spPr>
          <a:xfrm>
            <a:off x="6330805" y="4188018"/>
            <a:ext cx="787400" cy="787400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8" name="加号 367"/>
          <p:cNvSpPr/>
          <p:nvPr/>
        </p:nvSpPr>
        <p:spPr>
          <a:xfrm>
            <a:off x="7269011" y="4302318"/>
            <a:ext cx="558800" cy="558800"/>
          </a:xfrm>
          <a:prstGeom prst="mathPlus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9" name="椭圆 368"/>
          <p:cNvSpPr/>
          <p:nvPr/>
        </p:nvSpPr>
        <p:spPr>
          <a:xfrm>
            <a:off x="7950542" y="4188018"/>
            <a:ext cx="787400" cy="787400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0" name="等号 369"/>
          <p:cNvSpPr/>
          <p:nvPr/>
        </p:nvSpPr>
        <p:spPr>
          <a:xfrm>
            <a:off x="8904380" y="4306473"/>
            <a:ext cx="550491" cy="550491"/>
          </a:xfrm>
          <a:prstGeom prst="mathEqual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71" name="文本框 370"/>
          <p:cNvSpPr txBox="1"/>
          <p:nvPr/>
        </p:nvSpPr>
        <p:spPr>
          <a:xfrm>
            <a:off x="9416370" y="4381663"/>
            <a:ext cx="1588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2"/>
                </a:solidFill>
                <a:latin typeface="锐字真言体免费商用" panose="02010600030101010101" pitchFamily="2" charset="-122"/>
                <a:ea typeface="锐字真言体免费商用" panose="02010600030101010101" pitchFamily="2" charset="-122"/>
              </a:rPr>
              <a:t>会中毒</a:t>
            </a:r>
            <a:endParaRPr lang="zh-CN" altLang="en-US" sz="2400" dirty="0">
              <a:solidFill>
                <a:schemeClr val="accent2"/>
              </a:solidFill>
              <a:latin typeface="锐字真言体免费商用" panose="02010600030101010101" pitchFamily="2" charset="-122"/>
              <a:ea typeface="锐字真言体免费商用" panose="02010600030101010101" pitchFamily="2" charset="-122"/>
            </a:endParaRPr>
          </a:p>
        </p:txBody>
      </p:sp>
      <p:sp>
        <p:nvSpPr>
          <p:cNvPr id="372" name="Rectangle 4"/>
          <p:cNvSpPr>
            <a:spLocks noChangeArrowheads="1"/>
          </p:cNvSpPr>
          <p:nvPr/>
        </p:nvSpPr>
        <p:spPr bwMode="auto">
          <a:xfrm>
            <a:off x="6311093" y="5024639"/>
            <a:ext cx="826825" cy="33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红糖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73" name="Rectangle 4"/>
          <p:cNvSpPr>
            <a:spLocks noChangeArrowheads="1"/>
          </p:cNvSpPr>
          <p:nvPr/>
        </p:nvSpPr>
        <p:spPr bwMode="auto">
          <a:xfrm>
            <a:off x="7930830" y="5024639"/>
            <a:ext cx="826825" cy="33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皮蛋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7" descr="学校logo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0810" y="123190"/>
            <a:ext cx="1833880" cy="42608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6584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A1CCEC"/>
              </a:gs>
              <a:gs pos="36000">
                <a:srgbClr val="FAFCF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480631" y="549275"/>
            <a:ext cx="11230739" cy="5642279"/>
          </a:xfrm>
          <a:prstGeom prst="roundRect">
            <a:avLst>
              <a:gd name="adj" fmla="val 3499"/>
            </a:avLst>
          </a:prstGeom>
          <a:solidFill>
            <a:schemeClr val="bg1"/>
          </a:solidFill>
          <a:ln>
            <a:noFill/>
          </a:ln>
          <a:effectLst>
            <a:outerShdw blurRad="127000" dist="38100" dir="5400000" sx="102000" sy="102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98" name="椭圆 397"/>
          <p:cNvSpPr/>
          <p:nvPr/>
        </p:nvSpPr>
        <p:spPr>
          <a:xfrm rot="10800000">
            <a:off x="3876692" y="3041321"/>
            <a:ext cx="697480" cy="432012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/>
        </p:nvSpPr>
        <p:spPr>
          <a:xfrm>
            <a:off x="-358571" y="5474157"/>
            <a:ext cx="6671876" cy="1137397"/>
          </a:xfrm>
          <a:custGeom>
            <a:avLst/>
            <a:gdLst>
              <a:gd name="connsiteX0" fmla="*/ 3335938 w 6671876"/>
              <a:gd name="connsiteY0" fmla="*/ 0 h 1137397"/>
              <a:gd name="connsiteX1" fmla="*/ 6599381 w 6671876"/>
              <a:gd name="connsiteY1" fmla="*/ 1055609 h 1137397"/>
              <a:gd name="connsiteX2" fmla="*/ 6671876 w 6671876"/>
              <a:gd name="connsiteY2" fmla="*/ 1137397 h 1137397"/>
              <a:gd name="connsiteX3" fmla="*/ 0 w 6671876"/>
              <a:gd name="connsiteY3" fmla="*/ 1137397 h 1137397"/>
              <a:gd name="connsiteX4" fmla="*/ 72495 w 6671876"/>
              <a:gd name="connsiteY4" fmla="*/ 1055609 h 1137397"/>
              <a:gd name="connsiteX5" fmla="*/ 3335938 w 6671876"/>
              <a:gd name="connsiteY5" fmla="*/ 0 h 1137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71876" h="1137397">
                <a:moveTo>
                  <a:pt x="3335938" y="0"/>
                </a:moveTo>
                <a:cubicBezTo>
                  <a:pt x="4745137" y="0"/>
                  <a:pt x="5970898" y="426841"/>
                  <a:pt x="6599381" y="1055609"/>
                </a:cubicBezTo>
                <a:lnTo>
                  <a:pt x="6671876" y="1137397"/>
                </a:lnTo>
                <a:lnTo>
                  <a:pt x="0" y="1137397"/>
                </a:lnTo>
                <a:lnTo>
                  <a:pt x="72495" y="1055609"/>
                </a:lnTo>
                <a:cubicBezTo>
                  <a:pt x="700979" y="426841"/>
                  <a:pt x="1926740" y="0"/>
                  <a:pt x="3335938" y="0"/>
                </a:cubicBezTo>
                <a:close/>
              </a:path>
            </a:pathLst>
          </a:custGeom>
          <a:solidFill>
            <a:srgbClr val="BAD2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: 形状 10"/>
          <p:cNvSpPr/>
          <p:nvPr/>
        </p:nvSpPr>
        <p:spPr>
          <a:xfrm>
            <a:off x="7185510" y="5590587"/>
            <a:ext cx="5019562" cy="1275257"/>
          </a:xfrm>
          <a:custGeom>
            <a:avLst/>
            <a:gdLst>
              <a:gd name="connsiteX0" fmla="*/ 5572125 w 5572125"/>
              <a:gd name="connsiteY0" fmla="*/ 0 h 1314450"/>
              <a:gd name="connsiteX1" fmla="*/ 2667000 w 5572125"/>
              <a:gd name="connsiteY1" fmla="*/ 266700 h 1314450"/>
              <a:gd name="connsiteX2" fmla="*/ 0 w 5572125"/>
              <a:gd name="connsiteY2" fmla="*/ 1314450 h 1314450"/>
              <a:gd name="connsiteX3" fmla="*/ 5572125 w 5572125"/>
              <a:gd name="connsiteY3" fmla="*/ 1295400 h 1314450"/>
              <a:gd name="connsiteX4" fmla="*/ 5572125 w 5572125"/>
              <a:gd name="connsiteY4" fmla="*/ 0 h 1314450"/>
              <a:gd name="connsiteX0-1" fmla="*/ 5572125 w 5572125"/>
              <a:gd name="connsiteY0-2" fmla="*/ 0 h 1331259"/>
              <a:gd name="connsiteX1-3" fmla="*/ 2667000 w 5572125"/>
              <a:gd name="connsiteY1-4" fmla="*/ 266700 h 1331259"/>
              <a:gd name="connsiteX2-5" fmla="*/ 0 w 5572125"/>
              <a:gd name="connsiteY2-6" fmla="*/ 1314450 h 1331259"/>
              <a:gd name="connsiteX3-7" fmla="*/ 5554196 w 5572125"/>
              <a:gd name="connsiteY3-8" fmla="*/ 1331259 h 1331259"/>
              <a:gd name="connsiteX4-9" fmla="*/ 5572125 w 5572125"/>
              <a:gd name="connsiteY4-10" fmla="*/ 0 h 1331259"/>
              <a:gd name="connsiteX0-11" fmla="*/ 5482478 w 5554196"/>
              <a:gd name="connsiteY0-12" fmla="*/ 0 h 1319671"/>
              <a:gd name="connsiteX1-13" fmla="*/ 2667000 w 5554196"/>
              <a:gd name="connsiteY1-14" fmla="*/ 255112 h 1319671"/>
              <a:gd name="connsiteX2-15" fmla="*/ 0 w 5554196"/>
              <a:gd name="connsiteY2-16" fmla="*/ 1302862 h 1319671"/>
              <a:gd name="connsiteX3-17" fmla="*/ 5554196 w 5554196"/>
              <a:gd name="connsiteY3-18" fmla="*/ 1319671 h 1319671"/>
              <a:gd name="connsiteX4-19" fmla="*/ 5482478 w 5554196"/>
              <a:gd name="connsiteY4-20" fmla="*/ 0 h 1319671"/>
              <a:gd name="connsiteX0-21" fmla="*/ 5482478 w 5482478"/>
              <a:gd name="connsiteY0-22" fmla="*/ 0 h 1308082"/>
              <a:gd name="connsiteX1-23" fmla="*/ 2667000 w 5482478"/>
              <a:gd name="connsiteY1-24" fmla="*/ 255112 h 1308082"/>
              <a:gd name="connsiteX2-25" fmla="*/ 0 w 5482478"/>
              <a:gd name="connsiteY2-26" fmla="*/ 1302862 h 1308082"/>
              <a:gd name="connsiteX3-27" fmla="*/ 5303185 w 5482478"/>
              <a:gd name="connsiteY3-28" fmla="*/ 1308082 h 1308082"/>
              <a:gd name="connsiteX4-29" fmla="*/ 5482478 w 5482478"/>
              <a:gd name="connsiteY4-30" fmla="*/ 0 h 1308082"/>
              <a:gd name="connsiteX0-31" fmla="*/ 5482478 w 5482479"/>
              <a:gd name="connsiteY0-32" fmla="*/ 0 h 1308082"/>
              <a:gd name="connsiteX1-33" fmla="*/ 2667000 w 5482479"/>
              <a:gd name="connsiteY1-34" fmla="*/ 255112 h 1308082"/>
              <a:gd name="connsiteX2-35" fmla="*/ 0 w 5482479"/>
              <a:gd name="connsiteY2-36" fmla="*/ 1302862 h 1308082"/>
              <a:gd name="connsiteX3-37" fmla="*/ 5482479 w 5482479"/>
              <a:gd name="connsiteY3-38" fmla="*/ 1308082 h 1308082"/>
              <a:gd name="connsiteX4-39" fmla="*/ 5482478 w 5482479"/>
              <a:gd name="connsiteY4-40" fmla="*/ 0 h 13080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482479" h="1308082">
                <a:moveTo>
                  <a:pt x="5482478" y="0"/>
                </a:moveTo>
                <a:cubicBezTo>
                  <a:pt x="4494259" y="23812"/>
                  <a:pt x="3580746" y="37968"/>
                  <a:pt x="2667000" y="255112"/>
                </a:cubicBezTo>
                <a:cubicBezTo>
                  <a:pt x="1753254" y="472256"/>
                  <a:pt x="869156" y="888524"/>
                  <a:pt x="0" y="1302862"/>
                </a:cubicBezTo>
                <a:lnTo>
                  <a:pt x="5482479" y="1308082"/>
                </a:lnTo>
                <a:cubicBezTo>
                  <a:pt x="5482479" y="872055"/>
                  <a:pt x="5482478" y="436027"/>
                  <a:pt x="5482478" y="0"/>
                </a:cubicBezTo>
                <a:close/>
              </a:path>
            </a:pathLst>
          </a:custGeom>
          <a:solidFill>
            <a:srgbClr val="D5E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-84335" y="6340952"/>
            <a:ext cx="12360671" cy="529747"/>
            <a:chOff x="-84335" y="5963736"/>
            <a:chExt cx="12360671" cy="894263"/>
          </a:xfrm>
        </p:grpSpPr>
        <p:sp>
          <p:nvSpPr>
            <p:cNvPr id="13" name="矩形 12"/>
            <p:cNvSpPr/>
            <p:nvPr/>
          </p:nvSpPr>
          <p:spPr>
            <a:xfrm>
              <a:off x="0" y="5963736"/>
              <a:ext cx="12192000" cy="89426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-84335" y="6385952"/>
              <a:ext cx="12360671" cy="49831"/>
              <a:chOff x="249923" y="6209746"/>
              <a:chExt cx="12360671" cy="49831"/>
            </a:xfrm>
          </p:grpSpPr>
          <p:sp>
            <p:nvSpPr>
              <p:cNvPr id="15" name="矩形 14"/>
              <p:cNvSpPr/>
              <p:nvPr/>
            </p:nvSpPr>
            <p:spPr>
              <a:xfrm rot="10800000" flipV="1">
                <a:off x="249923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 15"/>
              <p:cNvSpPr/>
              <p:nvPr/>
            </p:nvSpPr>
            <p:spPr>
              <a:xfrm rot="10800000" flipV="1">
                <a:off x="1300884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 16"/>
              <p:cNvSpPr/>
              <p:nvPr/>
            </p:nvSpPr>
            <p:spPr>
              <a:xfrm rot="10800000" flipV="1">
                <a:off x="2351845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 17"/>
              <p:cNvSpPr/>
              <p:nvPr/>
            </p:nvSpPr>
            <p:spPr>
              <a:xfrm rot="10800000" flipV="1">
                <a:off x="3402806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 18"/>
              <p:cNvSpPr/>
              <p:nvPr/>
            </p:nvSpPr>
            <p:spPr>
              <a:xfrm rot="10800000" flipV="1">
                <a:off x="4453767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 19"/>
              <p:cNvSpPr/>
              <p:nvPr/>
            </p:nvSpPr>
            <p:spPr>
              <a:xfrm rot="10800000" flipV="1">
                <a:off x="5504728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 20"/>
              <p:cNvSpPr/>
              <p:nvPr/>
            </p:nvSpPr>
            <p:spPr>
              <a:xfrm rot="10800000" flipV="1">
                <a:off x="6555689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 rot="10800000" flipV="1">
                <a:off x="7606650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矩形 22"/>
              <p:cNvSpPr/>
              <p:nvPr/>
            </p:nvSpPr>
            <p:spPr>
              <a:xfrm rot="10800000" flipV="1">
                <a:off x="8657611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矩形 23"/>
              <p:cNvSpPr/>
              <p:nvPr/>
            </p:nvSpPr>
            <p:spPr>
              <a:xfrm rot="10800000" flipV="1">
                <a:off x="9708572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矩形 24"/>
              <p:cNvSpPr/>
              <p:nvPr/>
            </p:nvSpPr>
            <p:spPr>
              <a:xfrm rot="10800000" flipV="1">
                <a:off x="10759533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 rot="10800000" flipV="1">
                <a:off x="11810494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5805842" y="5308833"/>
            <a:ext cx="2807143" cy="1546214"/>
            <a:chOff x="22777" y="4320579"/>
            <a:chExt cx="2982171" cy="1642622"/>
          </a:xfrm>
        </p:grpSpPr>
        <p:sp>
          <p:nvSpPr>
            <p:cNvPr id="28" name="矩形: 圆角 27"/>
            <p:cNvSpPr/>
            <p:nvPr/>
          </p:nvSpPr>
          <p:spPr>
            <a:xfrm>
              <a:off x="91159" y="4657168"/>
              <a:ext cx="454333" cy="274387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22777" y="4792744"/>
              <a:ext cx="582032" cy="1168951"/>
              <a:chOff x="6831076" y="-595313"/>
              <a:chExt cx="1241416" cy="1573239"/>
            </a:xfrm>
          </p:grpSpPr>
          <p:sp>
            <p:nvSpPr>
              <p:cNvPr id="178" name="矩形 177"/>
              <p:cNvSpPr/>
              <p:nvPr/>
            </p:nvSpPr>
            <p:spPr>
              <a:xfrm>
                <a:off x="6831076" y="-595313"/>
                <a:ext cx="1241416" cy="8527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79" name="矩形 178"/>
              <p:cNvSpPr/>
              <p:nvPr/>
            </p:nvSpPr>
            <p:spPr>
              <a:xfrm>
                <a:off x="6895044" y="-510043"/>
                <a:ext cx="1113481" cy="148635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80" name="组合 179"/>
              <p:cNvGrpSpPr/>
              <p:nvPr/>
            </p:nvGrpSpPr>
            <p:grpSpPr>
              <a:xfrm>
                <a:off x="7029337" y="-342621"/>
                <a:ext cx="844895" cy="145418"/>
                <a:chOff x="7021531" y="-342621"/>
                <a:chExt cx="844895" cy="145418"/>
              </a:xfrm>
            </p:grpSpPr>
            <p:sp>
              <p:nvSpPr>
                <p:cNvPr id="202" name="矩形 201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3" name="矩形 202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4" name="矩形 203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5" name="矩形 204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1" name="组合 180"/>
              <p:cNvGrpSpPr/>
              <p:nvPr/>
            </p:nvGrpSpPr>
            <p:grpSpPr>
              <a:xfrm>
                <a:off x="7029337" y="-81064"/>
                <a:ext cx="844895" cy="145418"/>
                <a:chOff x="7021531" y="-342621"/>
                <a:chExt cx="844895" cy="145418"/>
              </a:xfrm>
            </p:grpSpPr>
            <p:sp>
              <p:nvSpPr>
                <p:cNvPr id="198" name="矩形 197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9" name="矩形 198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0" name="矩形 199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1" name="矩形 200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2" name="组合 181"/>
              <p:cNvGrpSpPr/>
              <p:nvPr/>
            </p:nvGrpSpPr>
            <p:grpSpPr>
              <a:xfrm>
                <a:off x="7029337" y="180493"/>
                <a:ext cx="844895" cy="145418"/>
                <a:chOff x="7021531" y="-342621"/>
                <a:chExt cx="844895" cy="145418"/>
              </a:xfrm>
            </p:grpSpPr>
            <p:sp>
              <p:nvSpPr>
                <p:cNvPr id="194" name="矩形 193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5" name="矩形 194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6" name="矩形 195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7" name="矩形 196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3" name="组合 182"/>
              <p:cNvGrpSpPr/>
              <p:nvPr/>
            </p:nvGrpSpPr>
            <p:grpSpPr>
              <a:xfrm>
                <a:off x="7029337" y="442050"/>
                <a:ext cx="844895" cy="145418"/>
                <a:chOff x="7021531" y="-342621"/>
                <a:chExt cx="844895" cy="145418"/>
              </a:xfrm>
            </p:grpSpPr>
            <p:sp>
              <p:nvSpPr>
                <p:cNvPr id="190" name="矩形 189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1" name="矩形 190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2" name="矩形 191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3" name="矩形 192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4" name="组合 183"/>
              <p:cNvGrpSpPr/>
              <p:nvPr/>
            </p:nvGrpSpPr>
            <p:grpSpPr>
              <a:xfrm>
                <a:off x="7029337" y="703607"/>
                <a:ext cx="844895" cy="145418"/>
                <a:chOff x="7021531" y="-342621"/>
                <a:chExt cx="844895" cy="145418"/>
              </a:xfrm>
            </p:grpSpPr>
            <p:sp>
              <p:nvSpPr>
                <p:cNvPr id="186" name="矩形 185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7" name="矩形 186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8" name="矩形 187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9" name="矩形 188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85" name="矩形 184"/>
              <p:cNvSpPr/>
              <p:nvPr/>
            </p:nvSpPr>
            <p:spPr>
              <a:xfrm>
                <a:off x="6885295" y="-508430"/>
                <a:ext cx="546394" cy="1486356"/>
              </a:xfrm>
              <a:prstGeom prst="rect">
                <a:avLst/>
              </a:prstGeom>
              <a:solidFill>
                <a:schemeClr val="accent4">
                  <a:lumMod val="75000"/>
                  <a:alpha val="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750708" y="4320579"/>
              <a:ext cx="510354" cy="1642622"/>
              <a:chOff x="430877" y="4320579"/>
              <a:chExt cx="510354" cy="1642622"/>
            </a:xfrm>
          </p:grpSpPr>
          <p:grpSp>
            <p:nvGrpSpPr>
              <p:cNvPr id="148" name="组合 147"/>
              <p:cNvGrpSpPr/>
              <p:nvPr/>
            </p:nvGrpSpPr>
            <p:grpSpPr>
              <a:xfrm>
                <a:off x="430877" y="4494569"/>
                <a:ext cx="510354" cy="1468632"/>
                <a:chOff x="6831076" y="-595313"/>
                <a:chExt cx="1241416" cy="1573239"/>
              </a:xfrm>
            </p:grpSpPr>
            <p:sp>
              <p:nvSpPr>
                <p:cNvPr id="150" name="矩形 149"/>
                <p:cNvSpPr/>
                <p:nvPr/>
              </p:nvSpPr>
              <p:spPr>
                <a:xfrm>
                  <a:off x="6831076" y="-595313"/>
                  <a:ext cx="1241416" cy="85271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1" name="矩形 150"/>
                <p:cNvSpPr/>
                <p:nvPr/>
              </p:nvSpPr>
              <p:spPr>
                <a:xfrm>
                  <a:off x="6895044" y="-510043"/>
                  <a:ext cx="1113481" cy="1486356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52" name="组合 151"/>
                <p:cNvGrpSpPr/>
                <p:nvPr/>
              </p:nvGrpSpPr>
              <p:grpSpPr>
                <a:xfrm>
                  <a:off x="7029337" y="-342621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174" name="矩形 173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5" name="矩形 174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6" name="矩形 175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7" name="矩形 176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53" name="组合 152"/>
                <p:cNvGrpSpPr/>
                <p:nvPr/>
              </p:nvGrpSpPr>
              <p:grpSpPr>
                <a:xfrm>
                  <a:off x="7029337" y="-81064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170" name="矩形 169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1" name="矩形 170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2" name="矩形 171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3" name="矩形 172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54" name="组合 153"/>
                <p:cNvGrpSpPr/>
                <p:nvPr/>
              </p:nvGrpSpPr>
              <p:grpSpPr>
                <a:xfrm>
                  <a:off x="7029337" y="180493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166" name="矩形 165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7" name="矩形 166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8" name="矩形 167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9" name="矩形 168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55" name="组合 154"/>
                <p:cNvGrpSpPr/>
                <p:nvPr/>
              </p:nvGrpSpPr>
              <p:grpSpPr>
                <a:xfrm>
                  <a:off x="7029337" y="442050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162" name="矩形 161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3" name="矩形 162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4" name="矩形 163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5" name="矩形 164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56" name="组合 155"/>
                <p:cNvGrpSpPr/>
                <p:nvPr/>
              </p:nvGrpSpPr>
              <p:grpSpPr>
                <a:xfrm>
                  <a:off x="7029337" y="703607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158" name="矩形 157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59" name="矩形 158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0" name="矩形 159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1" name="矩形 160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57" name="矩形 156"/>
                <p:cNvSpPr/>
                <p:nvPr/>
              </p:nvSpPr>
              <p:spPr>
                <a:xfrm>
                  <a:off x="6885295" y="-508430"/>
                  <a:ext cx="546394" cy="1486356"/>
                </a:xfrm>
                <a:prstGeom prst="rect">
                  <a:avLst/>
                </a:prstGeom>
                <a:solidFill>
                  <a:schemeClr val="accent4">
                    <a:lumMod val="75000"/>
                    <a:alpha val="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49" name="椭圆 148"/>
              <p:cNvSpPr/>
              <p:nvPr/>
            </p:nvSpPr>
            <p:spPr>
              <a:xfrm>
                <a:off x="520140" y="4320579"/>
                <a:ext cx="317065" cy="317065"/>
              </a:xfrm>
              <a:prstGeom prst="ellipse">
                <a:avLst/>
              </a:prstGeom>
              <a:solidFill>
                <a:srgbClr val="BF9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235604" y="5318811"/>
              <a:ext cx="510354" cy="644390"/>
              <a:chOff x="6831076" y="-595313"/>
              <a:chExt cx="1241416" cy="1573239"/>
            </a:xfrm>
          </p:grpSpPr>
          <p:sp>
            <p:nvSpPr>
              <p:cNvPr id="120" name="矩形 119"/>
              <p:cNvSpPr/>
              <p:nvPr/>
            </p:nvSpPr>
            <p:spPr>
              <a:xfrm>
                <a:off x="6831076" y="-595313"/>
                <a:ext cx="1241416" cy="85271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矩形 120"/>
              <p:cNvSpPr/>
              <p:nvPr/>
            </p:nvSpPr>
            <p:spPr>
              <a:xfrm>
                <a:off x="6895044" y="-510043"/>
                <a:ext cx="1113481" cy="148635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22" name="组合 121"/>
              <p:cNvGrpSpPr/>
              <p:nvPr/>
            </p:nvGrpSpPr>
            <p:grpSpPr>
              <a:xfrm>
                <a:off x="7029337" y="-342621"/>
                <a:ext cx="844895" cy="145418"/>
                <a:chOff x="7021531" y="-342621"/>
                <a:chExt cx="844895" cy="145418"/>
              </a:xfrm>
            </p:grpSpPr>
            <p:sp>
              <p:nvSpPr>
                <p:cNvPr id="144" name="矩形 143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5" name="矩形 144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6" name="矩形 145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7" name="矩形 146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3" name="组合 122"/>
              <p:cNvGrpSpPr/>
              <p:nvPr/>
            </p:nvGrpSpPr>
            <p:grpSpPr>
              <a:xfrm>
                <a:off x="7029337" y="-81064"/>
                <a:ext cx="844895" cy="145418"/>
                <a:chOff x="7021531" y="-342621"/>
                <a:chExt cx="844895" cy="145418"/>
              </a:xfrm>
            </p:grpSpPr>
            <p:sp>
              <p:nvSpPr>
                <p:cNvPr id="140" name="矩形 139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1" name="矩形 140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2" name="矩形 141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3" name="矩形 142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4" name="组合 123"/>
              <p:cNvGrpSpPr/>
              <p:nvPr/>
            </p:nvGrpSpPr>
            <p:grpSpPr>
              <a:xfrm>
                <a:off x="7029337" y="180493"/>
                <a:ext cx="844895" cy="145418"/>
                <a:chOff x="7021531" y="-342621"/>
                <a:chExt cx="844895" cy="145418"/>
              </a:xfrm>
            </p:grpSpPr>
            <p:sp>
              <p:nvSpPr>
                <p:cNvPr id="136" name="矩形 135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7" name="矩形 136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8" name="矩形 137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9" name="矩形 138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5" name="组合 124"/>
              <p:cNvGrpSpPr/>
              <p:nvPr/>
            </p:nvGrpSpPr>
            <p:grpSpPr>
              <a:xfrm>
                <a:off x="7029337" y="442050"/>
                <a:ext cx="844895" cy="145418"/>
                <a:chOff x="7021531" y="-342621"/>
                <a:chExt cx="844895" cy="145418"/>
              </a:xfrm>
            </p:grpSpPr>
            <p:sp>
              <p:nvSpPr>
                <p:cNvPr id="132" name="矩形 131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3" name="矩形 132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4" name="矩形 133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5" name="矩形 134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6" name="组合 125"/>
              <p:cNvGrpSpPr/>
              <p:nvPr/>
            </p:nvGrpSpPr>
            <p:grpSpPr>
              <a:xfrm>
                <a:off x="7029337" y="703607"/>
                <a:ext cx="844895" cy="145418"/>
                <a:chOff x="7021531" y="-342621"/>
                <a:chExt cx="844895" cy="145418"/>
              </a:xfrm>
            </p:grpSpPr>
            <p:sp>
              <p:nvSpPr>
                <p:cNvPr id="128" name="矩形 127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9" name="矩形 128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0" name="矩形 129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1" name="矩形 130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27" name="矩形 126"/>
              <p:cNvSpPr/>
              <p:nvPr/>
            </p:nvSpPr>
            <p:spPr>
              <a:xfrm>
                <a:off x="6885295" y="-508430"/>
                <a:ext cx="546394" cy="1486356"/>
              </a:xfrm>
              <a:prstGeom prst="rect">
                <a:avLst/>
              </a:prstGeom>
              <a:solidFill>
                <a:schemeClr val="accent4">
                  <a:lumMod val="75000"/>
                  <a:alpha val="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1283583" y="4642389"/>
              <a:ext cx="469663" cy="1320811"/>
              <a:chOff x="6567489" y="-1166624"/>
              <a:chExt cx="762000" cy="2142937"/>
            </a:xfrm>
          </p:grpSpPr>
          <p:grpSp>
            <p:nvGrpSpPr>
              <p:cNvPr id="94" name="组合 93"/>
              <p:cNvGrpSpPr/>
              <p:nvPr/>
            </p:nvGrpSpPr>
            <p:grpSpPr>
              <a:xfrm>
                <a:off x="6567489" y="-846387"/>
                <a:ext cx="762000" cy="1822700"/>
                <a:chOff x="6567489" y="-846387"/>
                <a:chExt cx="762000" cy="1822700"/>
              </a:xfrm>
            </p:grpSpPr>
            <p:sp>
              <p:nvSpPr>
                <p:cNvPr id="118" name="矩形 117"/>
                <p:cNvSpPr/>
                <p:nvPr/>
              </p:nvSpPr>
              <p:spPr>
                <a:xfrm>
                  <a:off x="6567489" y="-222487"/>
                  <a:ext cx="762000" cy="119880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9" name="矩形 118"/>
                <p:cNvSpPr/>
                <p:nvPr/>
              </p:nvSpPr>
              <p:spPr>
                <a:xfrm>
                  <a:off x="6648452" y="-846387"/>
                  <a:ext cx="600074" cy="119880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5" name="组合 94"/>
              <p:cNvGrpSpPr/>
              <p:nvPr/>
            </p:nvGrpSpPr>
            <p:grpSpPr>
              <a:xfrm>
                <a:off x="6753404" y="-724278"/>
                <a:ext cx="390170" cy="1578482"/>
                <a:chOff x="6753404" y="-794065"/>
                <a:chExt cx="390170" cy="1578482"/>
              </a:xfrm>
            </p:grpSpPr>
            <p:grpSp>
              <p:nvGrpSpPr>
                <p:cNvPr id="97" name="组合 96"/>
                <p:cNvGrpSpPr/>
                <p:nvPr/>
              </p:nvGrpSpPr>
              <p:grpSpPr>
                <a:xfrm>
                  <a:off x="6753404" y="-77533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16" name="矩形 115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7" name="矩形 116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8" name="组合 97"/>
                <p:cNvGrpSpPr/>
                <p:nvPr/>
              </p:nvGrpSpPr>
              <p:grpSpPr>
                <a:xfrm>
                  <a:off x="6753404" y="161311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14" name="矩形 113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5" name="矩形 114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9" name="组合 98"/>
                <p:cNvGrpSpPr/>
                <p:nvPr/>
              </p:nvGrpSpPr>
              <p:grpSpPr>
                <a:xfrm>
                  <a:off x="6753404" y="400155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12" name="矩形 111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3" name="矩形 112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00" name="组合 99"/>
                <p:cNvGrpSpPr/>
                <p:nvPr/>
              </p:nvGrpSpPr>
              <p:grpSpPr>
                <a:xfrm>
                  <a:off x="6753404" y="638999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10" name="矩形 109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1" name="矩形 110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01" name="组合 100"/>
                <p:cNvGrpSpPr/>
                <p:nvPr/>
              </p:nvGrpSpPr>
              <p:grpSpPr>
                <a:xfrm>
                  <a:off x="6753404" y="-316377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08" name="矩形 107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9" name="矩形 108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02" name="组合 101"/>
                <p:cNvGrpSpPr/>
                <p:nvPr/>
              </p:nvGrpSpPr>
              <p:grpSpPr>
                <a:xfrm>
                  <a:off x="6753404" y="-555221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06" name="矩形 105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7" name="矩形 106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03" name="组合 102"/>
                <p:cNvGrpSpPr/>
                <p:nvPr/>
              </p:nvGrpSpPr>
              <p:grpSpPr>
                <a:xfrm>
                  <a:off x="6753404" y="-794065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04" name="矩形 103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5" name="矩形 104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96" name="等腰三角形 95"/>
              <p:cNvSpPr/>
              <p:nvPr/>
            </p:nvSpPr>
            <p:spPr>
              <a:xfrm>
                <a:off x="6648452" y="-1166624"/>
                <a:ext cx="600073" cy="319088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2575804" y="5177385"/>
              <a:ext cx="429144" cy="785815"/>
              <a:chOff x="6831076" y="-1295256"/>
              <a:chExt cx="1241416" cy="2273182"/>
            </a:xfrm>
          </p:grpSpPr>
          <p:sp>
            <p:nvSpPr>
              <p:cNvPr id="65" name="矩形 64"/>
              <p:cNvSpPr/>
              <p:nvPr/>
            </p:nvSpPr>
            <p:spPr>
              <a:xfrm>
                <a:off x="6831076" y="-1059024"/>
                <a:ext cx="1241416" cy="54898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6895044" y="-510043"/>
                <a:ext cx="1113481" cy="148635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7" name="组合 66"/>
              <p:cNvGrpSpPr/>
              <p:nvPr/>
            </p:nvGrpSpPr>
            <p:grpSpPr>
              <a:xfrm>
                <a:off x="7029337" y="-342621"/>
                <a:ext cx="844895" cy="145418"/>
                <a:chOff x="7021531" y="-342621"/>
                <a:chExt cx="844895" cy="145418"/>
              </a:xfrm>
            </p:grpSpPr>
            <p:sp>
              <p:nvSpPr>
                <p:cNvPr id="90" name="矩形 89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1" name="矩形 90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2" name="矩形 91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3" name="矩形 92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8" name="组合 67"/>
              <p:cNvGrpSpPr/>
              <p:nvPr/>
            </p:nvGrpSpPr>
            <p:grpSpPr>
              <a:xfrm>
                <a:off x="7029337" y="-81064"/>
                <a:ext cx="844895" cy="145418"/>
                <a:chOff x="7021531" y="-342621"/>
                <a:chExt cx="844895" cy="145418"/>
              </a:xfrm>
            </p:grpSpPr>
            <p:sp>
              <p:nvSpPr>
                <p:cNvPr id="86" name="矩形 85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7" name="矩形 86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8" name="矩形 87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9" name="矩形 88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9" name="组合 68"/>
              <p:cNvGrpSpPr/>
              <p:nvPr/>
            </p:nvGrpSpPr>
            <p:grpSpPr>
              <a:xfrm>
                <a:off x="7029337" y="180493"/>
                <a:ext cx="844895" cy="145418"/>
                <a:chOff x="7021531" y="-342621"/>
                <a:chExt cx="844895" cy="145418"/>
              </a:xfrm>
            </p:grpSpPr>
            <p:sp>
              <p:nvSpPr>
                <p:cNvPr id="82" name="矩形 81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3" name="矩形 82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4" name="矩形 83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5" name="矩形 84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0" name="组合 69"/>
              <p:cNvGrpSpPr/>
              <p:nvPr/>
            </p:nvGrpSpPr>
            <p:grpSpPr>
              <a:xfrm>
                <a:off x="7029337" y="442050"/>
                <a:ext cx="844895" cy="145418"/>
                <a:chOff x="7021531" y="-342621"/>
                <a:chExt cx="844895" cy="145418"/>
              </a:xfrm>
            </p:grpSpPr>
            <p:sp>
              <p:nvSpPr>
                <p:cNvPr id="78" name="矩形 77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9" name="矩形 78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0" name="矩形 79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1" name="矩形 80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1" name="组合 70"/>
              <p:cNvGrpSpPr/>
              <p:nvPr/>
            </p:nvGrpSpPr>
            <p:grpSpPr>
              <a:xfrm>
                <a:off x="7029337" y="703607"/>
                <a:ext cx="844895" cy="145418"/>
                <a:chOff x="7021531" y="-342621"/>
                <a:chExt cx="844895" cy="145418"/>
              </a:xfrm>
            </p:grpSpPr>
            <p:sp>
              <p:nvSpPr>
                <p:cNvPr id="74" name="矩形 73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5" name="矩形 74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6" name="矩形 75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7" name="矩形 76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2" name="矩形 71"/>
              <p:cNvSpPr/>
              <p:nvPr/>
            </p:nvSpPr>
            <p:spPr>
              <a:xfrm>
                <a:off x="6885295" y="-508430"/>
                <a:ext cx="546394" cy="1486356"/>
              </a:xfrm>
              <a:prstGeom prst="rect">
                <a:avLst/>
              </a:prstGeom>
              <a:solidFill>
                <a:schemeClr val="accent4">
                  <a:lumMod val="75000"/>
                  <a:alpha val="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7029335" y="-1295256"/>
                <a:ext cx="853267" cy="54898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1780405" y="4931555"/>
              <a:ext cx="765154" cy="1031645"/>
              <a:chOff x="1780405" y="4931555"/>
              <a:chExt cx="765154" cy="1031645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1780405" y="4993525"/>
                <a:ext cx="765154" cy="969675"/>
                <a:chOff x="6831076" y="-595313"/>
                <a:chExt cx="1241416" cy="1573239"/>
              </a:xfrm>
            </p:grpSpPr>
            <p:sp>
              <p:nvSpPr>
                <p:cNvPr id="37" name="矩形 36"/>
                <p:cNvSpPr/>
                <p:nvPr/>
              </p:nvSpPr>
              <p:spPr>
                <a:xfrm>
                  <a:off x="6831076" y="-595313"/>
                  <a:ext cx="1241416" cy="85271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" name="矩形 37"/>
                <p:cNvSpPr/>
                <p:nvPr/>
              </p:nvSpPr>
              <p:spPr>
                <a:xfrm>
                  <a:off x="6895044" y="-510043"/>
                  <a:ext cx="1113481" cy="1486356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39" name="组合 38"/>
                <p:cNvGrpSpPr/>
                <p:nvPr/>
              </p:nvGrpSpPr>
              <p:grpSpPr>
                <a:xfrm>
                  <a:off x="7029337" y="-342621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61" name="矩形 60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2" name="矩形 61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3" name="矩形 62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4" name="矩形 63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0" name="组合 39"/>
                <p:cNvGrpSpPr/>
                <p:nvPr/>
              </p:nvGrpSpPr>
              <p:grpSpPr>
                <a:xfrm>
                  <a:off x="7029337" y="-81064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57" name="矩形 56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8" name="矩形 57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0" name="矩形 59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1" name="组合 40"/>
                <p:cNvGrpSpPr/>
                <p:nvPr/>
              </p:nvGrpSpPr>
              <p:grpSpPr>
                <a:xfrm>
                  <a:off x="7029337" y="180493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53" name="矩形 52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4" name="矩形 53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5" name="矩形 54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6" name="矩形 55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2" name="组合 41"/>
                <p:cNvGrpSpPr/>
                <p:nvPr/>
              </p:nvGrpSpPr>
              <p:grpSpPr>
                <a:xfrm>
                  <a:off x="7029337" y="442050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49" name="矩形 48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0" name="矩形 49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2" name="矩形 51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3" name="组合 42"/>
                <p:cNvGrpSpPr/>
                <p:nvPr/>
              </p:nvGrpSpPr>
              <p:grpSpPr>
                <a:xfrm>
                  <a:off x="7029337" y="703607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45" name="矩形 44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6" name="矩形 45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7" name="矩形 46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" name="矩形 47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44" name="矩形 43"/>
                <p:cNvSpPr/>
                <p:nvPr/>
              </p:nvSpPr>
              <p:spPr>
                <a:xfrm>
                  <a:off x="6885295" y="-508430"/>
                  <a:ext cx="546394" cy="1486356"/>
                </a:xfrm>
                <a:prstGeom prst="rect">
                  <a:avLst/>
                </a:prstGeom>
                <a:solidFill>
                  <a:schemeClr val="accent4">
                    <a:lumMod val="75000"/>
                    <a:alpha val="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6" name="矩形 35"/>
              <p:cNvSpPr/>
              <p:nvPr/>
            </p:nvSpPr>
            <p:spPr>
              <a:xfrm>
                <a:off x="2310167" y="4931555"/>
                <a:ext cx="117752" cy="7310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06" name="组合 205"/>
          <p:cNvGrpSpPr/>
          <p:nvPr/>
        </p:nvGrpSpPr>
        <p:grpSpPr>
          <a:xfrm>
            <a:off x="1011439" y="6080885"/>
            <a:ext cx="967965" cy="426400"/>
            <a:chOff x="8873765" y="7025419"/>
            <a:chExt cx="2010214" cy="885523"/>
          </a:xfrm>
        </p:grpSpPr>
        <p:sp>
          <p:nvSpPr>
            <p:cNvPr id="207" name="任意多边形: 形状 206"/>
            <p:cNvSpPr/>
            <p:nvPr/>
          </p:nvSpPr>
          <p:spPr>
            <a:xfrm>
              <a:off x="9331088" y="7025419"/>
              <a:ext cx="1161957" cy="420750"/>
            </a:xfrm>
            <a:custGeom>
              <a:avLst/>
              <a:gdLst>
                <a:gd name="connsiteX0" fmla="*/ 580978 w 1161957"/>
                <a:gd name="connsiteY0" fmla="*/ 0 h 420750"/>
                <a:gd name="connsiteX1" fmla="*/ 1115901 w 1161957"/>
                <a:gd name="connsiteY1" fmla="*/ 321678 h 420750"/>
                <a:gd name="connsiteX2" fmla="*/ 1161957 w 1161957"/>
                <a:gd name="connsiteY2" fmla="*/ 420750 h 420750"/>
                <a:gd name="connsiteX3" fmla="*/ 0 w 1161957"/>
                <a:gd name="connsiteY3" fmla="*/ 420750 h 420750"/>
                <a:gd name="connsiteX4" fmla="*/ 46056 w 1161957"/>
                <a:gd name="connsiteY4" fmla="*/ 321678 h 420750"/>
                <a:gd name="connsiteX5" fmla="*/ 580978 w 1161957"/>
                <a:gd name="connsiteY5" fmla="*/ 0 h 42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957" h="420750">
                  <a:moveTo>
                    <a:pt x="580978" y="0"/>
                  </a:moveTo>
                  <a:cubicBezTo>
                    <a:pt x="807673" y="0"/>
                    <a:pt x="1006200" y="128825"/>
                    <a:pt x="1115901" y="321678"/>
                  </a:cubicBezTo>
                  <a:lnTo>
                    <a:pt x="1161957" y="420750"/>
                  </a:lnTo>
                  <a:lnTo>
                    <a:pt x="0" y="420750"/>
                  </a:lnTo>
                  <a:lnTo>
                    <a:pt x="46056" y="321678"/>
                  </a:lnTo>
                  <a:cubicBezTo>
                    <a:pt x="155756" y="128825"/>
                    <a:pt x="354283" y="0"/>
                    <a:pt x="5809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8" name="任意多边形: 形状 207"/>
            <p:cNvSpPr/>
            <p:nvPr/>
          </p:nvSpPr>
          <p:spPr>
            <a:xfrm>
              <a:off x="9369883" y="7104749"/>
              <a:ext cx="1084367" cy="393807"/>
            </a:xfrm>
            <a:custGeom>
              <a:avLst/>
              <a:gdLst>
                <a:gd name="connsiteX0" fmla="*/ 542183 w 1084367"/>
                <a:gd name="connsiteY0" fmla="*/ 0 h 393807"/>
                <a:gd name="connsiteX1" fmla="*/ 1081526 w 1084367"/>
                <a:gd name="connsiteY1" fmla="*/ 383805 h 393807"/>
                <a:gd name="connsiteX2" fmla="*/ 1084367 w 1084367"/>
                <a:gd name="connsiteY2" fmla="*/ 393807 h 393807"/>
                <a:gd name="connsiteX3" fmla="*/ 0 w 1084367"/>
                <a:gd name="connsiteY3" fmla="*/ 393807 h 393807"/>
                <a:gd name="connsiteX4" fmla="*/ 2841 w 1084367"/>
                <a:gd name="connsiteY4" fmla="*/ 383805 h 393807"/>
                <a:gd name="connsiteX5" fmla="*/ 542183 w 1084367"/>
                <a:gd name="connsiteY5" fmla="*/ 0 h 39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4367" h="393807">
                  <a:moveTo>
                    <a:pt x="542183" y="0"/>
                  </a:moveTo>
                  <a:cubicBezTo>
                    <a:pt x="787238" y="0"/>
                    <a:pt x="996769" y="159044"/>
                    <a:pt x="1081526" y="383805"/>
                  </a:cubicBezTo>
                  <a:lnTo>
                    <a:pt x="1084367" y="393807"/>
                  </a:lnTo>
                  <a:lnTo>
                    <a:pt x="0" y="393807"/>
                  </a:lnTo>
                  <a:lnTo>
                    <a:pt x="2841" y="383805"/>
                  </a:lnTo>
                  <a:cubicBezTo>
                    <a:pt x="87597" y="159044"/>
                    <a:pt x="297128" y="0"/>
                    <a:pt x="54218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9" name="任意多边形: 形状 208"/>
            <p:cNvSpPr/>
            <p:nvPr/>
          </p:nvSpPr>
          <p:spPr>
            <a:xfrm>
              <a:off x="8873765" y="7421514"/>
              <a:ext cx="2010214" cy="290124"/>
            </a:xfrm>
            <a:custGeom>
              <a:avLst/>
              <a:gdLst>
                <a:gd name="connsiteX0" fmla="*/ 225360 w 2010214"/>
                <a:gd name="connsiteY0" fmla="*/ 0 h 290124"/>
                <a:gd name="connsiteX1" fmla="*/ 1963447 w 2010214"/>
                <a:gd name="connsiteY1" fmla="*/ 9525 h 290124"/>
                <a:gd name="connsiteX2" fmla="*/ 2010214 w 2010214"/>
                <a:gd name="connsiteY2" fmla="*/ 56292 h 290124"/>
                <a:gd name="connsiteX3" fmla="*/ 2010214 w 2010214"/>
                <a:gd name="connsiteY3" fmla="*/ 243357 h 290124"/>
                <a:gd name="connsiteX4" fmla="*/ 1963447 w 2010214"/>
                <a:gd name="connsiteY4" fmla="*/ 290124 h 290124"/>
                <a:gd name="connsiteX5" fmla="*/ 1732392 w 2010214"/>
                <a:gd name="connsiteY5" fmla="*/ 290124 h 290124"/>
                <a:gd name="connsiteX6" fmla="*/ 1725783 w 2010214"/>
                <a:gd name="connsiteY6" fmla="*/ 257390 h 290124"/>
                <a:gd name="connsiteX7" fmla="*/ 1548017 w 2010214"/>
                <a:gd name="connsiteY7" fmla="*/ 139559 h 290124"/>
                <a:gd name="connsiteX8" fmla="*/ 1370251 w 2010214"/>
                <a:gd name="connsiteY8" fmla="*/ 257390 h 290124"/>
                <a:gd name="connsiteX9" fmla="*/ 1363642 w 2010214"/>
                <a:gd name="connsiteY9" fmla="*/ 290124 h 290124"/>
                <a:gd name="connsiteX10" fmla="*/ 648953 w 2010214"/>
                <a:gd name="connsiteY10" fmla="*/ 290124 h 290124"/>
                <a:gd name="connsiteX11" fmla="*/ 642344 w 2010214"/>
                <a:gd name="connsiteY11" fmla="*/ 257390 h 290124"/>
                <a:gd name="connsiteX12" fmla="*/ 464578 w 2010214"/>
                <a:gd name="connsiteY12" fmla="*/ 139559 h 290124"/>
                <a:gd name="connsiteX13" fmla="*/ 286812 w 2010214"/>
                <a:gd name="connsiteY13" fmla="*/ 257390 h 290124"/>
                <a:gd name="connsiteX14" fmla="*/ 280203 w 2010214"/>
                <a:gd name="connsiteY14" fmla="*/ 290124 h 290124"/>
                <a:gd name="connsiteX15" fmla="*/ 49148 w 2010214"/>
                <a:gd name="connsiteY15" fmla="*/ 290124 h 290124"/>
                <a:gd name="connsiteX16" fmla="*/ 2381 w 2010214"/>
                <a:gd name="connsiteY16" fmla="*/ 243357 h 290124"/>
                <a:gd name="connsiteX17" fmla="*/ 0 w 2010214"/>
                <a:gd name="connsiteY17" fmla="*/ 89629 h 290124"/>
                <a:gd name="connsiteX18" fmla="*/ 225360 w 2010214"/>
                <a:gd name="connsiteY18" fmla="*/ 0 h 29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0214" h="290124">
                  <a:moveTo>
                    <a:pt x="225360" y="0"/>
                  </a:moveTo>
                  <a:lnTo>
                    <a:pt x="1963447" y="9525"/>
                  </a:lnTo>
                  <a:cubicBezTo>
                    <a:pt x="1989276" y="9525"/>
                    <a:pt x="2010214" y="30463"/>
                    <a:pt x="2010214" y="56292"/>
                  </a:cubicBezTo>
                  <a:lnTo>
                    <a:pt x="2010214" y="243357"/>
                  </a:lnTo>
                  <a:cubicBezTo>
                    <a:pt x="2010214" y="269186"/>
                    <a:pt x="1989276" y="290124"/>
                    <a:pt x="1963447" y="290124"/>
                  </a:cubicBezTo>
                  <a:lnTo>
                    <a:pt x="1732392" y="290124"/>
                  </a:lnTo>
                  <a:lnTo>
                    <a:pt x="1725783" y="257390"/>
                  </a:lnTo>
                  <a:cubicBezTo>
                    <a:pt x="1696495" y="188146"/>
                    <a:pt x="1627930" y="139559"/>
                    <a:pt x="1548017" y="139559"/>
                  </a:cubicBezTo>
                  <a:cubicBezTo>
                    <a:pt x="1468104" y="139559"/>
                    <a:pt x="1399539" y="188146"/>
                    <a:pt x="1370251" y="257390"/>
                  </a:cubicBezTo>
                  <a:lnTo>
                    <a:pt x="1363642" y="290124"/>
                  </a:lnTo>
                  <a:lnTo>
                    <a:pt x="648953" y="290124"/>
                  </a:lnTo>
                  <a:lnTo>
                    <a:pt x="642344" y="257390"/>
                  </a:lnTo>
                  <a:cubicBezTo>
                    <a:pt x="613056" y="188146"/>
                    <a:pt x="544491" y="139559"/>
                    <a:pt x="464578" y="139559"/>
                  </a:cubicBezTo>
                  <a:cubicBezTo>
                    <a:pt x="384665" y="139559"/>
                    <a:pt x="316100" y="188146"/>
                    <a:pt x="286812" y="257390"/>
                  </a:cubicBezTo>
                  <a:lnTo>
                    <a:pt x="280203" y="290124"/>
                  </a:lnTo>
                  <a:lnTo>
                    <a:pt x="49148" y="290124"/>
                  </a:lnTo>
                  <a:cubicBezTo>
                    <a:pt x="23319" y="290124"/>
                    <a:pt x="2381" y="269186"/>
                    <a:pt x="2381" y="243357"/>
                  </a:cubicBezTo>
                  <a:cubicBezTo>
                    <a:pt x="1587" y="192114"/>
                    <a:pt x="794" y="140872"/>
                    <a:pt x="0" y="89629"/>
                  </a:cubicBezTo>
                  <a:cubicBezTo>
                    <a:pt x="0" y="28081"/>
                    <a:pt x="199531" y="0"/>
                    <a:pt x="22536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210" name="矩形: 圆角 209"/>
            <p:cNvSpPr/>
            <p:nvPr/>
          </p:nvSpPr>
          <p:spPr>
            <a:xfrm rot="16200000">
              <a:off x="9693701" y="7298717"/>
              <a:ext cx="456581" cy="4571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1" name="椭圆 210"/>
            <p:cNvSpPr/>
            <p:nvPr/>
          </p:nvSpPr>
          <p:spPr>
            <a:xfrm>
              <a:off x="9181399" y="7597056"/>
              <a:ext cx="313886" cy="3138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2" name="椭圆 211"/>
            <p:cNvSpPr/>
            <p:nvPr/>
          </p:nvSpPr>
          <p:spPr>
            <a:xfrm>
              <a:off x="10264838" y="7597056"/>
              <a:ext cx="313886" cy="3138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14" name="组合 213"/>
          <p:cNvGrpSpPr/>
          <p:nvPr/>
        </p:nvGrpSpPr>
        <p:grpSpPr>
          <a:xfrm>
            <a:off x="3567540" y="6226217"/>
            <a:ext cx="1291057" cy="551098"/>
            <a:chOff x="2232484" y="5636171"/>
            <a:chExt cx="2059640" cy="879174"/>
          </a:xfrm>
        </p:grpSpPr>
        <p:grpSp>
          <p:nvGrpSpPr>
            <p:cNvPr id="215" name="组合 214"/>
            <p:cNvGrpSpPr/>
            <p:nvPr/>
          </p:nvGrpSpPr>
          <p:grpSpPr>
            <a:xfrm>
              <a:off x="3132988" y="5686184"/>
              <a:ext cx="1045615" cy="478020"/>
              <a:chOff x="3137177" y="5748500"/>
              <a:chExt cx="1110561" cy="491142"/>
            </a:xfrm>
          </p:grpSpPr>
          <p:sp>
            <p:nvSpPr>
              <p:cNvPr id="221" name="任意多边形: 形状 220"/>
              <p:cNvSpPr/>
              <p:nvPr/>
            </p:nvSpPr>
            <p:spPr>
              <a:xfrm>
                <a:off x="3137177" y="5748500"/>
                <a:ext cx="1110561" cy="491142"/>
              </a:xfrm>
              <a:custGeom>
                <a:avLst/>
                <a:gdLst>
                  <a:gd name="connsiteX0" fmla="*/ 613644 w 1227288"/>
                  <a:gd name="connsiteY0" fmla="*/ 0 h 264685"/>
                  <a:gd name="connsiteX1" fmla="*/ 1226412 w 1227288"/>
                  <a:gd name="connsiteY1" fmla="*/ 260155 h 264685"/>
                  <a:gd name="connsiteX2" fmla="*/ 1227288 w 1227288"/>
                  <a:gd name="connsiteY2" fmla="*/ 264685 h 264685"/>
                  <a:gd name="connsiteX3" fmla="*/ 0 w 1227288"/>
                  <a:gd name="connsiteY3" fmla="*/ 264685 h 264685"/>
                  <a:gd name="connsiteX4" fmla="*/ 877 w 1227288"/>
                  <a:gd name="connsiteY4" fmla="*/ 260155 h 264685"/>
                  <a:gd name="connsiteX5" fmla="*/ 613644 w 1227288"/>
                  <a:gd name="connsiteY5" fmla="*/ 0 h 264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7288" h="264685">
                    <a:moveTo>
                      <a:pt x="613644" y="0"/>
                    </a:moveTo>
                    <a:cubicBezTo>
                      <a:pt x="915904" y="0"/>
                      <a:pt x="1168088" y="111685"/>
                      <a:pt x="1226412" y="260155"/>
                    </a:cubicBezTo>
                    <a:lnTo>
                      <a:pt x="1227288" y="264685"/>
                    </a:lnTo>
                    <a:lnTo>
                      <a:pt x="0" y="264685"/>
                    </a:lnTo>
                    <a:lnTo>
                      <a:pt x="877" y="260155"/>
                    </a:lnTo>
                    <a:cubicBezTo>
                      <a:pt x="59200" y="111685"/>
                      <a:pt x="311384" y="0"/>
                      <a:pt x="6136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22" name="任意多边形: 形状 221"/>
              <p:cNvSpPr/>
              <p:nvPr/>
            </p:nvSpPr>
            <p:spPr>
              <a:xfrm>
                <a:off x="3191456" y="5799156"/>
                <a:ext cx="988837" cy="428095"/>
              </a:xfrm>
              <a:custGeom>
                <a:avLst/>
                <a:gdLst>
                  <a:gd name="connsiteX0" fmla="*/ 613644 w 1227288"/>
                  <a:gd name="connsiteY0" fmla="*/ 0 h 264685"/>
                  <a:gd name="connsiteX1" fmla="*/ 1226412 w 1227288"/>
                  <a:gd name="connsiteY1" fmla="*/ 260155 h 264685"/>
                  <a:gd name="connsiteX2" fmla="*/ 1227288 w 1227288"/>
                  <a:gd name="connsiteY2" fmla="*/ 264685 h 264685"/>
                  <a:gd name="connsiteX3" fmla="*/ 0 w 1227288"/>
                  <a:gd name="connsiteY3" fmla="*/ 264685 h 264685"/>
                  <a:gd name="connsiteX4" fmla="*/ 877 w 1227288"/>
                  <a:gd name="connsiteY4" fmla="*/ 260155 h 264685"/>
                  <a:gd name="connsiteX5" fmla="*/ 613644 w 1227288"/>
                  <a:gd name="connsiteY5" fmla="*/ 0 h 264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7288" h="264685">
                    <a:moveTo>
                      <a:pt x="613644" y="0"/>
                    </a:moveTo>
                    <a:cubicBezTo>
                      <a:pt x="915904" y="0"/>
                      <a:pt x="1168088" y="111685"/>
                      <a:pt x="1226412" y="260155"/>
                    </a:cubicBezTo>
                    <a:lnTo>
                      <a:pt x="1227288" y="264685"/>
                    </a:lnTo>
                    <a:lnTo>
                      <a:pt x="0" y="264685"/>
                    </a:lnTo>
                    <a:lnTo>
                      <a:pt x="877" y="260155"/>
                    </a:lnTo>
                    <a:cubicBezTo>
                      <a:pt x="59200" y="111685"/>
                      <a:pt x="311384" y="0"/>
                      <a:pt x="61364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6" name="任意多边形: 形状 215"/>
            <p:cNvSpPr/>
            <p:nvPr/>
          </p:nvSpPr>
          <p:spPr>
            <a:xfrm>
              <a:off x="2232484" y="6154271"/>
              <a:ext cx="2059640" cy="161770"/>
            </a:xfrm>
            <a:custGeom>
              <a:avLst/>
              <a:gdLst>
                <a:gd name="connsiteX0" fmla="*/ 38705 w 2059640"/>
                <a:gd name="connsiteY0" fmla="*/ 0 h 161770"/>
                <a:gd name="connsiteX1" fmla="*/ 2020935 w 2059640"/>
                <a:gd name="connsiteY1" fmla="*/ 0 h 161770"/>
                <a:gd name="connsiteX2" fmla="*/ 2059640 w 2059640"/>
                <a:gd name="connsiteY2" fmla="*/ 38705 h 161770"/>
                <a:gd name="connsiteX3" fmla="*/ 2059640 w 2059640"/>
                <a:gd name="connsiteY3" fmla="*/ 123065 h 161770"/>
                <a:gd name="connsiteX4" fmla="*/ 2020935 w 2059640"/>
                <a:gd name="connsiteY4" fmla="*/ 161770 h 161770"/>
                <a:gd name="connsiteX5" fmla="*/ 1781817 w 2059640"/>
                <a:gd name="connsiteY5" fmla="*/ 161770 h 161770"/>
                <a:gd name="connsiteX6" fmla="*/ 1775208 w 2059640"/>
                <a:gd name="connsiteY6" fmla="*/ 129036 h 161770"/>
                <a:gd name="connsiteX7" fmla="*/ 1597442 w 2059640"/>
                <a:gd name="connsiteY7" fmla="*/ 11205 h 161770"/>
                <a:gd name="connsiteX8" fmla="*/ 1419676 w 2059640"/>
                <a:gd name="connsiteY8" fmla="*/ 129036 h 161770"/>
                <a:gd name="connsiteX9" fmla="*/ 1413068 w 2059640"/>
                <a:gd name="connsiteY9" fmla="*/ 161770 h 161770"/>
                <a:gd name="connsiteX10" fmla="*/ 698378 w 2059640"/>
                <a:gd name="connsiteY10" fmla="*/ 161770 h 161770"/>
                <a:gd name="connsiteX11" fmla="*/ 691769 w 2059640"/>
                <a:gd name="connsiteY11" fmla="*/ 129036 h 161770"/>
                <a:gd name="connsiteX12" fmla="*/ 514003 w 2059640"/>
                <a:gd name="connsiteY12" fmla="*/ 11205 h 161770"/>
                <a:gd name="connsiteX13" fmla="*/ 336237 w 2059640"/>
                <a:gd name="connsiteY13" fmla="*/ 129036 h 161770"/>
                <a:gd name="connsiteX14" fmla="*/ 329629 w 2059640"/>
                <a:gd name="connsiteY14" fmla="*/ 161770 h 161770"/>
                <a:gd name="connsiteX15" fmla="*/ 38705 w 2059640"/>
                <a:gd name="connsiteY15" fmla="*/ 161770 h 161770"/>
                <a:gd name="connsiteX16" fmla="*/ 0 w 2059640"/>
                <a:gd name="connsiteY16" fmla="*/ 123065 h 161770"/>
                <a:gd name="connsiteX17" fmla="*/ 0 w 2059640"/>
                <a:gd name="connsiteY17" fmla="*/ 38705 h 161770"/>
                <a:gd name="connsiteX18" fmla="*/ 38705 w 2059640"/>
                <a:gd name="connsiteY18" fmla="*/ 0 h 16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59640" h="161770">
                  <a:moveTo>
                    <a:pt x="38705" y="0"/>
                  </a:moveTo>
                  <a:lnTo>
                    <a:pt x="2020935" y="0"/>
                  </a:lnTo>
                  <a:cubicBezTo>
                    <a:pt x="2042311" y="0"/>
                    <a:pt x="2059640" y="17329"/>
                    <a:pt x="2059640" y="38705"/>
                  </a:cubicBezTo>
                  <a:lnTo>
                    <a:pt x="2059640" y="123065"/>
                  </a:lnTo>
                  <a:cubicBezTo>
                    <a:pt x="2059640" y="144441"/>
                    <a:pt x="2042311" y="161770"/>
                    <a:pt x="2020935" y="161770"/>
                  </a:cubicBezTo>
                  <a:lnTo>
                    <a:pt x="1781817" y="161770"/>
                  </a:lnTo>
                  <a:lnTo>
                    <a:pt x="1775208" y="129036"/>
                  </a:lnTo>
                  <a:cubicBezTo>
                    <a:pt x="1745920" y="59792"/>
                    <a:pt x="1677355" y="11205"/>
                    <a:pt x="1597442" y="11205"/>
                  </a:cubicBezTo>
                  <a:cubicBezTo>
                    <a:pt x="1517529" y="11205"/>
                    <a:pt x="1448964" y="59792"/>
                    <a:pt x="1419676" y="129036"/>
                  </a:cubicBezTo>
                  <a:lnTo>
                    <a:pt x="1413068" y="161770"/>
                  </a:lnTo>
                  <a:lnTo>
                    <a:pt x="698378" y="161770"/>
                  </a:lnTo>
                  <a:lnTo>
                    <a:pt x="691769" y="129036"/>
                  </a:lnTo>
                  <a:cubicBezTo>
                    <a:pt x="662481" y="59792"/>
                    <a:pt x="593916" y="11205"/>
                    <a:pt x="514003" y="11205"/>
                  </a:cubicBezTo>
                  <a:cubicBezTo>
                    <a:pt x="434090" y="11205"/>
                    <a:pt x="365525" y="59792"/>
                    <a:pt x="336237" y="129036"/>
                  </a:cubicBezTo>
                  <a:lnTo>
                    <a:pt x="329629" y="161770"/>
                  </a:lnTo>
                  <a:lnTo>
                    <a:pt x="38705" y="161770"/>
                  </a:lnTo>
                  <a:cubicBezTo>
                    <a:pt x="17329" y="161770"/>
                    <a:pt x="0" y="144441"/>
                    <a:pt x="0" y="123065"/>
                  </a:cubicBezTo>
                  <a:lnTo>
                    <a:pt x="0" y="38705"/>
                  </a:lnTo>
                  <a:cubicBezTo>
                    <a:pt x="0" y="17329"/>
                    <a:pt x="17329" y="0"/>
                    <a:pt x="387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7" name="矩形: 圆角 216"/>
            <p:cNvSpPr/>
            <p:nvPr/>
          </p:nvSpPr>
          <p:spPr>
            <a:xfrm rot="16200000">
              <a:off x="3119826" y="5912661"/>
              <a:ext cx="429059" cy="5416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8" name="矩形 217"/>
            <p:cNvSpPr/>
            <p:nvPr/>
          </p:nvSpPr>
          <p:spPr>
            <a:xfrm>
              <a:off x="2284973" y="5636171"/>
              <a:ext cx="1364625" cy="5203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9" name="椭圆 218"/>
            <p:cNvSpPr/>
            <p:nvPr/>
          </p:nvSpPr>
          <p:spPr>
            <a:xfrm>
              <a:off x="2589543" y="6201459"/>
              <a:ext cx="313886" cy="3138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0" name="椭圆 219"/>
            <p:cNvSpPr/>
            <p:nvPr/>
          </p:nvSpPr>
          <p:spPr>
            <a:xfrm>
              <a:off x="3672982" y="6201459"/>
              <a:ext cx="313886" cy="3138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31" name="组合 230"/>
          <p:cNvGrpSpPr/>
          <p:nvPr/>
        </p:nvGrpSpPr>
        <p:grpSpPr>
          <a:xfrm>
            <a:off x="8573331" y="5897574"/>
            <a:ext cx="3546039" cy="917278"/>
            <a:chOff x="-2621560" y="6581776"/>
            <a:chExt cx="7566940" cy="1957392"/>
          </a:xfrm>
        </p:grpSpPr>
        <p:grpSp>
          <p:nvGrpSpPr>
            <p:cNvPr id="232" name="组合 231"/>
            <p:cNvGrpSpPr/>
            <p:nvPr/>
          </p:nvGrpSpPr>
          <p:grpSpPr>
            <a:xfrm>
              <a:off x="3848617" y="7869219"/>
              <a:ext cx="1096763" cy="669949"/>
              <a:chOff x="2277035" y="5522259"/>
              <a:chExt cx="1767906" cy="1335741"/>
            </a:xfrm>
          </p:grpSpPr>
          <p:sp>
            <p:nvSpPr>
              <p:cNvPr id="261" name="等腰三角形 260"/>
              <p:cNvSpPr/>
              <p:nvPr/>
            </p:nvSpPr>
            <p:spPr>
              <a:xfrm>
                <a:off x="2277035" y="5522259"/>
                <a:ext cx="1767906" cy="1335741"/>
              </a:xfrm>
              <a:prstGeom prst="triangle">
                <a:avLst/>
              </a:prstGeom>
              <a:solidFill>
                <a:srgbClr val="8583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62" name="等腰三角形 261"/>
              <p:cNvSpPr/>
              <p:nvPr/>
            </p:nvSpPr>
            <p:spPr>
              <a:xfrm>
                <a:off x="2803525" y="5522259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576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3" name="组合 232"/>
            <p:cNvGrpSpPr/>
            <p:nvPr/>
          </p:nvGrpSpPr>
          <p:grpSpPr>
            <a:xfrm>
              <a:off x="1919572" y="7201348"/>
              <a:ext cx="1767906" cy="1335741"/>
              <a:chOff x="3258556" y="7017684"/>
              <a:chExt cx="1767906" cy="1335741"/>
            </a:xfrm>
          </p:grpSpPr>
          <p:sp>
            <p:nvSpPr>
              <p:cNvPr id="257" name="等腰三角形 256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8583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8" name="任意多边形: 形状 257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9" name="等腰三角形 258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576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60" name="任意多边形: 形状 259"/>
              <p:cNvSpPr/>
              <p:nvPr/>
            </p:nvSpPr>
            <p:spPr>
              <a:xfrm>
                <a:off x="4055259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4" name="组合 233"/>
            <p:cNvGrpSpPr/>
            <p:nvPr/>
          </p:nvGrpSpPr>
          <p:grpSpPr>
            <a:xfrm>
              <a:off x="2713100" y="7646502"/>
              <a:ext cx="1767906" cy="890587"/>
              <a:chOff x="3258556" y="7017684"/>
              <a:chExt cx="1767906" cy="1335741"/>
            </a:xfrm>
          </p:grpSpPr>
          <p:sp>
            <p:nvSpPr>
              <p:cNvPr id="253" name="等腰三角形 252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8583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4" name="任意多边形: 形状 253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5" name="等腰三角形 254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576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6" name="任意多边形: 形状 255"/>
              <p:cNvSpPr/>
              <p:nvPr/>
            </p:nvSpPr>
            <p:spPr>
              <a:xfrm>
                <a:off x="4056847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5" name="组合 234"/>
            <p:cNvGrpSpPr/>
            <p:nvPr/>
          </p:nvGrpSpPr>
          <p:grpSpPr>
            <a:xfrm>
              <a:off x="-2621560" y="7068456"/>
              <a:ext cx="1647547" cy="1468633"/>
              <a:chOff x="3258556" y="7017684"/>
              <a:chExt cx="1767906" cy="1335741"/>
            </a:xfrm>
          </p:grpSpPr>
          <p:sp>
            <p:nvSpPr>
              <p:cNvPr id="249" name="等腰三角形 248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0" name="任意多边形: 形状 249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1" name="等腰三角形 250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2" name="任意多边形: 形状 251"/>
              <p:cNvSpPr/>
              <p:nvPr/>
            </p:nvSpPr>
            <p:spPr>
              <a:xfrm>
                <a:off x="4052084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6" name="组合 235"/>
            <p:cNvGrpSpPr/>
            <p:nvPr/>
          </p:nvGrpSpPr>
          <p:grpSpPr>
            <a:xfrm>
              <a:off x="-26941" y="7201348"/>
              <a:ext cx="1767906" cy="1335741"/>
              <a:chOff x="3258556" y="7017684"/>
              <a:chExt cx="1767906" cy="1335741"/>
            </a:xfrm>
          </p:grpSpPr>
          <p:sp>
            <p:nvSpPr>
              <p:cNvPr id="245" name="等腰三角形 244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6" name="任意多边形: 形状 245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7" name="等腰三角形 246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8" name="任意多边形: 形状 247"/>
              <p:cNvSpPr/>
              <p:nvPr/>
            </p:nvSpPr>
            <p:spPr>
              <a:xfrm>
                <a:off x="4055259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237" name="组合 236"/>
            <p:cNvGrpSpPr/>
            <p:nvPr/>
          </p:nvGrpSpPr>
          <p:grpSpPr>
            <a:xfrm>
              <a:off x="-1905241" y="6581776"/>
              <a:ext cx="2744455" cy="1955314"/>
              <a:chOff x="3258556" y="7017684"/>
              <a:chExt cx="1767906" cy="1335741"/>
            </a:xfrm>
          </p:grpSpPr>
          <p:sp>
            <p:nvSpPr>
              <p:cNvPr id="241" name="等腰三角形 240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2" name="任意多边形: 形状 241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3" name="等腰三角形 242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4" name="任意多边形: 形状 243"/>
              <p:cNvSpPr/>
              <p:nvPr/>
            </p:nvSpPr>
            <p:spPr>
              <a:xfrm>
                <a:off x="4056175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8" name="组合 237"/>
            <p:cNvGrpSpPr/>
            <p:nvPr/>
          </p:nvGrpSpPr>
          <p:grpSpPr>
            <a:xfrm>
              <a:off x="1311603" y="7869219"/>
              <a:ext cx="1096763" cy="669949"/>
              <a:chOff x="2277035" y="5522259"/>
              <a:chExt cx="1767906" cy="1335741"/>
            </a:xfrm>
          </p:grpSpPr>
          <p:sp>
            <p:nvSpPr>
              <p:cNvPr id="239" name="等腰三角形 238"/>
              <p:cNvSpPr/>
              <p:nvPr/>
            </p:nvSpPr>
            <p:spPr>
              <a:xfrm>
                <a:off x="2277035" y="5522259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0" name="等腰三角形 239"/>
              <p:cNvSpPr/>
              <p:nvPr/>
            </p:nvSpPr>
            <p:spPr>
              <a:xfrm>
                <a:off x="2803525" y="5522259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63" name="组合 262"/>
          <p:cNvGrpSpPr/>
          <p:nvPr/>
        </p:nvGrpSpPr>
        <p:grpSpPr>
          <a:xfrm>
            <a:off x="2299245" y="6524624"/>
            <a:ext cx="941863" cy="345071"/>
            <a:chOff x="5736594" y="5701244"/>
            <a:chExt cx="714484" cy="261766"/>
          </a:xfrm>
        </p:grpSpPr>
        <p:grpSp>
          <p:nvGrpSpPr>
            <p:cNvPr id="264" name="组合 263"/>
            <p:cNvGrpSpPr/>
            <p:nvPr/>
          </p:nvGrpSpPr>
          <p:grpSpPr>
            <a:xfrm>
              <a:off x="5736594" y="5713410"/>
              <a:ext cx="357855" cy="249254"/>
              <a:chOff x="5317710" y="1764271"/>
              <a:chExt cx="1296053" cy="902730"/>
            </a:xfrm>
          </p:grpSpPr>
          <p:grpSp>
            <p:nvGrpSpPr>
              <p:cNvPr id="277" name="组合 276"/>
              <p:cNvGrpSpPr/>
              <p:nvPr/>
            </p:nvGrpSpPr>
            <p:grpSpPr>
              <a:xfrm>
                <a:off x="5317710" y="1764271"/>
                <a:ext cx="1062362" cy="902729"/>
                <a:chOff x="5317710" y="1764271"/>
                <a:chExt cx="1062362" cy="902729"/>
              </a:xfrm>
            </p:grpSpPr>
            <p:sp>
              <p:nvSpPr>
                <p:cNvPr id="281" name="任意多边形: 形状 280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2" name="任意多边形: 形状 281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78" name="组合 277"/>
              <p:cNvGrpSpPr/>
              <p:nvPr/>
            </p:nvGrpSpPr>
            <p:grpSpPr>
              <a:xfrm>
                <a:off x="5970291" y="2120219"/>
                <a:ext cx="643472" cy="546782"/>
                <a:chOff x="5317710" y="1764271"/>
                <a:chExt cx="1062362" cy="902729"/>
              </a:xfrm>
            </p:grpSpPr>
            <p:sp>
              <p:nvSpPr>
                <p:cNvPr id="279" name="任意多边形: 形状 278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0" name="任意多边形: 形状 279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265" name="组合 264"/>
            <p:cNvGrpSpPr/>
            <p:nvPr/>
          </p:nvGrpSpPr>
          <p:grpSpPr>
            <a:xfrm>
              <a:off x="6121325" y="5701244"/>
              <a:ext cx="119965" cy="261766"/>
              <a:chOff x="4853032" y="4530155"/>
              <a:chExt cx="197161" cy="430208"/>
            </a:xfrm>
          </p:grpSpPr>
          <p:grpSp>
            <p:nvGrpSpPr>
              <p:cNvPr id="272" name="组合 271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274" name="等腰三角形 273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5" name="等腰三角形 274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6" name="等腰三角形 275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73" name="矩形 272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6" name="组合 265"/>
            <p:cNvGrpSpPr/>
            <p:nvPr/>
          </p:nvGrpSpPr>
          <p:grpSpPr>
            <a:xfrm>
              <a:off x="6331113" y="5701244"/>
              <a:ext cx="119965" cy="261766"/>
              <a:chOff x="4853032" y="4530155"/>
              <a:chExt cx="197161" cy="430208"/>
            </a:xfrm>
          </p:grpSpPr>
          <p:grpSp>
            <p:nvGrpSpPr>
              <p:cNvPr id="267" name="组合 266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269" name="等腰三角形 268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0" name="等腰三角形 269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1" name="等腰三角形 270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68" name="矩形 267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83" name="组合 282"/>
          <p:cNvGrpSpPr/>
          <p:nvPr/>
        </p:nvGrpSpPr>
        <p:grpSpPr>
          <a:xfrm>
            <a:off x="1116613" y="6524624"/>
            <a:ext cx="941863" cy="345071"/>
            <a:chOff x="5736594" y="5701244"/>
            <a:chExt cx="714484" cy="261766"/>
          </a:xfrm>
        </p:grpSpPr>
        <p:grpSp>
          <p:nvGrpSpPr>
            <p:cNvPr id="284" name="组合 283"/>
            <p:cNvGrpSpPr/>
            <p:nvPr/>
          </p:nvGrpSpPr>
          <p:grpSpPr>
            <a:xfrm>
              <a:off x="5736594" y="5713410"/>
              <a:ext cx="357855" cy="249254"/>
              <a:chOff x="5317710" y="1764271"/>
              <a:chExt cx="1296053" cy="902730"/>
            </a:xfrm>
          </p:grpSpPr>
          <p:grpSp>
            <p:nvGrpSpPr>
              <p:cNvPr id="297" name="组合 296"/>
              <p:cNvGrpSpPr/>
              <p:nvPr/>
            </p:nvGrpSpPr>
            <p:grpSpPr>
              <a:xfrm>
                <a:off x="5317710" y="1764271"/>
                <a:ext cx="1062362" cy="902729"/>
                <a:chOff x="5317710" y="1764271"/>
                <a:chExt cx="1062362" cy="902729"/>
              </a:xfrm>
            </p:grpSpPr>
            <p:sp>
              <p:nvSpPr>
                <p:cNvPr id="301" name="任意多边形: 形状 300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2" name="任意多边形: 形状 301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98" name="组合 297"/>
              <p:cNvGrpSpPr/>
              <p:nvPr/>
            </p:nvGrpSpPr>
            <p:grpSpPr>
              <a:xfrm>
                <a:off x="5970291" y="2120219"/>
                <a:ext cx="643472" cy="546782"/>
                <a:chOff x="5317710" y="1764271"/>
                <a:chExt cx="1062362" cy="902729"/>
              </a:xfrm>
            </p:grpSpPr>
            <p:sp>
              <p:nvSpPr>
                <p:cNvPr id="299" name="任意多边形: 形状 298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0" name="任意多边形: 形状 299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285" name="组合 284"/>
            <p:cNvGrpSpPr/>
            <p:nvPr/>
          </p:nvGrpSpPr>
          <p:grpSpPr>
            <a:xfrm>
              <a:off x="6121325" y="5701244"/>
              <a:ext cx="119965" cy="261766"/>
              <a:chOff x="4853032" y="4530155"/>
              <a:chExt cx="197161" cy="430208"/>
            </a:xfrm>
          </p:grpSpPr>
          <p:grpSp>
            <p:nvGrpSpPr>
              <p:cNvPr id="292" name="组合 291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294" name="等腰三角形 293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5" name="等腰三角形 294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6" name="等腰三角形 295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93" name="矩形 292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6" name="组合 285"/>
            <p:cNvGrpSpPr/>
            <p:nvPr/>
          </p:nvGrpSpPr>
          <p:grpSpPr>
            <a:xfrm>
              <a:off x="6331113" y="5701244"/>
              <a:ext cx="119965" cy="261766"/>
              <a:chOff x="4853032" y="4530155"/>
              <a:chExt cx="197161" cy="430208"/>
            </a:xfrm>
          </p:grpSpPr>
          <p:grpSp>
            <p:nvGrpSpPr>
              <p:cNvPr id="287" name="组合 286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289" name="等腰三角形 288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0" name="等腰三角形 289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1" name="等腰三角形 290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88" name="矩形 287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50" name="文本框 349"/>
          <p:cNvSpPr txBox="1"/>
          <p:nvPr/>
        </p:nvSpPr>
        <p:spPr>
          <a:xfrm>
            <a:off x="3613020" y="905235"/>
            <a:ext cx="4965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/>
                </a:solidFill>
                <a:latin typeface="锐字真言体免费商用" panose="02010600030101010101" pitchFamily="2" charset="-122"/>
                <a:ea typeface="锐字真言体免费商用" panose="02010600030101010101" pitchFamily="2" charset="-122"/>
              </a:rPr>
              <a:t>如何预防食物中毒 </a:t>
            </a:r>
            <a:endParaRPr lang="zh-CN" altLang="en-US" sz="2800" dirty="0">
              <a:solidFill>
                <a:schemeClr val="accent1"/>
              </a:solidFill>
              <a:latin typeface="锐字真言体免费商用" panose="02010600030101010101" pitchFamily="2" charset="-122"/>
              <a:ea typeface="锐字真言体免费商用" panose="02010600030101010101" pitchFamily="2" charset="-122"/>
            </a:endParaRPr>
          </a:p>
        </p:txBody>
      </p:sp>
      <p:sp>
        <p:nvSpPr>
          <p:cNvPr id="404" name="椭圆 403"/>
          <p:cNvSpPr/>
          <p:nvPr/>
        </p:nvSpPr>
        <p:spPr>
          <a:xfrm>
            <a:off x="6636226" y="3653405"/>
            <a:ext cx="697480" cy="432012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0" name="椭圆 409"/>
          <p:cNvSpPr/>
          <p:nvPr/>
        </p:nvSpPr>
        <p:spPr>
          <a:xfrm>
            <a:off x="7510505" y="3038446"/>
            <a:ext cx="697480" cy="432012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6" name="椭圆 415"/>
          <p:cNvSpPr/>
          <p:nvPr/>
        </p:nvSpPr>
        <p:spPr>
          <a:xfrm>
            <a:off x="10251796" y="3653405"/>
            <a:ext cx="697480" cy="432012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5" name="椭圆 304"/>
          <p:cNvSpPr/>
          <p:nvPr/>
        </p:nvSpPr>
        <p:spPr>
          <a:xfrm>
            <a:off x="2967445" y="3653405"/>
            <a:ext cx="697480" cy="432012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 rot="5400000">
            <a:off x="6512826" y="-1268498"/>
            <a:ext cx="695521" cy="9701562"/>
            <a:chOff x="1400795" y="2707930"/>
            <a:chExt cx="6681063" cy="752475"/>
          </a:xfrm>
        </p:grpSpPr>
        <p:sp>
          <p:nvSpPr>
            <p:cNvPr id="8" name="矩形 7"/>
            <p:cNvSpPr/>
            <p:nvPr/>
          </p:nvSpPr>
          <p:spPr>
            <a:xfrm>
              <a:off x="1400795" y="2707930"/>
              <a:ext cx="1340775" cy="75247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4" name="矩形 333"/>
            <p:cNvSpPr/>
            <p:nvPr/>
          </p:nvSpPr>
          <p:spPr>
            <a:xfrm>
              <a:off x="2735867" y="2707930"/>
              <a:ext cx="1340775" cy="75247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5" name="矩形 334"/>
            <p:cNvSpPr/>
            <p:nvPr/>
          </p:nvSpPr>
          <p:spPr>
            <a:xfrm>
              <a:off x="4070939" y="2707930"/>
              <a:ext cx="1340775" cy="75247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6" name="矩形 335"/>
            <p:cNvSpPr/>
            <p:nvPr/>
          </p:nvSpPr>
          <p:spPr>
            <a:xfrm>
              <a:off x="5406011" y="2707930"/>
              <a:ext cx="1340775" cy="75247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7" name="矩形 336"/>
            <p:cNvSpPr/>
            <p:nvPr/>
          </p:nvSpPr>
          <p:spPr>
            <a:xfrm>
              <a:off x="6741083" y="2707930"/>
              <a:ext cx="1340775" cy="7524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0" name="矩形: 圆角 389"/>
          <p:cNvSpPr/>
          <p:nvPr/>
        </p:nvSpPr>
        <p:spPr>
          <a:xfrm>
            <a:off x="1472833" y="3234522"/>
            <a:ext cx="460272" cy="695521"/>
          </a:xfrm>
          <a:prstGeom prst="roundRect">
            <a:avLst/>
          </a:prstGeom>
          <a:solidFill>
            <a:srgbClr val="EE63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9" name="矩形: 圆角 308"/>
          <p:cNvSpPr/>
          <p:nvPr/>
        </p:nvSpPr>
        <p:spPr>
          <a:xfrm>
            <a:off x="1831568" y="3234522"/>
            <a:ext cx="222776" cy="695521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6" name="组合 315"/>
          <p:cNvGrpSpPr/>
          <p:nvPr/>
        </p:nvGrpSpPr>
        <p:grpSpPr>
          <a:xfrm>
            <a:off x="2295812" y="2772584"/>
            <a:ext cx="1026852" cy="1312833"/>
            <a:chOff x="2715364" y="2133600"/>
            <a:chExt cx="1026852" cy="1312833"/>
          </a:xfrm>
        </p:grpSpPr>
        <p:grpSp>
          <p:nvGrpSpPr>
            <p:cNvPr id="308" name="组合 307"/>
            <p:cNvGrpSpPr/>
            <p:nvPr/>
          </p:nvGrpSpPr>
          <p:grpSpPr>
            <a:xfrm>
              <a:off x="2715364" y="2133600"/>
              <a:ext cx="1026852" cy="1312833"/>
              <a:chOff x="2715364" y="2133600"/>
              <a:chExt cx="1026852" cy="1312833"/>
            </a:xfrm>
          </p:grpSpPr>
          <p:sp>
            <p:nvSpPr>
              <p:cNvPr id="389" name="任意多边形: 形状 388"/>
              <p:cNvSpPr/>
              <p:nvPr/>
            </p:nvSpPr>
            <p:spPr>
              <a:xfrm>
                <a:off x="2867417" y="2440163"/>
                <a:ext cx="874799" cy="1006270"/>
              </a:xfrm>
              <a:custGeom>
                <a:avLst/>
                <a:gdLst>
                  <a:gd name="connsiteX0" fmla="*/ 0 w 874799"/>
                  <a:gd name="connsiteY0" fmla="*/ 0 h 1396470"/>
                  <a:gd name="connsiteX1" fmla="*/ 696493 w 874799"/>
                  <a:gd name="connsiteY1" fmla="*/ 0 h 1396470"/>
                  <a:gd name="connsiteX2" fmla="*/ 696493 w 874799"/>
                  <a:gd name="connsiteY2" fmla="*/ 1062037 h 1396470"/>
                  <a:gd name="connsiteX3" fmla="*/ 694459 w 874799"/>
                  <a:gd name="connsiteY3" fmla="*/ 1062037 h 1396470"/>
                  <a:gd name="connsiteX4" fmla="*/ 695951 w 874799"/>
                  <a:gd name="connsiteY4" fmla="*/ 1075474 h 1396470"/>
                  <a:gd name="connsiteX5" fmla="*/ 694323 w 874799"/>
                  <a:gd name="connsiteY5" fmla="*/ 1091699 h 1396470"/>
                  <a:gd name="connsiteX6" fmla="*/ 847862 w 874799"/>
                  <a:gd name="connsiteY6" fmla="*/ 1381783 h 1396470"/>
                  <a:gd name="connsiteX7" fmla="*/ 874799 w 874799"/>
                  <a:gd name="connsiteY7" fmla="*/ 1396470 h 1396470"/>
                  <a:gd name="connsiteX8" fmla="*/ 349084 w 874799"/>
                  <a:gd name="connsiteY8" fmla="*/ 1396470 h 1396470"/>
                  <a:gd name="connsiteX9" fmla="*/ 349084 w 874799"/>
                  <a:gd name="connsiteY9" fmla="*/ 1396394 h 1396470"/>
                  <a:gd name="connsiteX10" fmla="*/ 348247 w 874799"/>
                  <a:gd name="connsiteY10" fmla="*/ 1396470 h 1396470"/>
                  <a:gd name="connsiteX11" fmla="*/ 0 w 874799"/>
                  <a:gd name="connsiteY11" fmla="*/ 1080362 h 1396470"/>
                  <a:gd name="connsiteX12" fmla="*/ 2035 w 874799"/>
                  <a:gd name="connsiteY12" fmla="*/ 1062037 h 1396470"/>
                  <a:gd name="connsiteX13" fmla="*/ 0 w 874799"/>
                  <a:gd name="connsiteY13" fmla="*/ 1062037 h 13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74799" h="1396470">
                    <a:moveTo>
                      <a:pt x="0" y="0"/>
                    </a:moveTo>
                    <a:lnTo>
                      <a:pt x="696493" y="0"/>
                    </a:lnTo>
                    <a:lnTo>
                      <a:pt x="696493" y="1062037"/>
                    </a:lnTo>
                    <a:lnTo>
                      <a:pt x="694459" y="1062037"/>
                    </a:lnTo>
                    <a:lnTo>
                      <a:pt x="695951" y="1075474"/>
                    </a:lnTo>
                    <a:lnTo>
                      <a:pt x="694323" y="1091699"/>
                    </a:lnTo>
                    <a:cubicBezTo>
                      <a:pt x="694323" y="1212452"/>
                      <a:pt x="755227" y="1318916"/>
                      <a:pt x="847862" y="1381783"/>
                    </a:cubicBezTo>
                    <a:lnTo>
                      <a:pt x="874799" y="1396470"/>
                    </a:lnTo>
                    <a:lnTo>
                      <a:pt x="349084" y="1396470"/>
                    </a:lnTo>
                    <a:lnTo>
                      <a:pt x="349084" y="1396394"/>
                    </a:lnTo>
                    <a:lnTo>
                      <a:pt x="348247" y="1396470"/>
                    </a:lnTo>
                    <a:cubicBezTo>
                      <a:pt x="155915" y="1396470"/>
                      <a:pt x="0" y="1254944"/>
                      <a:pt x="0" y="1080362"/>
                    </a:cubicBezTo>
                    <a:lnTo>
                      <a:pt x="2035" y="1062037"/>
                    </a:lnTo>
                    <a:lnTo>
                      <a:pt x="0" y="1062037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07" name="等腰三角形 306"/>
              <p:cNvSpPr/>
              <p:nvPr/>
            </p:nvSpPr>
            <p:spPr>
              <a:xfrm>
                <a:off x="2715364" y="2133600"/>
                <a:ext cx="1020373" cy="320570"/>
              </a:xfrm>
              <a:prstGeom prst="triangl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97" name="文本框 396"/>
            <p:cNvSpPr txBox="1"/>
            <p:nvPr/>
          </p:nvSpPr>
          <p:spPr>
            <a:xfrm>
              <a:off x="2917537" y="2572739"/>
              <a:ext cx="6282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锐字真言体免费商用" panose="02010600030101010101" pitchFamily="2" charset="-122"/>
                  <a:ea typeface="锐字真言体免费商用" panose="02010600030101010101" pitchFamily="2" charset="-122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锐字真言体免费商用" panose="02010600030101010101" pitchFamily="2" charset="-122"/>
                <a:ea typeface="锐字真言体免费商用" panose="02010600030101010101" pitchFamily="2" charset="-122"/>
              </a:endParaRPr>
            </a:p>
          </p:txBody>
        </p:sp>
      </p:grpSp>
      <p:grpSp>
        <p:nvGrpSpPr>
          <p:cNvPr id="399" name="组合 398"/>
          <p:cNvGrpSpPr/>
          <p:nvPr/>
        </p:nvGrpSpPr>
        <p:grpSpPr>
          <a:xfrm rot="10800000">
            <a:off x="4218953" y="3041321"/>
            <a:ext cx="1026852" cy="1312833"/>
            <a:chOff x="2715364" y="2133600"/>
            <a:chExt cx="1026852" cy="1312833"/>
          </a:xfrm>
        </p:grpSpPr>
        <p:grpSp>
          <p:nvGrpSpPr>
            <p:cNvPr id="400" name="组合 399"/>
            <p:cNvGrpSpPr/>
            <p:nvPr/>
          </p:nvGrpSpPr>
          <p:grpSpPr>
            <a:xfrm>
              <a:off x="2715364" y="2133600"/>
              <a:ext cx="1026852" cy="1312833"/>
              <a:chOff x="2715364" y="2133600"/>
              <a:chExt cx="1026852" cy="1312833"/>
            </a:xfrm>
          </p:grpSpPr>
          <p:sp>
            <p:nvSpPr>
              <p:cNvPr id="402" name="任意多边形: 形状 401"/>
              <p:cNvSpPr/>
              <p:nvPr/>
            </p:nvSpPr>
            <p:spPr>
              <a:xfrm>
                <a:off x="2867417" y="2440163"/>
                <a:ext cx="874799" cy="1006270"/>
              </a:xfrm>
              <a:custGeom>
                <a:avLst/>
                <a:gdLst>
                  <a:gd name="connsiteX0" fmla="*/ 0 w 874799"/>
                  <a:gd name="connsiteY0" fmla="*/ 0 h 1396470"/>
                  <a:gd name="connsiteX1" fmla="*/ 696493 w 874799"/>
                  <a:gd name="connsiteY1" fmla="*/ 0 h 1396470"/>
                  <a:gd name="connsiteX2" fmla="*/ 696493 w 874799"/>
                  <a:gd name="connsiteY2" fmla="*/ 1062037 h 1396470"/>
                  <a:gd name="connsiteX3" fmla="*/ 694459 w 874799"/>
                  <a:gd name="connsiteY3" fmla="*/ 1062037 h 1396470"/>
                  <a:gd name="connsiteX4" fmla="*/ 695951 w 874799"/>
                  <a:gd name="connsiteY4" fmla="*/ 1075474 h 1396470"/>
                  <a:gd name="connsiteX5" fmla="*/ 694323 w 874799"/>
                  <a:gd name="connsiteY5" fmla="*/ 1091699 h 1396470"/>
                  <a:gd name="connsiteX6" fmla="*/ 847862 w 874799"/>
                  <a:gd name="connsiteY6" fmla="*/ 1381783 h 1396470"/>
                  <a:gd name="connsiteX7" fmla="*/ 874799 w 874799"/>
                  <a:gd name="connsiteY7" fmla="*/ 1396470 h 1396470"/>
                  <a:gd name="connsiteX8" fmla="*/ 349084 w 874799"/>
                  <a:gd name="connsiteY8" fmla="*/ 1396470 h 1396470"/>
                  <a:gd name="connsiteX9" fmla="*/ 349084 w 874799"/>
                  <a:gd name="connsiteY9" fmla="*/ 1396394 h 1396470"/>
                  <a:gd name="connsiteX10" fmla="*/ 348247 w 874799"/>
                  <a:gd name="connsiteY10" fmla="*/ 1396470 h 1396470"/>
                  <a:gd name="connsiteX11" fmla="*/ 0 w 874799"/>
                  <a:gd name="connsiteY11" fmla="*/ 1080362 h 1396470"/>
                  <a:gd name="connsiteX12" fmla="*/ 2035 w 874799"/>
                  <a:gd name="connsiteY12" fmla="*/ 1062037 h 1396470"/>
                  <a:gd name="connsiteX13" fmla="*/ 0 w 874799"/>
                  <a:gd name="connsiteY13" fmla="*/ 1062037 h 13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74799" h="1396470">
                    <a:moveTo>
                      <a:pt x="0" y="0"/>
                    </a:moveTo>
                    <a:lnTo>
                      <a:pt x="696493" y="0"/>
                    </a:lnTo>
                    <a:lnTo>
                      <a:pt x="696493" y="1062037"/>
                    </a:lnTo>
                    <a:lnTo>
                      <a:pt x="694459" y="1062037"/>
                    </a:lnTo>
                    <a:lnTo>
                      <a:pt x="695951" y="1075474"/>
                    </a:lnTo>
                    <a:lnTo>
                      <a:pt x="694323" y="1091699"/>
                    </a:lnTo>
                    <a:cubicBezTo>
                      <a:pt x="694323" y="1212452"/>
                      <a:pt x="755227" y="1318916"/>
                      <a:pt x="847862" y="1381783"/>
                    </a:cubicBezTo>
                    <a:lnTo>
                      <a:pt x="874799" y="1396470"/>
                    </a:lnTo>
                    <a:lnTo>
                      <a:pt x="349084" y="1396470"/>
                    </a:lnTo>
                    <a:lnTo>
                      <a:pt x="349084" y="1396394"/>
                    </a:lnTo>
                    <a:lnTo>
                      <a:pt x="348247" y="1396470"/>
                    </a:lnTo>
                    <a:cubicBezTo>
                      <a:pt x="155915" y="1396470"/>
                      <a:pt x="0" y="1254944"/>
                      <a:pt x="0" y="1080362"/>
                    </a:cubicBezTo>
                    <a:lnTo>
                      <a:pt x="2035" y="1062037"/>
                    </a:lnTo>
                    <a:lnTo>
                      <a:pt x="0" y="106203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03" name="等腰三角形 402"/>
              <p:cNvSpPr/>
              <p:nvPr/>
            </p:nvSpPr>
            <p:spPr>
              <a:xfrm>
                <a:off x="2715364" y="2133600"/>
                <a:ext cx="1020373" cy="320570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01" name="文本框 400"/>
            <p:cNvSpPr txBox="1"/>
            <p:nvPr/>
          </p:nvSpPr>
          <p:spPr>
            <a:xfrm rot="10800000">
              <a:off x="2917537" y="2572739"/>
              <a:ext cx="6282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锐字真言体免费商用" panose="02010600030101010101" pitchFamily="2" charset="-122"/>
                  <a:ea typeface="锐字真言体免费商用" panose="02010600030101010101" pitchFamily="2" charset="-122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锐字真言体免费商用" panose="02010600030101010101" pitchFamily="2" charset="-122"/>
                <a:ea typeface="锐字真言体免费商用" panose="02010600030101010101" pitchFamily="2" charset="-122"/>
              </a:endParaRPr>
            </a:p>
          </p:txBody>
        </p:sp>
      </p:grpSp>
      <p:grpSp>
        <p:nvGrpSpPr>
          <p:cNvPr id="405" name="组合 404"/>
          <p:cNvGrpSpPr/>
          <p:nvPr/>
        </p:nvGrpSpPr>
        <p:grpSpPr>
          <a:xfrm>
            <a:off x="5964593" y="2772584"/>
            <a:ext cx="1026852" cy="1312833"/>
            <a:chOff x="2715364" y="2133600"/>
            <a:chExt cx="1026852" cy="1312833"/>
          </a:xfrm>
        </p:grpSpPr>
        <p:grpSp>
          <p:nvGrpSpPr>
            <p:cNvPr id="406" name="组合 405"/>
            <p:cNvGrpSpPr/>
            <p:nvPr/>
          </p:nvGrpSpPr>
          <p:grpSpPr>
            <a:xfrm>
              <a:off x="2715364" y="2133600"/>
              <a:ext cx="1026852" cy="1312833"/>
              <a:chOff x="2715364" y="2133600"/>
              <a:chExt cx="1026852" cy="1312833"/>
            </a:xfrm>
          </p:grpSpPr>
          <p:sp>
            <p:nvSpPr>
              <p:cNvPr id="408" name="任意多边形: 形状 407"/>
              <p:cNvSpPr/>
              <p:nvPr/>
            </p:nvSpPr>
            <p:spPr>
              <a:xfrm>
                <a:off x="2867417" y="2440163"/>
                <a:ext cx="874799" cy="1006270"/>
              </a:xfrm>
              <a:custGeom>
                <a:avLst/>
                <a:gdLst>
                  <a:gd name="connsiteX0" fmla="*/ 0 w 874799"/>
                  <a:gd name="connsiteY0" fmla="*/ 0 h 1396470"/>
                  <a:gd name="connsiteX1" fmla="*/ 696493 w 874799"/>
                  <a:gd name="connsiteY1" fmla="*/ 0 h 1396470"/>
                  <a:gd name="connsiteX2" fmla="*/ 696493 w 874799"/>
                  <a:gd name="connsiteY2" fmla="*/ 1062037 h 1396470"/>
                  <a:gd name="connsiteX3" fmla="*/ 694459 w 874799"/>
                  <a:gd name="connsiteY3" fmla="*/ 1062037 h 1396470"/>
                  <a:gd name="connsiteX4" fmla="*/ 695951 w 874799"/>
                  <a:gd name="connsiteY4" fmla="*/ 1075474 h 1396470"/>
                  <a:gd name="connsiteX5" fmla="*/ 694323 w 874799"/>
                  <a:gd name="connsiteY5" fmla="*/ 1091699 h 1396470"/>
                  <a:gd name="connsiteX6" fmla="*/ 847862 w 874799"/>
                  <a:gd name="connsiteY6" fmla="*/ 1381783 h 1396470"/>
                  <a:gd name="connsiteX7" fmla="*/ 874799 w 874799"/>
                  <a:gd name="connsiteY7" fmla="*/ 1396470 h 1396470"/>
                  <a:gd name="connsiteX8" fmla="*/ 349084 w 874799"/>
                  <a:gd name="connsiteY8" fmla="*/ 1396470 h 1396470"/>
                  <a:gd name="connsiteX9" fmla="*/ 349084 w 874799"/>
                  <a:gd name="connsiteY9" fmla="*/ 1396394 h 1396470"/>
                  <a:gd name="connsiteX10" fmla="*/ 348247 w 874799"/>
                  <a:gd name="connsiteY10" fmla="*/ 1396470 h 1396470"/>
                  <a:gd name="connsiteX11" fmla="*/ 0 w 874799"/>
                  <a:gd name="connsiteY11" fmla="*/ 1080362 h 1396470"/>
                  <a:gd name="connsiteX12" fmla="*/ 2035 w 874799"/>
                  <a:gd name="connsiteY12" fmla="*/ 1062037 h 1396470"/>
                  <a:gd name="connsiteX13" fmla="*/ 0 w 874799"/>
                  <a:gd name="connsiteY13" fmla="*/ 1062037 h 13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74799" h="1396470">
                    <a:moveTo>
                      <a:pt x="0" y="0"/>
                    </a:moveTo>
                    <a:lnTo>
                      <a:pt x="696493" y="0"/>
                    </a:lnTo>
                    <a:lnTo>
                      <a:pt x="696493" y="1062037"/>
                    </a:lnTo>
                    <a:lnTo>
                      <a:pt x="694459" y="1062037"/>
                    </a:lnTo>
                    <a:lnTo>
                      <a:pt x="695951" y="1075474"/>
                    </a:lnTo>
                    <a:lnTo>
                      <a:pt x="694323" y="1091699"/>
                    </a:lnTo>
                    <a:cubicBezTo>
                      <a:pt x="694323" y="1212452"/>
                      <a:pt x="755227" y="1318916"/>
                      <a:pt x="847862" y="1381783"/>
                    </a:cubicBezTo>
                    <a:lnTo>
                      <a:pt x="874799" y="1396470"/>
                    </a:lnTo>
                    <a:lnTo>
                      <a:pt x="349084" y="1396470"/>
                    </a:lnTo>
                    <a:lnTo>
                      <a:pt x="349084" y="1396394"/>
                    </a:lnTo>
                    <a:lnTo>
                      <a:pt x="348247" y="1396470"/>
                    </a:lnTo>
                    <a:cubicBezTo>
                      <a:pt x="155915" y="1396470"/>
                      <a:pt x="0" y="1254944"/>
                      <a:pt x="0" y="1080362"/>
                    </a:cubicBezTo>
                    <a:lnTo>
                      <a:pt x="2035" y="1062037"/>
                    </a:lnTo>
                    <a:lnTo>
                      <a:pt x="0" y="106203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09" name="等腰三角形 408"/>
              <p:cNvSpPr/>
              <p:nvPr/>
            </p:nvSpPr>
            <p:spPr>
              <a:xfrm>
                <a:off x="2715364" y="2133600"/>
                <a:ext cx="1020373" cy="320570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07" name="文本框 406"/>
            <p:cNvSpPr txBox="1"/>
            <p:nvPr/>
          </p:nvSpPr>
          <p:spPr>
            <a:xfrm>
              <a:off x="2917537" y="2572739"/>
              <a:ext cx="6282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锐字真言体免费商用" panose="02010600030101010101" pitchFamily="2" charset="-122"/>
                  <a:ea typeface="锐字真言体免费商用" panose="02010600030101010101" pitchFamily="2" charset="-122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锐字真言体免费商用" panose="02010600030101010101" pitchFamily="2" charset="-122"/>
                <a:ea typeface="锐字真言体免费商用" panose="02010600030101010101" pitchFamily="2" charset="-122"/>
              </a:endParaRPr>
            </a:p>
          </p:txBody>
        </p:sp>
      </p:grpSp>
      <p:grpSp>
        <p:nvGrpSpPr>
          <p:cNvPr id="411" name="组合 410"/>
          <p:cNvGrpSpPr/>
          <p:nvPr/>
        </p:nvGrpSpPr>
        <p:grpSpPr>
          <a:xfrm rot="10800000">
            <a:off x="7847266" y="3038902"/>
            <a:ext cx="1026852" cy="1312833"/>
            <a:chOff x="2715364" y="2133600"/>
            <a:chExt cx="1026852" cy="1312833"/>
          </a:xfrm>
        </p:grpSpPr>
        <p:grpSp>
          <p:nvGrpSpPr>
            <p:cNvPr id="412" name="组合 411"/>
            <p:cNvGrpSpPr/>
            <p:nvPr/>
          </p:nvGrpSpPr>
          <p:grpSpPr>
            <a:xfrm>
              <a:off x="2715364" y="2133600"/>
              <a:ext cx="1026852" cy="1312833"/>
              <a:chOff x="2715364" y="2133600"/>
              <a:chExt cx="1026852" cy="1312833"/>
            </a:xfrm>
          </p:grpSpPr>
          <p:sp>
            <p:nvSpPr>
              <p:cNvPr id="414" name="任意多边形: 形状 413"/>
              <p:cNvSpPr/>
              <p:nvPr/>
            </p:nvSpPr>
            <p:spPr>
              <a:xfrm>
                <a:off x="2867417" y="2440163"/>
                <a:ext cx="874799" cy="1006270"/>
              </a:xfrm>
              <a:custGeom>
                <a:avLst/>
                <a:gdLst>
                  <a:gd name="connsiteX0" fmla="*/ 0 w 874799"/>
                  <a:gd name="connsiteY0" fmla="*/ 0 h 1396470"/>
                  <a:gd name="connsiteX1" fmla="*/ 696493 w 874799"/>
                  <a:gd name="connsiteY1" fmla="*/ 0 h 1396470"/>
                  <a:gd name="connsiteX2" fmla="*/ 696493 w 874799"/>
                  <a:gd name="connsiteY2" fmla="*/ 1062037 h 1396470"/>
                  <a:gd name="connsiteX3" fmla="*/ 694459 w 874799"/>
                  <a:gd name="connsiteY3" fmla="*/ 1062037 h 1396470"/>
                  <a:gd name="connsiteX4" fmla="*/ 695951 w 874799"/>
                  <a:gd name="connsiteY4" fmla="*/ 1075474 h 1396470"/>
                  <a:gd name="connsiteX5" fmla="*/ 694323 w 874799"/>
                  <a:gd name="connsiteY5" fmla="*/ 1091699 h 1396470"/>
                  <a:gd name="connsiteX6" fmla="*/ 847862 w 874799"/>
                  <a:gd name="connsiteY6" fmla="*/ 1381783 h 1396470"/>
                  <a:gd name="connsiteX7" fmla="*/ 874799 w 874799"/>
                  <a:gd name="connsiteY7" fmla="*/ 1396470 h 1396470"/>
                  <a:gd name="connsiteX8" fmla="*/ 349084 w 874799"/>
                  <a:gd name="connsiteY8" fmla="*/ 1396470 h 1396470"/>
                  <a:gd name="connsiteX9" fmla="*/ 349084 w 874799"/>
                  <a:gd name="connsiteY9" fmla="*/ 1396394 h 1396470"/>
                  <a:gd name="connsiteX10" fmla="*/ 348247 w 874799"/>
                  <a:gd name="connsiteY10" fmla="*/ 1396470 h 1396470"/>
                  <a:gd name="connsiteX11" fmla="*/ 0 w 874799"/>
                  <a:gd name="connsiteY11" fmla="*/ 1080362 h 1396470"/>
                  <a:gd name="connsiteX12" fmla="*/ 2035 w 874799"/>
                  <a:gd name="connsiteY12" fmla="*/ 1062037 h 1396470"/>
                  <a:gd name="connsiteX13" fmla="*/ 0 w 874799"/>
                  <a:gd name="connsiteY13" fmla="*/ 1062037 h 13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74799" h="1396470">
                    <a:moveTo>
                      <a:pt x="0" y="0"/>
                    </a:moveTo>
                    <a:lnTo>
                      <a:pt x="696493" y="0"/>
                    </a:lnTo>
                    <a:lnTo>
                      <a:pt x="696493" y="1062037"/>
                    </a:lnTo>
                    <a:lnTo>
                      <a:pt x="694459" y="1062037"/>
                    </a:lnTo>
                    <a:lnTo>
                      <a:pt x="695951" y="1075474"/>
                    </a:lnTo>
                    <a:lnTo>
                      <a:pt x="694323" y="1091699"/>
                    </a:lnTo>
                    <a:cubicBezTo>
                      <a:pt x="694323" y="1212452"/>
                      <a:pt x="755227" y="1318916"/>
                      <a:pt x="847862" y="1381783"/>
                    </a:cubicBezTo>
                    <a:lnTo>
                      <a:pt x="874799" y="1396470"/>
                    </a:lnTo>
                    <a:lnTo>
                      <a:pt x="349084" y="1396470"/>
                    </a:lnTo>
                    <a:lnTo>
                      <a:pt x="349084" y="1396394"/>
                    </a:lnTo>
                    <a:lnTo>
                      <a:pt x="348247" y="1396470"/>
                    </a:lnTo>
                    <a:cubicBezTo>
                      <a:pt x="155915" y="1396470"/>
                      <a:pt x="0" y="1254944"/>
                      <a:pt x="0" y="1080362"/>
                    </a:cubicBezTo>
                    <a:lnTo>
                      <a:pt x="2035" y="1062037"/>
                    </a:lnTo>
                    <a:lnTo>
                      <a:pt x="0" y="106203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15" name="等腰三角形 414"/>
              <p:cNvSpPr/>
              <p:nvPr/>
            </p:nvSpPr>
            <p:spPr>
              <a:xfrm>
                <a:off x="2715364" y="2133600"/>
                <a:ext cx="1020373" cy="320570"/>
              </a:xfrm>
              <a:prstGeom prst="triangl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13" name="文本框 412"/>
            <p:cNvSpPr txBox="1"/>
            <p:nvPr/>
          </p:nvSpPr>
          <p:spPr>
            <a:xfrm rot="10800000">
              <a:off x="2917537" y="2572739"/>
              <a:ext cx="6282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锐字真言体免费商用" panose="02010600030101010101" pitchFamily="2" charset="-122"/>
                  <a:ea typeface="锐字真言体免费商用" panose="02010600030101010101" pitchFamily="2" charset="-122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latin typeface="锐字真言体免费商用" panose="02010600030101010101" pitchFamily="2" charset="-122"/>
                <a:ea typeface="锐字真言体免费商用" panose="02010600030101010101" pitchFamily="2" charset="-122"/>
              </a:endParaRPr>
            </a:p>
          </p:txBody>
        </p:sp>
      </p:grpSp>
      <p:grpSp>
        <p:nvGrpSpPr>
          <p:cNvPr id="417" name="组合 416"/>
          <p:cNvGrpSpPr/>
          <p:nvPr/>
        </p:nvGrpSpPr>
        <p:grpSpPr>
          <a:xfrm>
            <a:off x="9580163" y="2772584"/>
            <a:ext cx="1026852" cy="1312833"/>
            <a:chOff x="2715364" y="2133600"/>
            <a:chExt cx="1026852" cy="1312833"/>
          </a:xfrm>
        </p:grpSpPr>
        <p:grpSp>
          <p:nvGrpSpPr>
            <p:cNvPr id="418" name="组合 417"/>
            <p:cNvGrpSpPr/>
            <p:nvPr/>
          </p:nvGrpSpPr>
          <p:grpSpPr>
            <a:xfrm>
              <a:off x="2715364" y="2133600"/>
              <a:ext cx="1026852" cy="1312833"/>
              <a:chOff x="2715364" y="2133600"/>
              <a:chExt cx="1026852" cy="1312833"/>
            </a:xfrm>
          </p:grpSpPr>
          <p:sp>
            <p:nvSpPr>
              <p:cNvPr id="420" name="任意多边形: 形状 419"/>
              <p:cNvSpPr/>
              <p:nvPr/>
            </p:nvSpPr>
            <p:spPr>
              <a:xfrm>
                <a:off x="2867417" y="2440163"/>
                <a:ext cx="874799" cy="1006270"/>
              </a:xfrm>
              <a:custGeom>
                <a:avLst/>
                <a:gdLst>
                  <a:gd name="connsiteX0" fmla="*/ 0 w 874799"/>
                  <a:gd name="connsiteY0" fmla="*/ 0 h 1396470"/>
                  <a:gd name="connsiteX1" fmla="*/ 696493 w 874799"/>
                  <a:gd name="connsiteY1" fmla="*/ 0 h 1396470"/>
                  <a:gd name="connsiteX2" fmla="*/ 696493 w 874799"/>
                  <a:gd name="connsiteY2" fmla="*/ 1062037 h 1396470"/>
                  <a:gd name="connsiteX3" fmla="*/ 694459 w 874799"/>
                  <a:gd name="connsiteY3" fmla="*/ 1062037 h 1396470"/>
                  <a:gd name="connsiteX4" fmla="*/ 695951 w 874799"/>
                  <a:gd name="connsiteY4" fmla="*/ 1075474 h 1396470"/>
                  <a:gd name="connsiteX5" fmla="*/ 694323 w 874799"/>
                  <a:gd name="connsiteY5" fmla="*/ 1091699 h 1396470"/>
                  <a:gd name="connsiteX6" fmla="*/ 847862 w 874799"/>
                  <a:gd name="connsiteY6" fmla="*/ 1381783 h 1396470"/>
                  <a:gd name="connsiteX7" fmla="*/ 874799 w 874799"/>
                  <a:gd name="connsiteY7" fmla="*/ 1396470 h 1396470"/>
                  <a:gd name="connsiteX8" fmla="*/ 349084 w 874799"/>
                  <a:gd name="connsiteY8" fmla="*/ 1396470 h 1396470"/>
                  <a:gd name="connsiteX9" fmla="*/ 349084 w 874799"/>
                  <a:gd name="connsiteY9" fmla="*/ 1396394 h 1396470"/>
                  <a:gd name="connsiteX10" fmla="*/ 348247 w 874799"/>
                  <a:gd name="connsiteY10" fmla="*/ 1396470 h 1396470"/>
                  <a:gd name="connsiteX11" fmla="*/ 0 w 874799"/>
                  <a:gd name="connsiteY11" fmla="*/ 1080362 h 1396470"/>
                  <a:gd name="connsiteX12" fmla="*/ 2035 w 874799"/>
                  <a:gd name="connsiteY12" fmla="*/ 1062037 h 1396470"/>
                  <a:gd name="connsiteX13" fmla="*/ 0 w 874799"/>
                  <a:gd name="connsiteY13" fmla="*/ 1062037 h 13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74799" h="1396470">
                    <a:moveTo>
                      <a:pt x="0" y="0"/>
                    </a:moveTo>
                    <a:lnTo>
                      <a:pt x="696493" y="0"/>
                    </a:lnTo>
                    <a:lnTo>
                      <a:pt x="696493" y="1062037"/>
                    </a:lnTo>
                    <a:lnTo>
                      <a:pt x="694459" y="1062037"/>
                    </a:lnTo>
                    <a:lnTo>
                      <a:pt x="695951" y="1075474"/>
                    </a:lnTo>
                    <a:lnTo>
                      <a:pt x="694323" y="1091699"/>
                    </a:lnTo>
                    <a:cubicBezTo>
                      <a:pt x="694323" y="1212452"/>
                      <a:pt x="755227" y="1318916"/>
                      <a:pt x="847862" y="1381783"/>
                    </a:cubicBezTo>
                    <a:lnTo>
                      <a:pt x="874799" y="1396470"/>
                    </a:lnTo>
                    <a:lnTo>
                      <a:pt x="349084" y="1396470"/>
                    </a:lnTo>
                    <a:lnTo>
                      <a:pt x="349084" y="1396394"/>
                    </a:lnTo>
                    <a:lnTo>
                      <a:pt x="348247" y="1396470"/>
                    </a:lnTo>
                    <a:cubicBezTo>
                      <a:pt x="155915" y="1396470"/>
                      <a:pt x="0" y="1254944"/>
                      <a:pt x="0" y="1080362"/>
                    </a:cubicBezTo>
                    <a:lnTo>
                      <a:pt x="2035" y="1062037"/>
                    </a:lnTo>
                    <a:lnTo>
                      <a:pt x="0" y="106203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21" name="等腰三角形 420"/>
              <p:cNvSpPr/>
              <p:nvPr/>
            </p:nvSpPr>
            <p:spPr>
              <a:xfrm>
                <a:off x="2715364" y="2133600"/>
                <a:ext cx="1020373" cy="320570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19" name="文本框 418"/>
            <p:cNvSpPr txBox="1"/>
            <p:nvPr/>
          </p:nvSpPr>
          <p:spPr>
            <a:xfrm>
              <a:off x="2917537" y="2572739"/>
              <a:ext cx="6282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锐字真言体免费商用" panose="02010600030101010101" pitchFamily="2" charset="-122"/>
                  <a:ea typeface="锐字真言体免费商用" panose="02010600030101010101" pitchFamily="2" charset="-122"/>
                </a:rPr>
                <a:t>05</a:t>
              </a:r>
              <a:endParaRPr lang="zh-CN" altLang="en-US" sz="2800" dirty="0">
                <a:solidFill>
                  <a:schemeClr val="bg1"/>
                </a:solidFill>
                <a:latin typeface="锐字真言体免费商用" panose="02010600030101010101" pitchFamily="2" charset="-122"/>
                <a:ea typeface="锐字真言体免费商用" panose="02010600030101010101" pitchFamily="2" charset="-122"/>
              </a:endParaRPr>
            </a:p>
          </p:txBody>
        </p:sp>
      </p:grpSp>
      <p:sp>
        <p:nvSpPr>
          <p:cNvPr id="422" name="Rectangle 4"/>
          <p:cNvSpPr>
            <a:spLocks noChangeArrowheads="1"/>
          </p:cNvSpPr>
          <p:nvPr/>
        </p:nvSpPr>
        <p:spPr bwMode="auto">
          <a:xfrm>
            <a:off x="1561082" y="1559280"/>
            <a:ext cx="2513209" cy="114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养成良好的卫生习惯，勤洗手特别是饭前便后，用除菌香皂，洗手液洗手。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23" name="Rectangle 4"/>
          <p:cNvSpPr>
            <a:spLocks noChangeArrowheads="1"/>
          </p:cNvSpPr>
          <p:nvPr/>
        </p:nvSpPr>
        <p:spPr bwMode="auto">
          <a:xfrm>
            <a:off x="3470715" y="4377507"/>
            <a:ext cx="2513209" cy="40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不吃生、冷、不清洁食物。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24" name="Rectangle 4"/>
          <p:cNvSpPr>
            <a:spLocks noChangeArrowheads="1"/>
          </p:cNvSpPr>
          <p:nvPr/>
        </p:nvSpPr>
        <p:spPr bwMode="auto">
          <a:xfrm>
            <a:off x="5218174" y="2255077"/>
            <a:ext cx="2513209" cy="40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不吃变质剩饭菜。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25" name="Rectangle 4"/>
          <p:cNvSpPr>
            <a:spLocks noChangeArrowheads="1"/>
          </p:cNvSpPr>
          <p:nvPr/>
        </p:nvSpPr>
        <p:spPr bwMode="auto">
          <a:xfrm>
            <a:off x="7111002" y="4377507"/>
            <a:ext cx="2513209" cy="77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少吃、不吃冷饮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少吃、不吃零食。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26" name="Rectangle 4"/>
          <p:cNvSpPr>
            <a:spLocks noChangeArrowheads="1"/>
          </p:cNvSpPr>
          <p:nvPr/>
        </p:nvSpPr>
        <p:spPr bwMode="auto">
          <a:xfrm>
            <a:off x="8864749" y="2255077"/>
            <a:ext cx="2513209" cy="40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不要长期吃辛辣食品。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 descr="学校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810" y="123190"/>
            <a:ext cx="1833880" cy="42608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6584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A1CCEC"/>
              </a:gs>
              <a:gs pos="36000">
                <a:srgbClr val="FAFCF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480631" y="549275"/>
            <a:ext cx="11230739" cy="5642279"/>
          </a:xfrm>
          <a:prstGeom prst="roundRect">
            <a:avLst>
              <a:gd name="adj" fmla="val 3499"/>
            </a:avLst>
          </a:prstGeom>
          <a:solidFill>
            <a:schemeClr val="bg1"/>
          </a:solidFill>
          <a:ln>
            <a:noFill/>
          </a:ln>
          <a:effectLst>
            <a:outerShdw blurRad="127000" dist="38100" dir="5400000" sx="102000" sy="102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98" name="椭圆 397"/>
          <p:cNvSpPr/>
          <p:nvPr/>
        </p:nvSpPr>
        <p:spPr>
          <a:xfrm rot="10800000">
            <a:off x="1115936" y="3041321"/>
            <a:ext cx="697480" cy="432012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/>
        </p:nvSpPr>
        <p:spPr>
          <a:xfrm>
            <a:off x="-358571" y="5474157"/>
            <a:ext cx="6671876" cy="1137397"/>
          </a:xfrm>
          <a:custGeom>
            <a:avLst/>
            <a:gdLst>
              <a:gd name="connsiteX0" fmla="*/ 3335938 w 6671876"/>
              <a:gd name="connsiteY0" fmla="*/ 0 h 1137397"/>
              <a:gd name="connsiteX1" fmla="*/ 6599381 w 6671876"/>
              <a:gd name="connsiteY1" fmla="*/ 1055609 h 1137397"/>
              <a:gd name="connsiteX2" fmla="*/ 6671876 w 6671876"/>
              <a:gd name="connsiteY2" fmla="*/ 1137397 h 1137397"/>
              <a:gd name="connsiteX3" fmla="*/ 0 w 6671876"/>
              <a:gd name="connsiteY3" fmla="*/ 1137397 h 1137397"/>
              <a:gd name="connsiteX4" fmla="*/ 72495 w 6671876"/>
              <a:gd name="connsiteY4" fmla="*/ 1055609 h 1137397"/>
              <a:gd name="connsiteX5" fmla="*/ 3335938 w 6671876"/>
              <a:gd name="connsiteY5" fmla="*/ 0 h 1137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71876" h="1137397">
                <a:moveTo>
                  <a:pt x="3335938" y="0"/>
                </a:moveTo>
                <a:cubicBezTo>
                  <a:pt x="4745137" y="0"/>
                  <a:pt x="5970898" y="426841"/>
                  <a:pt x="6599381" y="1055609"/>
                </a:cubicBezTo>
                <a:lnTo>
                  <a:pt x="6671876" y="1137397"/>
                </a:lnTo>
                <a:lnTo>
                  <a:pt x="0" y="1137397"/>
                </a:lnTo>
                <a:lnTo>
                  <a:pt x="72495" y="1055609"/>
                </a:lnTo>
                <a:cubicBezTo>
                  <a:pt x="700979" y="426841"/>
                  <a:pt x="1926740" y="0"/>
                  <a:pt x="3335938" y="0"/>
                </a:cubicBezTo>
                <a:close/>
              </a:path>
            </a:pathLst>
          </a:custGeom>
          <a:solidFill>
            <a:srgbClr val="BAD2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: 形状 10"/>
          <p:cNvSpPr/>
          <p:nvPr/>
        </p:nvSpPr>
        <p:spPr>
          <a:xfrm>
            <a:off x="7185510" y="5590587"/>
            <a:ext cx="5019562" cy="1275257"/>
          </a:xfrm>
          <a:custGeom>
            <a:avLst/>
            <a:gdLst>
              <a:gd name="connsiteX0" fmla="*/ 5572125 w 5572125"/>
              <a:gd name="connsiteY0" fmla="*/ 0 h 1314450"/>
              <a:gd name="connsiteX1" fmla="*/ 2667000 w 5572125"/>
              <a:gd name="connsiteY1" fmla="*/ 266700 h 1314450"/>
              <a:gd name="connsiteX2" fmla="*/ 0 w 5572125"/>
              <a:gd name="connsiteY2" fmla="*/ 1314450 h 1314450"/>
              <a:gd name="connsiteX3" fmla="*/ 5572125 w 5572125"/>
              <a:gd name="connsiteY3" fmla="*/ 1295400 h 1314450"/>
              <a:gd name="connsiteX4" fmla="*/ 5572125 w 5572125"/>
              <a:gd name="connsiteY4" fmla="*/ 0 h 1314450"/>
              <a:gd name="connsiteX0-1" fmla="*/ 5572125 w 5572125"/>
              <a:gd name="connsiteY0-2" fmla="*/ 0 h 1331259"/>
              <a:gd name="connsiteX1-3" fmla="*/ 2667000 w 5572125"/>
              <a:gd name="connsiteY1-4" fmla="*/ 266700 h 1331259"/>
              <a:gd name="connsiteX2-5" fmla="*/ 0 w 5572125"/>
              <a:gd name="connsiteY2-6" fmla="*/ 1314450 h 1331259"/>
              <a:gd name="connsiteX3-7" fmla="*/ 5554196 w 5572125"/>
              <a:gd name="connsiteY3-8" fmla="*/ 1331259 h 1331259"/>
              <a:gd name="connsiteX4-9" fmla="*/ 5572125 w 5572125"/>
              <a:gd name="connsiteY4-10" fmla="*/ 0 h 1331259"/>
              <a:gd name="connsiteX0-11" fmla="*/ 5482478 w 5554196"/>
              <a:gd name="connsiteY0-12" fmla="*/ 0 h 1319671"/>
              <a:gd name="connsiteX1-13" fmla="*/ 2667000 w 5554196"/>
              <a:gd name="connsiteY1-14" fmla="*/ 255112 h 1319671"/>
              <a:gd name="connsiteX2-15" fmla="*/ 0 w 5554196"/>
              <a:gd name="connsiteY2-16" fmla="*/ 1302862 h 1319671"/>
              <a:gd name="connsiteX3-17" fmla="*/ 5554196 w 5554196"/>
              <a:gd name="connsiteY3-18" fmla="*/ 1319671 h 1319671"/>
              <a:gd name="connsiteX4-19" fmla="*/ 5482478 w 5554196"/>
              <a:gd name="connsiteY4-20" fmla="*/ 0 h 1319671"/>
              <a:gd name="connsiteX0-21" fmla="*/ 5482478 w 5482478"/>
              <a:gd name="connsiteY0-22" fmla="*/ 0 h 1308082"/>
              <a:gd name="connsiteX1-23" fmla="*/ 2667000 w 5482478"/>
              <a:gd name="connsiteY1-24" fmla="*/ 255112 h 1308082"/>
              <a:gd name="connsiteX2-25" fmla="*/ 0 w 5482478"/>
              <a:gd name="connsiteY2-26" fmla="*/ 1302862 h 1308082"/>
              <a:gd name="connsiteX3-27" fmla="*/ 5303185 w 5482478"/>
              <a:gd name="connsiteY3-28" fmla="*/ 1308082 h 1308082"/>
              <a:gd name="connsiteX4-29" fmla="*/ 5482478 w 5482478"/>
              <a:gd name="connsiteY4-30" fmla="*/ 0 h 1308082"/>
              <a:gd name="connsiteX0-31" fmla="*/ 5482478 w 5482479"/>
              <a:gd name="connsiteY0-32" fmla="*/ 0 h 1308082"/>
              <a:gd name="connsiteX1-33" fmla="*/ 2667000 w 5482479"/>
              <a:gd name="connsiteY1-34" fmla="*/ 255112 h 1308082"/>
              <a:gd name="connsiteX2-35" fmla="*/ 0 w 5482479"/>
              <a:gd name="connsiteY2-36" fmla="*/ 1302862 h 1308082"/>
              <a:gd name="connsiteX3-37" fmla="*/ 5482479 w 5482479"/>
              <a:gd name="connsiteY3-38" fmla="*/ 1308082 h 1308082"/>
              <a:gd name="connsiteX4-39" fmla="*/ 5482478 w 5482479"/>
              <a:gd name="connsiteY4-40" fmla="*/ 0 h 13080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482479" h="1308082">
                <a:moveTo>
                  <a:pt x="5482478" y="0"/>
                </a:moveTo>
                <a:cubicBezTo>
                  <a:pt x="4494259" y="23812"/>
                  <a:pt x="3580746" y="37968"/>
                  <a:pt x="2667000" y="255112"/>
                </a:cubicBezTo>
                <a:cubicBezTo>
                  <a:pt x="1753254" y="472256"/>
                  <a:pt x="869156" y="888524"/>
                  <a:pt x="0" y="1302862"/>
                </a:cubicBezTo>
                <a:lnTo>
                  <a:pt x="5482479" y="1308082"/>
                </a:lnTo>
                <a:cubicBezTo>
                  <a:pt x="5482479" y="872055"/>
                  <a:pt x="5482478" y="436027"/>
                  <a:pt x="5482478" y="0"/>
                </a:cubicBezTo>
                <a:close/>
              </a:path>
            </a:pathLst>
          </a:custGeom>
          <a:solidFill>
            <a:srgbClr val="D5E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-84335" y="6340952"/>
            <a:ext cx="12360671" cy="529747"/>
            <a:chOff x="-84335" y="5963736"/>
            <a:chExt cx="12360671" cy="894263"/>
          </a:xfrm>
        </p:grpSpPr>
        <p:sp>
          <p:nvSpPr>
            <p:cNvPr id="13" name="矩形 12"/>
            <p:cNvSpPr/>
            <p:nvPr/>
          </p:nvSpPr>
          <p:spPr>
            <a:xfrm>
              <a:off x="0" y="5963736"/>
              <a:ext cx="12192000" cy="89426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-84335" y="6385952"/>
              <a:ext cx="12360671" cy="49831"/>
              <a:chOff x="249923" y="6209746"/>
              <a:chExt cx="12360671" cy="49831"/>
            </a:xfrm>
          </p:grpSpPr>
          <p:sp>
            <p:nvSpPr>
              <p:cNvPr id="15" name="矩形 14"/>
              <p:cNvSpPr/>
              <p:nvPr/>
            </p:nvSpPr>
            <p:spPr>
              <a:xfrm rot="10800000" flipV="1">
                <a:off x="249923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 15"/>
              <p:cNvSpPr/>
              <p:nvPr/>
            </p:nvSpPr>
            <p:spPr>
              <a:xfrm rot="10800000" flipV="1">
                <a:off x="1300884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 16"/>
              <p:cNvSpPr/>
              <p:nvPr/>
            </p:nvSpPr>
            <p:spPr>
              <a:xfrm rot="10800000" flipV="1">
                <a:off x="2351845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 17"/>
              <p:cNvSpPr/>
              <p:nvPr/>
            </p:nvSpPr>
            <p:spPr>
              <a:xfrm rot="10800000" flipV="1">
                <a:off x="3402806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 18"/>
              <p:cNvSpPr/>
              <p:nvPr/>
            </p:nvSpPr>
            <p:spPr>
              <a:xfrm rot="10800000" flipV="1">
                <a:off x="4453767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 19"/>
              <p:cNvSpPr/>
              <p:nvPr/>
            </p:nvSpPr>
            <p:spPr>
              <a:xfrm rot="10800000" flipV="1">
                <a:off x="5504728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 20"/>
              <p:cNvSpPr/>
              <p:nvPr/>
            </p:nvSpPr>
            <p:spPr>
              <a:xfrm rot="10800000" flipV="1">
                <a:off x="6555689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 rot="10800000" flipV="1">
                <a:off x="7606650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矩形 22"/>
              <p:cNvSpPr/>
              <p:nvPr/>
            </p:nvSpPr>
            <p:spPr>
              <a:xfrm rot="10800000" flipV="1">
                <a:off x="8657611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矩形 23"/>
              <p:cNvSpPr/>
              <p:nvPr/>
            </p:nvSpPr>
            <p:spPr>
              <a:xfrm rot="10800000" flipV="1">
                <a:off x="9708572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矩形 24"/>
              <p:cNvSpPr/>
              <p:nvPr/>
            </p:nvSpPr>
            <p:spPr>
              <a:xfrm rot="10800000" flipV="1">
                <a:off x="10759533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 rot="10800000" flipV="1">
                <a:off x="11810494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5805842" y="5308833"/>
            <a:ext cx="2807143" cy="1546214"/>
            <a:chOff x="22777" y="4320579"/>
            <a:chExt cx="2982171" cy="1642622"/>
          </a:xfrm>
        </p:grpSpPr>
        <p:sp>
          <p:nvSpPr>
            <p:cNvPr id="28" name="矩形: 圆角 27"/>
            <p:cNvSpPr/>
            <p:nvPr/>
          </p:nvSpPr>
          <p:spPr>
            <a:xfrm>
              <a:off x="91159" y="4657168"/>
              <a:ext cx="454333" cy="274387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22777" y="4792744"/>
              <a:ext cx="582032" cy="1168951"/>
              <a:chOff x="6831076" y="-595313"/>
              <a:chExt cx="1241416" cy="1573239"/>
            </a:xfrm>
          </p:grpSpPr>
          <p:sp>
            <p:nvSpPr>
              <p:cNvPr id="178" name="矩形 177"/>
              <p:cNvSpPr/>
              <p:nvPr/>
            </p:nvSpPr>
            <p:spPr>
              <a:xfrm>
                <a:off x="6831076" y="-595313"/>
                <a:ext cx="1241416" cy="8527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79" name="矩形 178"/>
              <p:cNvSpPr/>
              <p:nvPr/>
            </p:nvSpPr>
            <p:spPr>
              <a:xfrm>
                <a:off x="6895044" y="-510043"/>
                <a:ext cx="1113481" cy="148635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80" name="组合 179"/>
              <p:cNvGrpSpPr/>
              <p:nvPr/>
            </p:nvGrpSpPr>
            <p:grpSpPr>
              <a:xfrm>
                <a:off x="7029337" y="-342621"/>
                <a:ext cx="844895" cy="145418"/>
                <a:chOff x="7021531" y="-342621"/>
                <a:chExt cx="844895" cy="145418"/>
              </a:xfrm>
            </p:grpSpPr>
            <p:sp>
              <p:nvSpPr>
                <p:cNvPr id="202" name="矩形 201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3" name="矩形 202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4" name="矩形 203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5" name="矩形 204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1" name="组合 180"/>
              <p:cNvGrpSpPr/>
              <p:nvPr/>
            </p:nvGrpSpPr>
            <p:grpSpPr>
              <a:xfrm>
                <a:off x="7029337" y="-81064"/>
                <a:ext cx="844895" cy="145418"/>
                <a:chOff x="7021531" y="-342621"/>
                <a:chExt cx="844895" cy="145418"/>
              </a:xfrm>
            </p:grpSpPr>
            <p:sp>
              <p:nvSpPr>
                <p:cNvPr id="198" name="矩形 197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9" name="矩形 198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0" name="矩形 199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1" name="矩形 200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2" name="组合 181"/>
              <p:cNvGrpSpPr/>
              <p:nvPr/>
            </p:nvGrpSpPr>
            <p:grpSpPr>
              <a:xfrm>
                <a:off x="7029337" y="180493"/>
                <a:ext cx="844895" cy="145418"/>
                <a:chOff x="7021531" y="-342621"/>
                <a:chExt cx="844895" cy="145418"/>
              </a:xfrm>
            </p:grpSpPr>
            <p:sp>
              <p:nvSpPr>
                <p:cNvPr id="194" name="矩形 193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5" name="矩形 194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6" name="矩形 195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7" name="矩形 196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3" name="组合 182"/>
              <p:cNvGrpSpPr/>
              <p:nvPr/>
            </p:nvGrpSpPr>
            <p:grpSpPr>
              <a:xfrm>
                <a:off x="7029337" y="442050"/>
                <a:ext cx="844895" cy="145418"/>
                <a:chOff x="7021531" y="-342621"/>
                <a:chExt cx="844895" cy="145418"/>
              </a:xfrm>
            </p:grpSpPr>
            <p:sp>
              <p:nvSpPr>
                <p:cNvPr id="190" name="矩形 189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1" name="矩形 190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2" name="矩形 191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3" name="矩形 192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4" name="组合 183"/>
              <p:cNvGrpSpPr/>
              <p:nvPr/>
            </p:nvGrpSpPr>
            <p:grpSpPr>
              <a:xfrm>
                <a:off x="7029337" y="703607"/>
                <a:ext cx="844895" cy="145418"/>
                <a:chOff x="7021531" y="-342621"/>
                <a:chExt cx="844895" cy="145418"/>
              </a:xfrm>
            </p:grpSpPr>
            <p:sp>
              <p:nvSpPr>
                <p:cNvPr id="186" name="矩形 185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7" name="矩形 186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8" name="矩形 187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9" name="矩形 188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85" name="矩形 184"/>
              <p:cNvSpPr/>
              <p:nvPr/>
            </p:nvSpPr>
            <p:spPr>
              <a:xfrm>
                <a:off x="6885295" y="-508430"/>
                <a:ext cx="546394" cy="1486356"/>
              </a:xfrm>
              <a:prstGeom prst="rect">
                <a:avLst/>
              </a:prstGeom>
              <a:solidFill>
                <a:schemeClr val="accent4">
                  <a:lumMod val="75000"/>
                  <a:alpha val="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750708" y="4320579"/>
              <a:ext cx="510354" cy="1642622"/>
              <a:chOff x="430877" y="4320579"/>
              <a:chExt cx="510354" cy="1642622"/>
            </a:xfrm>
          </p:grpSpPr>
          <p:grpSp>
            <p:nvGrpSpPr>
              <p:cNvPr id="148" name="组合 147"/>
              <p:cNvGrpSpPr/>
              <p:nvPr/>
            </p:nvGrpSpPr>
            <p:grpSpPr>
              <a:xfrm>
                <a:off x="430877" y="4494569"/>
                <a:ext cx="510354" cy="1468632"/>
                <a:chOff x="6831076" y="-595313"/>
                <a:chExt cx="1241416" cy="1573239"/>
              </a:xfrm>
            </p:grpSpPr>
            <p:sp>
              <p:nvSpPr>
                <p:cNvPr id="150" name="矩形 149"/>
                <p:cNvSpPr/>
                <p:nvPr/>
              </p:nvSpPr>
              <p:spPr>
                <a:xfrm>
                  <a:off x="6831076" y="-595313"/>
                  <a:ext cx="1241416" cy="85271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1" name="矩形 150"/>
                <p:cNvSpPr/>
                <p:nvPr/>
              </p:nvSpPr>
              <p:spPr>
                <a:xfrm>
                  <a:off x="6895044" y="-510043"/>
                  <a:ext cx="1113481" cy="1486356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52" name="组合 151"/>
                <p:cNvGrpSpPr/>
                <p:nvPr/>
              </p:nvGrpSpPr>
              <p:grpSpPr>
                <a:xfrm>
                  <a:off x="7029337" y="-342621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174" name="矩形 173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5" name="矩形 174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6" name="矩形 175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7" name="矩形 176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53" name="组合 152"/>
                <p:cNvGrpSpPr/>
                <p:nvPr/>
              </p:nvGrpSpPr>
              <p:grpSpPr>
                <a:xfrm>
                  <a:off x="7029337" y="-81064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170" name="矩形 169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1" name="矩形 170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2" name="矩形 171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3" name="矩形 172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54" name="组合 153"/>
                <p:cNvGrpSpPr/>
                <p:nvPr/>
              </p:nvGrpSpPr>
              <p:grpSpPr>
                <a:xfrm>
                  <a:off x="7029337" y="180493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166" name="矩形 165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7" name="矩形 166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8" name="矩形 167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9" name="矩形 168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55" name="组合 154"/>
                <p:cNvGrpSpPr/>
                <p:nvPr/>
              </p:nvGrpSpPr>
              <p:grpSpPr>
                <a:xfrm>
                  <a:off x="7029337" y="442050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162" name="矩形 161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3" name="矩形 162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4" name="矩形 163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5" name="矩形 164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56" name="组合 155"/>
                <p:cNvGrpSpPr/>
                <p:nvPr/>
              </p:nvGrpSpPr>
              <p:grpSpPr>
                <a:xfrm>
                  <a:off x="7029337" y="703607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158" name="矩形 157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59" name="矩形 158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0" name="矩形 159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1" name="矩形 160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57" name="矩形 156"/>
                <p:cNvSpPr/>
                <p:nvPr/>
              </p:nvSpPr>
              <p:spPr>
                <a:xfrm>
                  <a:off x="6885295" y="-508430"/>
                  <a:ext cx="546394" cy="1486356"/>
                </a:xfrm>
                <a:prstGeom prst="rect">
                  <a:avLst/>
                </a:prstGeom>
                <a:solidFill>
                  <a:schemeClr val="accent4">
                    <a:lumMod val="75000"/>
                    <a:alpha val="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49" name="椭圆 148"/>
              <p:cNvSpPr/>
              <p:nvPr/>
            </p:nvSpPr>
            <p:spPr>
              <a:xfrm>
                <a:off x="520140" y="4320579"/>
                <a:ext cx="317065" cy="317065"/>
              </a:xfrm>
              <a:prstGeom prst="ellipse">
                <a:avLst/>
              </a:prstGeom>
              <a:solidFill>
                <a:srgbClr val="BF9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235604" y="5318811"/>
              <a:ext cx="510354" cy="644390"/>
              <a:chOff x="6831076" y="-595313"/>
              <a:chExt cx="1241416" cy="1573239"/>
            </a:xfrm>
          </p:grpSpPr>
          <p:sp>
            <p:nvSpPr>
              <p:cNvPr id="120" name="矩形 119"/>
              <p:cNvSpPr/>
              <p:nvPr/>
            </p:nvSpPr>
            <p:spPr>
              <a:xfrm>
                <a:off x="6831076" y="-595313"/>
                <a:ext cx="1241416" cy="85271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矩形 120"/>
              <p:cNvSpPr/>
              <p:nvPr/>
            </p:nvSpPr>
            <p:spPr>
              <a:xfrm>
                <a:off x="6895044" y="-510043"/>
                <a:ext cx="1113481" cy="148635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22" name="组合 121"/>
              <p:cNvGrpSpPr/>
              <p:nvPr/>
            </p:nvGrpSpPr>
            <p:grpSpPr>
              <a:xfrm>
                <a:off x="7029337" y="-342621"/>
                <a:ext cx="844895" cy="145418"/>
                <a:chOff x="7021531" y="-342621"/>
                <a:chExt cx="844895" cy="145418"/>
              </a:xfrm>
            </p:grpSpPr>
            <p:sp>
              <p:nvSpPr>
                <p:cNvPr id="144" name="矩形 143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5" name="矩形 144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6" name="矩形 145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7" name="矩形 146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3" name="组合 122"/>
              <p:cNvGrpSpPr/>
              <p:nvPr/>
            </p:nvGrpSpPr>
            <p:grpSpPr>
              <a:xfrm>
                <a:off x="7029337" y="-81064"/>
                <a:ext cx="844895" cy="145418"/>
                <a:chOff x="7021531" y="-342621"/>
                <a:chExt cx="844895" cy="145418"/>
              </a:xfrm>
            </p:grpSpPr>
            <p:sp>
              <p:nvSpPr>
                <p:cNvPr id="140" name="矩形 139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1" name="矩形 140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2" name="矩形 141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3" name="矩形 142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4" name="组合 123"/>
              <p:cNvGrpSpPr/>
              <p:nvPr/>
            </p:nvGrpSpPr>
            <p:grpSpPr>
              <a:xfrm>
                <a:off x="7029337" y="180493"/>
                <a:ext cx="844895" cy="145418"/>
                <a:chOff x="7021531" y="-342621"/>
                <a:chExt cx="844895" cy="145418"/>
              </a:xfrm>
            </p:grpSpPr>
            <p:sp>
              <p:nvSpPr>
                <p:cNvPr id="136" name="矩形 135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7" name="矩形 136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8" name="矩形 137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9" name="矩形 138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5" name="组合 124"/>
              <p:cNvGrpSpPr/>
              <p:nvPr/>
            </p:nvGrpSpPr>
            <p:grpSpPr>
              <a:xfrm>
                <a:off x="7029337" y="442050"/>
                <a:ext cx="844895" cy="145418"/>
                <a:chOff x="7021531" y="-342621"/>
                <a:chExt cx="844895" cy="145418"/>
              </a:xfrm>
            </p:grpSpPr>
            <p:sp>
              <p:nvSpPr>
                <p:cNvPr id="132" name="矩形 131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3" name="矩形 132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4" name="矩形 133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5" name="矩形 134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6" name="组合 125"/>
              <p:cNvGrpSpPr/>
              <p:nvPr/>
            </p:nvGrpSpPr>
            <p:grpSpPr>
              <a:xfrm>
                <a:off x="7029337" y="703607"/>
                <a:ext cx="844895" cy="145418"/>
                <a:chOff x="7021531" y="-342621"/>
                <a:chExt cx="844895" cy="145418"/>
              </a:xfrm>
            </p:grpSpPr>
            <p:sp>
              <p:nvSpPr>
                <p:cNvPr id="128" name="矩形 127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9" name="矩形 128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0" name="矩形 129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1" name="矩形 130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27" name="矩形 126"/>
              <p:cNvSpPr/>
              <p:nvPr/>
            </p:nvSpPr>
            <p:spPr>
              <a:xfrm>
                <a:off x="6885295" y="-508430"/>
                <a:ext cx="546394" cy="1486356"/>
              </a:xfrm>
              <a:prstGeom prst="rect">
                <a:avLst/>
              </a:prstGeom>
              <a:solidFill>
                <a:schemeClr val="accent4">
                  <a:lumMod val="75000"/>
                  <a:alpha val="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1283583" y="4642389"/>
              <a:ext cx="469663" cy="1320811"/>
              <a:chOff x="6567489" y="-1166624"/>
              <a:chExt cx="762000" cy="2142937"/>
            </a:xfrm>
          </p:grpSpPr>
          <p:grpSp>
            <p:nvGrpSpPr>
              <p:cNvPr id="94" name="组合 93"/>
              <p:cNvGrpSpPr/>
              <p:nvPr/>
            </p:nvGrpSpPr>
            <p:grpSpPr>
              <a:xfrm>
                <a:off x="6567489" y="-846387"/>
                <a:ext cx="762000" cy="1822700"/>
                <a:chOff x="6567489" y="-846387"/>
                <a:chExt cx="762000" cy="1822700"/>
              </a:xfrm>
            </p:grpSpPr>
            <p:sp>
              <p:nvSpPr>
                <p:cNvPr id="118" name="矩形 117"/>
                <p:cNvSpPr/>
                <p:nvPr/>
              </p:nvSpPr>
              <p:spPr>
                <a:xfrm>
                  <a:off x="6567489" y="-222487"/>
                  <a:ext cx="762000" cy="119880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9" name="矩形 118"/>
                <p:cNvSpPr/>
                <p:nvPr/>
              </p:nvSpPr>
              <p:spPr>
                <a:xfrm>
                  <a:off x="6648452" y="-846387"/>
                  <a:ext cx="600074" cy="119880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5" name="组合 94"/>
              <p:cNvGrpSpPr/>
              <p:nvPr/>
            </p:nvGrpSpPr>
            <p:grpSpPr>
              <a:xfrm>
                <a:off x="6753404" y="-724278"/>
                <a:ext cx="390170" cy="1578482"/>
                <a:chOff x="6753404" y="-794065"/>
                <a:chExt cx="390170" cy="1578482"/>
              </a:xfrm>
            </p:grpSpPr>
            <p:grpSp>
              <p:nvGrpSpPr>
                <p:cNvPr id="97" name="组合 96"/>
                <p:cNvGrpSpPr/>
                <p:nvPr/>
              </p:nvGrpSpPr>
              <p:grpSpPr>
                <a:xfrm>
                  <a:off x="6753404" y="-77533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16" name="矩形 115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7" name="矩形 116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8" name="组合 97"/>
                <p:cNvGrpSpPr/>
                <p:nvPr/>
              </p:nvGrpSpPr>
              <p:grpSpPr>
                <a:xfrm>
                  <a:off x="6753404" y="161311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14" name="矩形 113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5" name="矩形 114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9" name="组合 98"/>
                <p:cNvGrpSpPr/>
                <p:nvPr/>
              </p:nvGrpSpPr>
              <p:grpSpPr>
                <a:xfrm>
                  <a:off x="6753404" y="400155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12" name="矩形 111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3" name="矩形 112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00" name="组合 99"/>
                <p:cNvGrpSpPr/>
                <p:nvPr/>
              </p:nvGrpSpPr>
              <p:grpSpPr>
                <a:xfrm>
                  <a:off x="6753404" y="638999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10" name="矩形 109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1" name="矩形 110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01" name="组合 100"/>
                <p:cNvGrpSpPr/>
                <p:nvPr/>
              </p:nvGrpSpPr>
              <p:grpSpPr>
                <a:xfrm>
                  <a:off x="6753404" y="-316377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08" name="矩形 107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9" name="矩形 108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02" name="组合 101"/>
                <p:cNvGrpSpPr/>
                <p:nvPr/>
              </p:nvGrpSpPr>
              <p:grpSpPr>
                <a:xfrm>
                  <a:off x="6753404" y="-555221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06" name="矩形 105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7" name="矩形 106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03" name="组合 102"/>
                <p:cNvGrpSpPr/>
                <p:nvPr/>
              </p:nvGrpSpPr>
              <p:grpSpPr>
                <a:xfrm>
                  <a:off x="6753404" y="-794065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04" name="矩形 103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5" name="矩形 104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96" name="等腰三角形 95"/>
              <p:cNvSpPr/>
              <p:nvPr/>
            </p:nvSpPr>
            <p:spPr>
              <a:xfrm>
                <a:off x="6648452" y="-1166624"/>
                <a:ext cx="600073" cy="319088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2575804" y="5177385"/>
              <a:ext cx="429144" cy="785815"/>
              <a:chOff x="6831076" y="-1295256"/>
              <a:chExt cx="1241416" cy="2273182"/>
            </a:xfrm>
          </p:grpSpPr>
          <p:sp>
            <p:nvSpPr>
              <p:cNvPr id="65" name="矩形 64"/>
              <p:cNvSpPr/>
              <p:nvPr/>
            </p:nvSpPr>
            <p:spPr>
              <a:xfrm>
                <a:off x="6831076" y="-1059024"/>
                <a:ext cx="1241416" cy="54898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6895044" y="-510043"/>
                <a:ext cx="1113481" cy="148635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7" name="组合 66"/>
              <p:cNvGrpSpPr/>
              <p:nvPr/>
            </p:nvGrpSpPr>
            <p:grpSpPr>
              <a:xfrm>
                <a:off x="7029337" y="-342621"/>
                <a:ext cx="844895" cy="145418"/>
                <a:chOff x="7021531" y="-342621"/>
                <a:chExt cx="844895" cy="145418"/>
              </a:xfrm>
            </p:grpSpPr>
            <p:sp>
              <p:nvSpPr>
                <p:cNvPr id="90" name="矩形 89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1" name="矩形 90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2" name="矩形 91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3" name="矩形 92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8" name="组合 67"/>
              <p:cNvGrpSpPr/>
              <p:nvPr/>
            </p:nvGrpSpPr>
            <p:grpSpPr>
              <a:xfrm>
                <a:off x="7029337" y="-81064"/>
                <a:ext cx="844895" cy="145418"/>
                <a:chOff x="7021531" y="-342621"/>
                <a:chExt cx="844895" cy="145418"/>
              </a:xfrm>
            </p:grpSpPr>
            <p:sp>
              <p:nvSpPr>
                <p:cNvPr id="86" name="矩形 85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7" name="矩形 86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8" name="矩形 87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9" name="矩形 88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9" name="组合 68"/>
              <p:cNvGrpSpPr/>
              <p:nvPr/>
            </p:nvGrpSpPr>
            <p:grpSpPr>
              <a:xfrm>
                <a:off x="7029337" y="180493"/>
                <a:ext cx="844895" cy="145418"/>
                <a:chOff x="7021531" y="-342621"/>
                <a:chExt cx="844895" cy="145418"/>
              </a:xfrm>
            </p:grpSpPr>
            <p:sp>
              <p:nvSpPr>
                <p:cNvPr id="82" name="矩形 81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3" name="矩形 82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4" name="矩形 83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5" name="矩形 84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0" name="组合 69"/>
              <p:cNvGrpSpPr/>
              <p:nvPr/>
            </p:nvGrpSpPr>
            <p:grpSpPr>
              <a:xfrm>
                <a:off x="7029337" y="442050"/>
                <a:ext cx="844895" cy="145418"/>
                <a:chOff x="7021531" y="-342621"/>
                <a:chExt cx="844895" cy="145418"/>
              </a:xfrm>
            </p:grpSpPr>
            <p:sp>
              <p:nvSpPr>
                <p:cNvPr id="78" name="矩形 77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9" name="矩形 78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0" name="矩形 79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1" name="矩形 80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1" name="组合 70"/>
              <p:cNvGrpSpPr/>
              <p:nvPr/>
            </p:nvGrpSpPr>
            <p:grpSpPr>
              <a:xfrm>
                <a:off x="7029337" y="703607"/>
                <a:ext cx="844895" cy="145418"/>
                <a:chOff x="7021531" y="-342621"/>
                <a:chExt cx="844895" cy="145418"/>
              </a:xfrm>
            </p:grpSpPr>
            <p:sp>
              <p:nvSpPr>
                <p:cNvPr id="74" name="矩形 73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5" name="矩形 74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6" name="矩形 75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7" name="矩形 76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2" name="矩形 71"/>
              <p:cNvSpPr/>
              <p:nvPr/>
            </p:nvSpPr>
            <p:spPr>
              <a:xfrm>
                <a:off x="6885295" y="-508430"/>
                <a:ext cx="546394" cy="1486356"/>
              </a:xfrm>
              <a:prstGeom prst="rect">
                <a:avLst/>
              </a:prstGeom>
              <a:solidFill>
                <a:schemeClr val="accent4">
                  <a:lumMod val="75000"/>
                  <a:alpha val="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7029335" y="-1295256"/>
                <a:ext cx="853267" cy="54898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1780405" y="4931555"/>
              <a:ext cx="765154" cy="1031645"/>
              <a:chOff x="1780405" y="4931555"/>
              <a:chExt cx="765154" cy="1031645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1780405" y="4993525"/>
                <a:ext cx="765154" cy="969675"/>
                <a:chOff x="6831076" y="-595313"/>
                <a:chExt cx="1241416" cy="1573239"/>
              </a:xfrm>
            </p:grpSpPr>
            <p:sp>
              <p:nvSpPr>
                <p:cNvPr id="37" name="矩形 36"/>
                <p:cNvSpPr/>
                <p:nvPr/>
              </p:nvSpPr>
              <p:spPr>
                <a:xfrm>
                  <a:off x="6831076" y="-595313"/>
                  <a:ext cx="1241416" cy="85271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" name="矩形 37"/>
                <p:cNvSpPr/>
                <p:nvPr/>
              </p:nvSpPr>
              <p:spPr>
                <a:xfrm>
                  <a:off x="6895044" y="-510043"/>
                  <a:ext cx="1113481" cy="1486356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39" name="组合 38"/>
                <p:cNvGrpSpPr/>
                <p:nvPr/>
              </p:nvGrpSpPr>
              <p:grpSpPr>
                <a:xfrm>
                  <a:off x="7029337" y="-342621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61" name="矩形 60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2" name="矩形 61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3" name="矩形 62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4" name="矩形 63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0" name="组合 39"/>
                <p:cNvGrpSpPr/>
                <p:nvPr/>
              </p:nvGrpSpPr>
              <p:grpSpPr>
                <a:xfrm>
                  <a:off x="7029337" y="-81064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57" name="矩形 56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8" name="矩形 57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0" name="矩形 59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1" name="组合 40"/>
                <p:cNvGrpSpPr/>
                <p:nvPr/>
              </p:nvGrpSpPr>
              <p:grpSpPr>
                <a:xfrm>
                  <a:off x="7029337" y="180493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53" name="矩形 52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4" name="矩形 53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5" name="矩形 54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6" name="矩形 55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2" name="组合 41"/>
                <p:cNvGrpSpPr/>
                <p:nvPr/>
              </p:nvGrpSpPr>
              <p:grpSpPr>
                <a:xfrm>
                  <a:off x="7029337" y="442050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49" name="矩形 48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0" name="矩形 49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2" name="矩形 51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3" name="组合 42"/>
                <p:cNvGrpSpPr/>
                <p:nvPr/>
              </p:nvGrpSpPr>
              <p:grpSpPr>
                <a:xfrm>
                  <a:off x="7029337" y="703607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45" name="矩形 44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6" name="矩形 45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7" name="矩形 46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" name="矩形 47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44" name="矩形 43"/>
                <p:cNvSpPr/>
                <p:nvPr/>
              </p:nvSpPr>
              <p:spPr>
                <a:xfrm>
                  <a:off x="6885295" y="-508430"/>
                  <a:ext cx="546394" cy="1486356"/>
                </a:xfrm>
                <a:prstGeom prst="rect">
                  <a:avLst/>
                </a:prstGeom>
                <a:solidFill>
                  <a:schemeClr val="accent4">
                    <a:lumMod val="75000"/>
                    <a:alpha val="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6" name="矩形 35"/>
              <p:cNvSpPr/>
              <p:nvPr/>
            </p:nvSpPr>
            <p:spPr>
              <a:xfrm>
                <a:off x="2310167" y="4931555"/>
                <a:ext cx="117752" cy="7310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06" name="组合 205"/>
          <p:cNvGrpSpPr/>
          <p:nvPr/>
        </p:nvGrpSpPr>
        <p:grpSpPr>
          <a:xfrm>
            <a:off x="1011439" y="6080885"/>
            <a:ext cx="967965" cy="426400"/>
            <a:chOff x="8873765" y="7025419"/>
            <a:chExt cx="2010214" cy="885523"/>
          </a:xfrm>
        </p:grpSpPr>
        <p:sp>
          <p:nvSpPr>
            <p:cNvPr id="207" name="任意多边形: 形状 206"/>
            <p:cNvSpPr/>
            <p:nvPr/>
          </p:nvSpPr>
          <p:spPr>
            <a:xfrm>
              <a:off x="9331088" y="7025419"/>
              <a:ext cx="1161957" cy="420750"/>
            </a:xfrm>
            <a:custGeom>
              <a:avLst/>
              <a:gdLst>
                <a:gd name="connsiteX0" fmla="*/ 580978 w 1161957"/>
                <a:gd name="connsiteY0" fmla="*/ 0 h 420750"/>
                <a:gd name="connsiteX1" fmla="*/ 1115901 w 1161957"/>
                <a:gd name="connsiteY1" fmla="*/ 321678 h 420750"/>
                <a:gd name="connsiteX2" fmla="*/ 1161957 w 1161957"/>
                <a:gd name="connsiteY2" fmla="*/ 420750 h 420750"/>
                <a:gd name="connsiteX3" fmla="*/ 0 w 1161957"/>
                <a:gd name="connsiteY3" fmla="*/ 420750 h 420750"/>
                <a:gd name="connsiteX4" fmla="*/ 46056 w 1161957"/>
                <a:gd name="connsiteY4" fmla="*/ 321678 h 420750"/>
                <a:gd name="connsiteX5" fmla="*/ 580978 w 1161957"/>
                <a:gd name="connsiteY5" fmla="*/ 0 h 42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957" h="420750">
                  <a:moveTo>
                    <a:pt x="580978" y="0"/>
                  </a:moveTo>
                  <a:cubicBezTo>
                    <a:pt x="807673" y="0"/>
                    <a:pt x="1006200" y="128825"/>
                    <a:pt x="1115901" y="321678"/>
                  </a:cubicBezTo>
                  <a:lnTo>
                    <a:pt x="1161957" y="420750"/>
                  </a:lnTo>
                  <a:lnTo>
                    <a:pt x="0" y="420750"/>
                  </a:lnTo>
                  <a:lnTo>
                    <a:pt x="46056" y="321678"/>
                  </a:lnTo>
                  <a:cubicBezTo>
                    <a:pt x="155756" y="128825"/>
                    <a:pt x="354283" y="0"/>
                    <a:pt x="5809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8" name="任意多边形: 形状 207"/>
            <p:cNvSpPr/>
            <p:nvPr/>
          </p:nvSpPr>
          <p:spPr>
            <a:xfrm>
              <a:off x="9369883" y="7104749"/>
              <a:ext cx="1084367" cy="393807"/>
            </a:xfrm>
            <a:custGeom>
              <a:avLst/>
              <a:gdLst>
                <a:gd name="connsiteX0" fmla="*/ 542183 w 1084367"/>
                <a:gd name="connsiteY0" fmla="*/ 0 h 393807"/>
                <a:gd name="connsiteX1" fmla="*/ 1081526 w 1084367"/>
                <a:gd name="connsiteY1" fmla="*/ 383805 h 393807"/>
                <a:gd name="connsiteX2" fmla="*/ 1084367 w 1084367"/>
                <a:gd name="connsiteY2" fmla="*/ 393807 h 393807"/>
                <a:gd name="connsiteX3" fmla="*/ 0 w 1084367"/>
                <a:gd name="connsiteY3" fmla="*/ 393807 h 393807"/>
                <a:gd name="connsiteX4" fmla="*/ 2841 w 1084367"/>
                <a:gd name="connsiteY4" fmla="*/ 383805 h 393807"/>
                <a:gd name="connsiteX5" fmla="*/ 542183 w 1084367"/>
                <a:gd name="connsiteY5" fmla="*/ 0 h 39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4367" h="393807">
                  <a:moveTo>
                    <a:pt x="542183" y="0"/>
                  </a:moveTo>
                  <a:cubicBezTo>
                    <a:pt x="787238" y="0"/>
                    <a:pt x="996769" y="159044"/>
                    <a:pt x="1081526" y="383805"/>
                  </a:cubicBezTo>
                  <a:lnTo>
                    <a:pt x="1084367" y="393807"/>
                  </a:lnTo>
                  <a:lnTo>
                    <a:pt x="0" y="393807"/>
                  </a:lnTo>
                  <a:lnTo>
                    <a:pt x="2841" y="383805"/>
                  </a:lnTo>
                  <a:cubicBezTo>
                    <a:pt x="87597" y="159044"/>
                    <a:pt x="297128" y="0"/>
                    <a:pt x="54218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9" name="任意多边形: 形状 208"/>
            <p:cNvSpPr/>
            <p:nvPr/>
          </p:nvSpPr>
          <p:spPr>
            <a:xfrm>
              <a:off x="8873765" y="7421514"/>
              <a:ext cx="2010214" cy="290124"/>
            </a:xfrm>
            <a:custGeom>
              <a:avLst/>
              <a:gdLst>
                <a:gd name="connsiteX0" fmla="*/ 225360 w 2010214"/>
                <a:gd name="connsiteY0" fmla="*/ 0 h 290124"/>
                <a:gd name="connsiteX1" fmla="*/ 1963447 w 2010214"/>
                <a:gd name="connsiteY1" fmla="*/ 9525 h 290124"/>
                <a:gd name="connsiteX2" fmla="*/ 2010214 w 2010214"/>
                <a:gd name="connsiteY2" fmla="*/ 56292 h 290124"/>
                <a:gd name="connsiteX3" fmla="*/ 2010214 w 2010214"/>
                <a:gd name="connsiteY3" fmla="*/ 243357 h 290124"/>
                <a:gd name="connsiteX4" fmla="*/ 1963447 w 2010214"/>
                <a:gd name="connsiteY4" fmla="*/ 290124 h 290124"/>
                <a:gd name="connsiteX5" fmla="*/ 1732392 w 2010214"/>
                <a:gd name="connsiteY5" fmla="*/ 290124 h 290124"/>
                <a:gd name="connsiteX6" fmla="*/ 1725783 w 2010214"/>
                <a:gd name="connsiteY6" fmla="*/ 257390 h 290124"/>
                <a:gd name="connsiteX7" fmla="*/ 1548017 w 2010214"/>
                <a:gd name="connsiteY7" fmla="*/ 139559 h 290124"/>
                <a:gd name="connsiteX8" fmla="*/ 1370251 w 2010214"/>
                <a:gd name="connsiteY8" fmla="*/ 257390 h 290124"/>
                <a:gd name="connsiteX9" fmla="*/ 1363642 w 2010214"/>
                <a:gd name="connsiteY9" fmla="*/ 290124 h 290124"/>
                <a:gd name="connsiteX10" fmla="*/ 648953 w 2010214"/>
                <a:gd name="connsiteY10" fmla="*/ 290124 h 290124"/>
                <a:gd name="connsiteX11" fmla="*/ 642344 w 2010214"/>
                <a:gd name="connsiteY11" fmla="*/ 257390 h 290124"/>
                <a:gd name="connsiteX12" fmla="*/ 464578 w 2010214"/>
                <a:gd name="connsiteY12" fmla="*/ 139559 h 290124"/>
                <a:gd name="connsiteX13" fmla="*/ 286812 w 2010214"/>
                <a:gd name="connsiteY13" fmla="*/ 257390 h 290124"/>
                <a:gd name="connsiteX14" fmla="*/ 280203 w 2010214"/>
                <a:gd name="connsiteY14" fmla="*/ 290124 h 290124"/>
                <a:gd name="connsiteX15" fmla="*/ 49148 w 2010214"/>
                <a:gd name="connsiteY15" fmla="*/ 290124 h 290124"/>
                <a:gd name="connsiteX16" fmla="*/ 2381 w 2010214"/>
                <a:gd name="connsiteY16" fmla="*/ 243357 h 290124"/>
                <a:gd name="connsiteX17" fmla="*/ 0 w 2010214"/>
                <a:gd name="connsiteY17" fmla="*/ 89629 h 290124"/>
                <a:gd name="connsiteX18" fmla="*/ 225360 w 2010214"/>
                <a:gd name="connsiteY18" fmla="*/ 0 h 29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0214" h="290124">
                  <a:moveTo>
                    <a:pt x="225360" y="0"/>
                  </a:moveTo>
                  <a:lnTo>
                    <a:pt x="1963447" y="9525"/>
                  </a:lnTo>
                  <a:cubicBezTo>
                    <a:pt x="1989276" y="9525"/>
                    <a:pt x="2010214" y="30463"/>
                    <a:pt x="2010214" y="56292"/>
                  </a:cubicBezTo>
                  <a:lnTo>
                    <a:pt x="2010214" y="243357"/>
                  </a:lnTo>
                  <a:cubicBezTo>
                    <a:pt x="2010214" y="269186"/>
                    <a:pt x="1989276" y="290124"/>
                    <a:pt x="1963447" y="290124"/>
                  </a:cubicBezTo>
                  <a:lnTo>
                    <a:pt x="1732392" y="290124"/>
                  </a:lnTo>
                  <a:lnTo>
                    <a:pt x="1725783" y="257390"/>
                  </a:lnTo>
                  <a:cubicBezTo>
                    <a:pt x="1696495" y="188146"/>
                    <a:pt x="1627930" y="139559"/>
                    <a:pt x="1548017" y="139559"/>
                  </a:cubicBezTo>
                  <a:cubicBezTo>
                    <a:pt x="1468104" y="139559"/>
                    <a:pt x="1399539" y="188146"/>
                    <a:pt x="1370251" y="257390"/>
                  </a:cubicBezTo>
                  <a:lnTo>
                    <a:pt x="1363642" y="290124"/>
                  </a:lnTo>
                  <a:lnTo>
                    <a:pt x="648953" y="290124"/>
                  </a:lnTo>
                  <a:lnTo>
                    <a:pt x="642344" y="257390"/>
                  </a:lnTo>
                  <a:cubicBezTo>
                    <a:pt x="613056" y="188146"/>
                    <a:pt x="544491" y="139559"/>
                    <a:pt x="464578" y="139559"/>
                  </a:cubicBezTo>
                  <a:cubicBezTo>
                    <a:pt x="384665" y="139559"/>
                    <a:pt x="316100" y="188146"/>
                    <a:pt x="286812" y="257390"/>
                  </a:cubicBezTo>
                  <a:lnTo>
                    <a:pt x="280203" y="290124"/>
                  </a:lnTo>
                  <a:lnTo>
                    <a:pt x="49148" y="290124"/>
                  </a:lnTo>
                  <a:cubicBezTo>
                    <a:pt x="23319" y="290124"/>
                    <a:pt x="2381" y="269186"/>
                    <a:pt x="2381" y="243357"/>
                  </a:cubicBezTo>
                  <a:cubicBezTo>
                    <a:pt x="1587" y="192114"/>
                    <a:pt x="794" y="140872"/>
                    <a:pt x="0" y="89629"/>
                  </a:cubicBezTo>
                  <a:cubicBezTo>
                    <a:pt x="0" y="28081"/>
                    <a:pt x="199531" y="0"/>
                    <a:pt x="22536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210" name="矩形: 圆角 209"/>
            <p:cNvSpPr/>
            <p:nvPr/>
          </p:nvSpPr>
          <p:spPr>
            <a:xfrm rot="16200000">
              <a:off x="9693701" y="7298717"/>
              <a:ext cx="456581" cy="4571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1" name="椭圆 210"/>
            <p:cNvSpPr/>
            <p:nvPr/>
          </p:nvSpPr>
          <p:spPr>
            <a:xfrm>
              <a:off x="9181399" y="7597056"/>
              <a:ext cx="313886" cy="3138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2" name="椭圆 211"/>
            <p:cNvSpPr/>
            <p:nvPr/>
          </p:nvSpPr>
          <p:spPr>
            <a:xfrm>
              <a:off x="10264838" y="7597056"/>
              <a:ext cx="313886" cy="3138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14" name="组合 213"/>
          <p:cNvGrpSpPr/>
          <p:nvPr/>
        </p:nvGrpSpPr>
        <p:grpSpPr>
          <a:xfrm>
            <a:off x="3567540" y="6226217"/>
            <a:ext cx="1291057" cy="551098"/>
            <a:chOff x="2232484" y="5636171"/>
            <a:chExt cx="2059640" cy="879174"/>
          </a:xfrm>
        </p:grpSpPr>
        <p:grpSp>
          <p:nvGrpSpPr>
            <p:cNvPr id="215" name="组合 214"/>
            <p:cNvGrpSpPr/>
            <p:nvPr/>
          </p:nvGrpSpPr>
          <p:grpSpPr>
            <a:xfrm>
              <a:off x="3132988" y="5686184"/>
              <a:ext cx="1045615" cy="478020"/>
              <a:chOff x="3137177" y="5748500"/>
              <a:chExt cx="1110561" cy="491142"/>
            </a:xfrm>
          </p:grpSpPr>
          <p:sp>
            <p:nvSpPr>
              <p:cNvPr id="221" name="任意多边形: 形状 220"/>
              <p:cNvSpPr/>
              <p:nvPr/>
            </p:nvSpPr>
            <p:spPr>
              <a:xfrm>
                <a:off x="3137177" y="5748500"/>
                <a:ext cx="1110561" cy="491142"/>
              </a:xfrm>
              <a:custGeom>
                <a:avLst/>
                <a:gdLst>
                  <a:gd name="connsiteX0" fmla="*/ 613644 w 1227288"/>
                  <a:gd name="connsiteY0" fmla="*/ 0 h 264685"/>
                  <a:gd name="connsiteX1" fmla="*/ 1226412 w 1227288"/>
                  <a:gd name="connsiteY1" fmla="*/ 260155 h 264685"/>
                  <a:gd name="connsiteX2" fmla="*/ 1227288 w 1227288"/>
                  <a:gd name="connsiteY2" fmla="*/ 264685 h 264685"/>
                  <a:gd name="connsiteX3" fmla="*/ 0 w 1227288"/>
                  <a:gd name="connsiteY3" fmla="*/ 264685 h 264685"/>
                  <a:gd name="connsiteX4" fmla="*/ 877 w 1227288"/>
                  <a:gd name="connsiteY4" fmla="*/ 260155 h 264685"/>
                  <a:gd name="connsiteX5" fmla="*/ 613644 w 1227288"/>
                  <a:gd name="connsiteY5" fmla="*/ 0 h 264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7288" h="264685">
                    <a:moveTo>
                      <a:pt x="613644" y="0"/>
                    </a:moveTo>
                    <a:cubicBezTo>
                      <a:pt x="915904" y="0"/>
                      <a:pt x="1168088" y="111685"/>
                      <a:pt x="1226412" y="260155"/>
                    </a:cubicBezTo>
                    <a:lnTo>
                      <a:pt x="1227288" y="264685"/>
                    </a:lnTo>
                    <a:lnTo>
                      <a:pt x="0" y="264685"/>
                    </a:lnTo>
                    <a:lnTo>
                      <a:pt x="877" y="260155"/>
                    </a:lnTo>
                    <a:cubicBezTo>
                      <a:pt x="59200" y="111685"/>
                      <a:pt x="311384" y="0"/>
                      <a:pt x="6136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22" name="任意多边形: 形状 221"/>
              <p:cNvSpPr/>
              <p:nvPr/>
            </p:nvSpPr>
            <p:spPr>
              <a:xfrm>
                <a:off x="3191456" y="5799156"/>
                <a:ext cx="988837" cy="428095"/>
              </a:xfrm>
              <a:custGeom>
                <a:avLst/>
                <a:gdLst>
                  <a:gd name="connsiteX0" fmla="*/ 613644 w 1227288"/>
                  <a:gd name="connsiteY0" fmla="*/ 0 h 264685"/>
                  <a:gd name="connsiteX1" fmla="*/ 1226412 w 1227288"/>
                  <a:gd name="connsiteY1" fmla="*/ 260155 h 264685"/>
                  <a:gd name="connsiteX2" fmla="*/ 1227288 w 1227288"/>
                  <a:gd name="connsiteY2" fmla="*/ 264685 h 264685"/>
                  <a:gd name="connsiteX3" fmla="*/ 0 w 1227288"/>
                  <a:gd name="connsiteY3" fmla="*/ 264685 h 264685"/>
                  <a:gd name="connsiteX4" fmla="*/ 877 w 1227288"/>
                  <a:gd name="connsiteY4" fmla="*/ 260155 h 264685"/>
                  <a:gd name="connsiteX5" fmla="*/ 613644 w 1227288"/>
                  <a:gd name="connsiteY5" fmla="*/ 0 h 264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7288" h="264685">
                    <a:moveTo>
                      <a:pt x="613644" y="0"/>
                    </a:moveTo>
                    <a:cubicBezTo>
                      <a:pt x="915904" y="0"/>
                      <a:pt x="1168088" y="111685"/>
                      <a:pt x="1226412" y="260155"/>
                    </a:cubicBezTo>
                    <a:lnTo>
                      <a:pt x="1227288" y="264685"/>
                    </a:lnTo>
                    <a:lnTo>
                      <a:pt x="0" y="264685"/>
                    </a:lnTo>
                    <a:lnTo>
                      <a:pt x="877" y="260155"/>
                    </a:lnTo>
                    <a:cubicBezTo>
                      <a:pt x="59200" y="111685"/>
                      <a:pt x="311384" y="0"/>
                      <a:pt x="61364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6" name="任意多边形: 形状 215"/>
            <p:cNvSpPr/>
            <p:nvPr/>
          </p:nvSpPr>
          <p:spPr>
            <a:xfrm>
              <a:off x="2232484" y="6154271"/>
              <a:ext cx="2059640" cy="161770"/>
            </a:xfrm>
            <a:custGeom>
              <a:avLst/>
              <a:gdLst>
                <a:gd name="connsiteX0" fmla="*/ 38705 w 2059640"/>
                <a:gd name="connsiteY0" fmla="*/ 0 h 161770"/>
                <a:gd name="connsiteX1" fmla="*/ 2020935 w 2059640"/>
                <a:gd name="connsiteY1" fmla="*/ 0 h 161770"/>
                <a:gd name="connsiteX2" fmla="*/ 2059640 w 2059640"/>
                <a:gd name="connsiteY2" fmla="*/ 38705 h 161770"/>
                <a:gd name="connsiteX3" fmla="*/ 2059640 w 2059640"/>
                <a:gd name="connsiteY3" fmla="*/ 123065 h 161770"/>
                <a:gd name="connsiteX4" fmla="*/ 2020935 w 2059640"/>
                <a:gd name="connsiteY4" fmla="*/ 161770 h 161770"/>
                <a:gd name="connsiteX5" fmla="*/ 1781817 w 2059640"/>
                <a:gd name="connsiteY5" fmla="*/ 161770 h 161770"/>
                <a:gd name="connsiteX6" fmla="*/ 1775208 w 2059640"/>
                <a:gd name="connsiteY6" fmla="*/ 129036 h 161770"/>
                <a:gd name="connsiteX7" fmla="*/ 1597442 w 2059640"/>
                <a:gd name="connsiteY7" fmla="*/ 11205 h 161770"/>
                <a:gd name="connsiteX8" fmla="*/ 1419676 w 2059640"/>
                <a:gd name="connsiteY8" fmla="*/ 129036 h 161770"/>
                <a:gd name="connsiteX9" fmla="*/ 1413068 w 2059640"/>
                <a:gd name="connsiteY9" fmla="*/ 161770 h 161770"/>
                <a:gd name="connsiteX10" fmla="*/ 698378 w 2059640"/>
                <a:gd name="connsiteY10" fmla="*/ 161770 h 161770"/>
                <a:gd name="connsiteX11" fmla="*/ 691769 w 2059640"/>
                <a:gd name="connsiteY11" fmla="*/ 129036 h 161770"/>
                <a:gd name="connsiteX12" fmla="*/ 514003 w 2059640"/>
                <a:gd name="connsiteY12" fmla="*/ 11205 h 161770"/>
                <a:gd name="connsiteX13" fmla="*/ 336237 w 2059640"/>
                <a:gd name="connsiteY13" fmla="*/ 129036 h 161770"/>
                <a:gd name="connsiteX14" fmla="*/ 329629 w 2059640"/>
                <a:gd name="connsiteY14" fmla="*/ 161770 h 161770"/>
                <a:gd name="connsiteX15" fmla="*/ 38705 w 2059640"/>
                <a:gd name="connsiteY15" fmla="*/ 161770 h 161770"/>
                <a:gd name="connsiteX16" fmla="*/ 0 w 2059640"/>
                <a:gd name="connsiteY16" fmla="*/ 123065 h 161770"/>
                <a:gd name="connsiteX17" fmla="*/ 0 w 2059640"/>
                <a:gd name="connsiteY17" fmla="*/ 38705 h 161770"/>
                <a:gd name="connsiteX18" fmla="*/ 38705 w 2059640"/>
                <a:gd name="connsiteY18" fmla="*/ 0 h 16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59640" h="161770">
                  <a:moveTo>
                    <a:pt x="38705" y="0"/>
                  </a:moveTo>
                  <a:lnTo>
                    <a:pt x="2020935" y="0"/>
                  </a:lnTo>
                  <a:cubicBezTo>
                    <a:pt x="2042311" y="0"/>
                    <a:pt x="2059640" y="17329"/>
                    <a:pt x="2059640" y="38705"/>
                  </a:cubicBezTo>
                  <a:lnTo>
                    <a:pt x="2059640" y="123065"/>
                  </a:lnTo>
                  <a:cubicBezTo>
                    <a:pt x="2059640" y="144441"/>
                    <a:pt x="2042311" y="161770"/>
                    <a:pt x="2020935" y="161770"/>
                  </a:cubicBezTo>
                  <a:lnTo>
                    <a:pt x="1781817" y="161770"/>
                  </a:lnTo>
                  <a:lnTo>
                    <a:pt x="1775208" y="129036"/>
                  </a:lnTo>
                  <a:cubicBezTo>
                    <a:pt x="1745920" y="59792"/>
                    <a:pt x="1677355" y="11205"/>
                    <a:pt x="1597442" y="11205"/>
                  </a:cubicBezTo>
                  <a:cubicBezTo>
                    <a:pt x="1517529" y="11205"/>
                    <a:pt x="1448964" y="59792"/>
                    <a:pt x="1419676" y="129036"/>
                  </a:cubicBezTo>
                  <a:lnTo>
                    <a:pt x="1413068" y="161770"/>
                  </a:lnTo>
                  <a:lnTo>
                    <a:pt x="698378" y="161770"/>
                  </a:lnTo>
                  <a:lnTo>
                    <a:pt x="691769" y="129036"/>
                  </a:lnTo>
                  <a:cubicBezTo>
                    <a:pt x="662481" y="59792"/>
                    <a:pt x="593916" y="11205"/>
                    <a:pt x="514003" y="11205"/>
                  </a:cubicBezTo>
                  <a:cubicBezTo>
                    <a:pt x="434090" y="11205"/>
                    <a:pt x="365525" y="59792"/>
                    <a:pt x="336237" y="129036"/>
                  </a:cubicBezTo>
                  <a:lnTo>
                    <a:pt x="329629" y="161770"/>
                  </a:lnTo>
                  <a:lnTo>
                    <a:pt x="38705" y="161770"/>
                  </a:lnTo>
                  <a:cubicBezTo>
                    <a:pt x="17329" y="161770"/>
                    <a:pt x="0" y="144441"/>
                    <a:pt x="0" y="123065"/>
                  </a:cubicBezTo>
                  <a:lnTo>
                    <a:pt x="0" y="38705"/>
                  </a:lnTo>
                  <a:cubicBezTo>
                    <a:pt x="0" y="17329"/>
                    <a:pt x="17329" y="0"/>
                    <a:pt x="387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7" name="矩形: 圆角 216"/>
            <p:cNvSpPr/>
            <p:nvPr/>
          </p:nvSpPr>
          <p:spPr>
            <a:xfrm rot="16200000">
              <a:off x="3119826" y="5912661"/>
              <a:ext cx="429059" cy="5416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8" name="矩形 217"/>
            <p:cNvSpPr/>
            <p:nvPr/>
          </p:nvSpPr>
          <p:spPr>
            <a:xfrm>
              <a:off x="2284973" y="5636171"/>
              <a:ext cx="1364625" cy="5203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9" name="椭圆 218"/>
            <p:cNvSpPr/>
            <p:nvPr/>
          </p:nvSpPr>
          <p:spPr>
            <a:xfrm>
              <a:off x="2589543" y="6201459"/>
              <a:ext cx="313886" cy="3138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0" name="椭圆 219"/>
            <p:cNvSpPr/>
            <p:nvPr/>
          </p:nvSpPr>
          <p:spPr>
            <a:xfrm>
              <a:off x="3672982" y="6201459"/>
              <a:ext cx="313886" cy="3138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31" name="组合 230"/>
          <p:cNvGrpSpPr/>
          <p:nvPr/>
        </p:nvGrpSpPr>
        <p:grpSpPr>
          <a:xfrm>
            <a:off x="8573331" y="5897574"/>
            <a:ext cx="3546039" cy="917278"/>
            <a:chOff x="-2621560" y="6581776"/>
            <a:chExt cx="7566940" cy="1957392"/>
          </a:xfrm>
        </p:grpSpPr>
        <p:grpSp>
          <p:nvGrpSpPr>
            <p:cNvPr id="232" name="组合 231"/>
            <p:cNvGrpSpPr/>
            <p:nvPr/>
          </p:nvGrpSpPr>
          <p:grpSpPr>
            <a:xfrm>
              <a:off x="3848617" y="7869219"/>
              <a:ext cx="1096763" cy="669949"/>
              <a:chOff x="2277035" y="5522259"/>
              <a:chExt cx="1767906" cy="1335741"/>
            </a:xfrm>
          </p:grpSpPr>
          <p:sp>
            <p:nvSpPr>
              <p:cNvPr id="261" name="等腰三角形 260"/>
              <p:cNvSpPr/>
              <p:nvPr/>
            </p:nvSpPr>
            <p:spPr>
              <a:xfrm>
                <a:off x="2277035" y="5522259"/>
                <a:ext cx="1767906" cy="1335741"/>
              </a:xfrm>
              <a:prstGeom prst="triangle">
                <a:avLst/>
              </a:prstGeom>
              <a:solidFill>
                <a:srgbClr val="8583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62" name="等腰三角形 261"/>
              <p:cNvSpPr/>
              <p:nvPr/>
            </p:nvSpPr>
            <p:spPr>
              <a:xfrm>
                <a:off x="2803525" y="5522259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576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3" name="组合 232"/>
            <p:cNvGrpSpPr/>
            <p:nvPr/>
          </p:nvGrpSpPr>
          <p:grpSpPr>
            <a:xfrm>
              <a:off x="1919572" y="7201348"/>
              <a:ext cx="1767906" cy="1335741"/>
              <a:chOff x="3258556" y="7017684"/>
              <a:chExt cx="1767906" cy="1335741"/>
            </a:xfrm>
          </p:grpSpPr>
          <p:sp>
            <p:nvSpPr>
              <p:cNvPr id="257" name="等腰三角形 256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8583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8" name="任意多边形: 形状 257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9" name="等腰三角形 258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576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60" name="任意多边形: 形状 259"/>
              <p:cNvSpPr/>
              <p:nvPr/>
            </p:nvSpPr>
            <p:spPr>
              <a:xfrm>
                <a:off x="4055259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4" name="组合 233"/>
            <p:cNvGrpSpPr/>
            <p:nvPr/>
          </p:nvGrpSpPr>
          <p:grpSpPr>
            <a:xfrm>
              <a:off x="2713100" y="7646502"/>
              <a:ext cx="1767906" cy="890587"/>
              <a:chOff x="3258556" y="7017684"/>
              <a:chExt cx="1767906" cy="1335741"/>
            </a:xfrm>
          </p:grpSpPr>
          <p:sp>
            <p:nvSpPr>
              <p:cNvPr id="253" name="等腰三角形 252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8583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4" name="任意多边形: 形状 253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5" name="等腰三角形 254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576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6" name="任意多边形: 形状 255"/>
              <p:cNvSpPr/>
              <p:nvPr/>
            </p:nvSpPr>
            <p:spPr>
              <a:xfrm>
                <a:off x="4056847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5" name="组合 234"/>
            <p:cNvGrpSpPr/>
            <p:nvPr/>
          </p:nvGrpSpPr>
          <p:grpSpPr>
            <a:xfrm>
              <a:off x="-2621560" y="7068456"/>
              <a:ext cx="1647547" cy="1468633"/>
              <a:chOff x="3258556" y="7017684"/>
              <a:chExt cx="1767906" cy="1335741"/>
            </a:xfrm>
          </p:grpSpPr>
          <p:sp>
            <p:nvSpPr>
              <p:cNvPr id="249" name="等腰三角形 248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0" name="任意多边形: 形状 249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1" name="等腰三角形 250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2" name="任意多边形: 形状 251"/>
              <p:cNvSpPr/>
              <p:nvPr/>
            </p:nvSpPr>
            <p:spPr>
              <a:xfrm>
                <a:off x="4052084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6" name="组合 235"/>
            <p:cNvGrpSpPr/>
            <p:nvPr/>
          </p:nvGrpSpPr>
          <p:grpSpPr>
            <a:xfrm>
              <a:off x="-26941" y="7201348"/>
              <a:ext cx="1767906" cy="1335741"/>
              <a:chOff x="3258556" y="7017684"/>
              <a:chExt cx="1767906" cy="1335741"/>
            </a:xfrm>
          </p:grpSpPr>
          <p:sp>
            <p:nvSpPr>
              <p:cNvPr id="245" name="等腰三角形 244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6" name="任意多边形: 形状 245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7" name="等腰三角形 246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8" name="任意多边形: 形状 247"/>
              <p:cNvSpPr/>
              <p:nvPr/>
            </p:nvSpPr>
            <p:spPr>
              <a:xfrm>
                <a:off x="4055259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237" name="组合 236"/>
            <p:cNvGrpSpPr/>
            <p:nvPr/>
          </p:nvGrpSpPr>
          <p:grpSpPr>
            <a:xfrm>
              <a:off x="-1905241" y="6581776"/>
              <a:ext cx="2744455" cy="1955314"/>
              <a:chOff x="3258556" y="7017684"/>
              <a:chExt cx="1767906" cy="1335741"/>
            </a:xfrm>
          </p:grpSpPr>
          <p:sp>
            <p:nvSpPr>
              <p:cNvPr id="241" name="等腰三角形 240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2" name="任意多边形: 形状 241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3" name="等腰三角形 242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4" name="任意多边形: 形状 243"/>
              <p:cNvSpPr/>
              <p:nvPr/>
            </p:nvSpPr>
            <p:spPr>
              <a:xfrm>
                <a:off x="4056175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8" name="组合 237"/>
            <p:cNvGrpSpPr/>
            <p:nvPr/>
          </p:nvGrpSpPr>
          <p:grpSpPr>
            <a:xfrm>
              <a:off x="1311603" y="7869219"/>
              <a:ext cx="1096763" cy="669949"/>
              <a:chOff x="2277035" y="5522259"/>
              <a:chExt cx="1767906" cy="1335741"/>
            </a:xfrm>
          </p:grpSpPr>
          <p:sp>
            <p:nvSpPr>
              <p:cNvPr id="239" name="等腰三角形 238"/>
              <p:cNvSpPr/>
              <p:nvPr/>
            </p:nvSpPr>
            <p:spPr>
              <a:xfrm>
                <a:off x="2277035" y="5522259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0" name="等腰三角形 239"/>
              <p:cNvSpPr/>
              <p:nvPr/>
            </p:nvSpPr>
            <p:spPr>
              <a:xfrm>
                <a:off x="2803525" y="5522259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63" name="组合 262"/>
          <p:cNvGrpSpPr/>
          <p:nvPr/>
        </p:nvGrpSpPr>
        <p:grpSpPr>
          <a:xfrm>
            <a:off x="2299245" y="6524624"/>
            <a:ext cx="941863" cy="345071"/>
            <a:chOff x="5736594" y="5701244"/>
            <a:chExt cx="714484" cy="261766"/>
          </a:xfrm>
        </p:grpSpPr>
        <p:grpSp>
          <p:nvGrpSpPr>
            <p:cNvPr id="264" name="组合 263"/>
            <p:cNvGrpSpPr/>
            <p:nvPr/>
          </p:nvGrpSpPr>
          <p:grpSpPr>
            <a:xfrm>
              <a:off x="5736594" y="5713410"/>
              <a:ext cx="357855" cy="249254"/>
              <a:chOff x="5317710" y="1764271"/>
              <a:chExt cx="1296053" cy="902730"/>
            </a:xfrm>
          </p:grpSpPr>
          <p:grpSp>
            <p:nvGrpSpPr>
              <p:cNvPr id="277" name="组合 276"/>
              <p:cNvGrpSpPr/>
              <p:nvPr/>
            </p:nvGrpSpPr>
            <p:grpSpPr>
              <a:xfrm>
                <a:off x="5317710" y="1764271"/>
                <a:ext cx="1062362" cy="902729"/>
                <a:chOff x="5317710" y="1764271"/>
                <a:chExt cx="1062362" cy="902729"/>
              </a:xfrm>
            </p:grpSpPr>
            <p:sp>
              <p:nvSpPr>
                <p:cNvPr id="281" name="任意多边形: 形状 280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2" name="任意多边形: 形状 281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78" name="组合 277"/>
              <p:cNvGrpSpPr/>
              <p:nvPr/>
            </p:nvGrpSpPr>
            <p:grpSpPr>
              <a:xfrm>
                <a:off x="5970291" y="2120219"/>
                <a:ext cx="643472" cy="546782"/>
                <a:chOff x="5317710" y="1764271"/>
                <a:chExt cx="1062362" cy="902729"/>
              </a:xfrm>
            </p:grpSpPr>
            <p:sp>
              <p:nvSpPr>
                <p:cNvPr id="279" name="任意多边形: 形状 278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0" name="任意多边形: 形状 279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265" name="组合 264"/>
            <p:cNvGrpSpPr/>
            <p:nvPr/>
          </p:nvGrpSpPr>
          <p:grpSpPr>
            <a:xfrm>
              <a:off x="6121325" y="5701244"/>
              <a:ext cx="119965" cy="261766"/>
              <a:chOff x="4853032" y="4530155"/>
              <a:chExt cx="197161" cy="430208"/>
            </a:xfrm>
          </p:grpSpPr>
          <p:grpSp>
            <p:nvGrpSpPr>
              <p:cNvPr id="272" name="组合 271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274" name="等腰三角形 273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5" name="等腰三角形 274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6" name="等腰三角形 275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73" name="矩形 272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6" name="组合 265"/>
            <p:cNvGrpSpPr/>
            <p:nvPr/>
          </p:nvGrpSpPr>
          <p:grpSpPr>
            <a:xfrm>
              <a:off x="6331113" y="5701244"/>
              <a:ext cx="119965" cy="261766"/>
              <a:chOff x="4853032" y="4530155"/>
              <a:chExt cx="197161" cy="430208"/>
            </a:xfrm>
          </p:grpSpPr>
          <p:grpSp>
            <p:nvGrpSpPr>
              <p:cNvPr id="267" name="组合 266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269" name="等腰三角形 268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0" name="等腰三角形 269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1" name="等腰三角形 270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68" name="矩形 267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83" name="组合 282"/>
          <p:cNvGrpSpPr/>
          <p:nvPr/>
        </p:nvGrpSpPr>
        <p:grpSpPr>
          <a:xfrm>
            <a:off x="1116613" y="6524624"/>
            <a:ext cx="941863" cy="345071"/>
            <a:chOff x="5736594" y="5701244"/>
            <a:chExt cx="714484" cy="261766"/>
          </a:xfrm>
        </p:grpSpPr>
        <p:grpSp>
          <p:nvGrpSpPr>
            <p:cNvPr id="284" name="组合 283"/>
            <p:cNvGrpSpPr/>
            <p:nvPr/>
          </p:nvGrpSpPr>
          <p:grpSpPr>
            <a:xfrm>
              <a:off x="5736594" y="5713410"/>
              <a:ext cx="357855" cy="249254"/>
              <a:chOff x="5317710" y="1764271"/>
              <a:chExt cx="1296053" cy="902730"/>
            </a:xfrm>
          </p:grpSpPr>
          <p:grpSp>
            <p:nvGrpSpPr>
              <p:cNvPr id="297" name="组合 296"/>
              <p:cNvGrpSpPr/>
              <p:nvPr/>
            </p:nvGrpSpPr>
            <p:grpSpPr>
              <a:xfrm>
                <a:off x="5317710" y="1764271"/>
                <a:ext cx="1062362" cy="902729"/>
                <a:chOff x="5317710" y="1764271"/>
                <a:chExt cx="1062362" cy="902729"/>
              </a:xfrm>
            </p:grpSpPr>
            <p:sp>
              <p:nvSpPr>
                <p:cNvPr id="301" name="任意多边形: 形状 300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2" name="任意多边形: 形状 301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98" name="组合 297"/>
              <p:cNvGrpSpPr/>
              <p:nvPr/>
            </p:nvGrpSpPr>
            <p:grpSpPr>
              <a:xfrm>
                <a:off x="5970291" y="2120219"/>
                <a:ext cx="643472" cy="546782"/>
                <a:chOff x="5317710" y="1764271"/>
                <a:chExt cx="1062362" cy="902729"/>
              </a:xfrm>
            </p:grpSpPr>
            <p:sp>
              <p:nvSpPr>
                <p:cNvPr id="299" name="任意多边形: 形状 298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0" name="任意多边形: 形状 299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285" name="组合 284"/>
            <p:cNvGrpSpPr/>
            <p:nvPr/>
          </p:nvGrpSpPr>
          <p:grpSpPr>
            <a:xfrm>
              <a:off x="6121325" y="5701244"/>
              <a:ext cx="119965" cy="261766"/>
              <a:chOff x="4853032" y="4530155"/>
              <a:chExt cx="197161" cy="430208"/>
            </a:xfrm>
          </p:grpSpPr>
          <p:grpSp>
            <p:nvGrpSpPr>
              <p:cNvPr id="292" name="组合 291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294" name="等腰三角形 293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5" name="等腰三角形 294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6" name="等腰三角形 295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93" name="矩形 292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6" name="组合 285"/>
            <p:cNvGrpSpPr/>
            <p:nvPr/>
          </p:nvGrpSpPr>
          <p:grpSpPr>
            <a:xfrm>
              <a:off x="6331113" y="5701244"/>
              <a:ext cx="119965" cy="261766"/>
              <a:chOff x="4853032" y="4530155"/>
              <a:chExt cx="197161" cy="430208"/>
            </a:xfrm>
          </p:grpSpPr>
          <p:grpSp>
            <p:nvGrpSpPr>
              <p:cNvPr id="287" name="组合 286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289" name="等腰三角形 288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0" name="等腰三角形 289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1" name="等腰三角形 290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88" name="矩形 287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50" name="文本框 349"/>
          <p:cNvSpPr txBox="1"/>
          <p:nvPr/>
        </p:nvSpPr>
        <p:spPr>
          <a:xfrm>
            <a:off x="3613020" y="905235"/>
            <a:ext cx="4965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/>
                </a:solidFill>
                <a:latin typeface="锐字真言体免费商用" panose="02010600030101010101" pitchFamily="2" charset="-122"/>
                <a:ea typeface="锐字真言体免费商用" panose="02010600030101010101" pitchFamily="2" charset="-122"/>
              </a:rPr>
              <a:t>如何预防食物中毒 </a:t>
            </a:r>
            <a:endParaRPr lang="zh-CN" altLang="en-US" sz="2800" dirty="0">
              <a:solidFill>
                <a:schemeClr val="accent1"/>
              </a:solidFill>
              <a:latin typeface="锐字真言体免费商用" panose="02010600030101010101" pitchFamily="2" charset="-122"/>
              <a:ea typeface="锐字真言体免费商用" panose="02010600030101010101" pitchFamily="2" charset="-122"/>
            </a:endParaRPr>
          </a:p>
        </p:txBody>
      </p:sp>
      <p:sp>
        <p:nvSpPr>
          <p:cNvPr id="404" name="椭圆 403"/>
          <p:cNvSpPr/>
          <p:nvPr/>
        </p:nvSpPr>
        <p:spPr>
          <a:xfrm>
            <a:off x="7375012" y="3653405"/>
            <a:ext cx="697480" cy="432012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0" name="椭圆 409"/>
          <p:cNvSpPr/>
          <p:nvPr/>
        </p:nvSpPr>
        <p:spPr>
          <a:xfrm>
            <a:off x="4783454" y="3038446"/>
            <a:ext cx="697480" cy="432012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6" name="椭圆 415"/>
          <p:cNvSpPr/>
          <p:nvPr/>
        </p:nvSpPr>
        <p:spPr>
          <a:xfrm>
            <a:off x="8270806" y="3039658"/>
            <a:ext cx="697480" cy="432012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5" name="椭圆 304"/>
          <p:cNvSpPr/>
          <p:nvPr/>
        </p:nvSpPr>
        <p:spPr>
          <a:xfrm>
            <a:off x="3834868" y="3653405"/>
            <a:ext cx="697480" cy="432012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 rot="5400000">
            <a:off x="4868131" y="-1152979"/>
            <a:ext cx="695521" cy="9470524"/>
            <a:chOff x="1400795" y="2707930"/>
            <a:chExt cx="6681063" cy="752475"/>
          </a:xfrm>
        </p:grpSpPr>
        <p:sp>
          <p:nvSpPr>
            <p:cNvPr id="8" name="矩形 7"/>
            <p:cNvSpPr/>
            <p:nvPr/>
          </p:nvSpPr>
          <p:spPr>
            <a:xfrm>
              <a:off x="1400795" y="2707930"/>
              <a:ext cx="1340775" cy="75247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4" name="矩形 333"/>
            <p:cNvSpPr/>
            <p:nvPr/>
          </p:nvSpPr>
          <p:spPr>
            <a:xfrm>
              <a:off x="2735867" y="2707930"/>
              <a:ext cx="1340775" cy="75247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5" name="矩形 334"/>
            <p:cNvSpPr/>
            <p:nvPr/>
          </p:nvSpPr>
          <p:spPr>
            <a:xfrm>
              <a:off x="4070939" y="2707930"/>
              <a:ext cx="1340775" cy="75247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6" name="矩形 335"/>
            <p:cNvSpPr/>
            <p:nvPr/>
          </p:nvSpPr>
          <p:spPr>
            <a:xfrm>
              <a:off x="5406011" y="2707930"/>
              <a:ext cx="1340775" cy="75247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7" name="矩形 336"/>
            <p:cNvSpPr/>
            <p:nvPr/>
          </p:nvSpPr>
          <p:spPr>
            <a:xfrm>
              <a:off x="6741083" y="2707930"/>
              <a:ext cx="1340775" cy="7524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0" name="椭圆 309"/>
          <p:cNvSpPr/>
          <p:nvPr/>
        </p:nvSpPr>
        <p:spPr>
          <a:xfrm>
            <a:off x="9883639" y="3234548"/>
            <a:ext cx="135027" cy="14002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1" name="椭圆 390"/>
          <p:cNvSpPr/>
          <p:nvPr/>
        </p:nvSpPr>
        <p:spPr>
          <a:xfrm>
            <a:off x="9883639" y="3372530"/>
            <a:ext cx="135027" cy="14002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2" name="椭圆 391"/>
          <p:cNvSpPr/>
          <p:nvPr/>
        </p:nvSpPr>
        <p:spPr>
          <a:xfrm>
            <a:off x="9883639" y="3510512"/>
            <a:ext cx="135027" cy="14002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3" name="椭圆 392"/>
          <p:cNvSpPr/>
          <p:nvPr/>
        </p:nvSpPr>
        <p:spPr>
          <a:xfrm>
            <a:off x="9883639" y="3648494"/>
            <a:ext cx="135027" cy="14002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4" name="椭圆 393"/>
          <p:cNvSpPr/>
          <p:nvPr/>
        </p:nvSpPr>
        <p:spPr>
          <a:xfrm>
            <a:off x="9883639" y="3786476"/>
            <a:ext cx="135027" cy="14002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1" name="等腰三角形 310"/>
          <p:cNvSpPr/>
          <p:nvPr/>
        </p:nvSpPr>
        <p:spPr>
          <a:xfrm rot="5400000">
            <a:off x="9987057" y="3194392"/>
            <a:ext cx="696832" cy="767388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6" name="任意多边形: 形状 395"/>
          <p:cNvSpPr/>
          <p:nvPr/>
        </p:nvSpPr>
        <p:spPr>
          <a:xfrm rot="5400000">
            <a:off x="10498706" y="3463024"/>
            <a:ext cx="208966" cy="230125"/>
          </a:xfrm>
          <a:custGeom>
            <a:avLst/>
            <a:gdLst>
              <a:gd name="connsiteX0" fmla="*/ 0 w 208966"/>
              <a:gd name="connsiteY0" fmla="*/ 230125 h 230125"/>
              <a:gd name="connsiteX1" fmla="*/ 104483 w 208966"/>
              <a:gd name="connsiteY1" fmla="*/ 0 h 230125"/>
              <a:gd name="connsiteX2" fmla="*/ 208966 w 208966"/>
              <a:gd name="connsiteY2" fmla="*/ 230125 h 23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966" h="230125">
                <a:moveTo>
                  <a:pt x="0" y="230125"/>
                </a:moveTo>
                <a:lnTo>
                  <a:pt x="104483" y="0"/>
                </a:lnTo>
                <a:lnTo>
                  <a:pt x="208966" y="23012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16" name="组合 315"/>
          <p:cNvGrpSpPr/>
          <p:nvPr/>
        </p:nvGrpSpPr>
        <p:grpSpPr>
          <a:xfrm>
            <a:off x="3163235" y="2772584"/>
            <a:ext cx="1026852" cy="1312833"/>
            <a:chOff x="2715364" y="2133600"/>
            <a:chExt cx="1026852" cy="1312833"/>
          </a:xfrm>
        </p:grpSpPr>
        <p:grpSp>
          <p:nvGrpSpPr>
            <p:cNvPr id="308" name="组合 307"/>
            <p:cNvGrpSpPr/>
            <p:nvPr/>
          </p:nvGrpSpPr>
          <p:grpSpPr>
            <a:xfrm>
              <a:off x="2715364" y="2133600"/>
              <a:ext cx="1026852" cy="1312833"/>
              <a:chOff x="2715364" y="2133600"/>
              <a:chExt cx="1026852" cy="1312833"/>
            </a:xfrm>
          </p:grpSpPr>
          <p:sp>
            <p:nvSpPr>
              <p:cNvPr id="389" name="任意多边形: 形状 388"/>
              <p:cNvSpPr/>
              <p:nvPr/>
            </p:nvSpPr>
            <p:spPr>
              <a:xfrm>
                <a:off x="2867417" y="2440163"/>
                <a:ext cx="874799" cy="1006270"/>
              </a:xfrm>
              <a:custGeom>
                <a:avLst/>
                <a:gdLst>
                  <a:gd name="connsiteX0" fmla="*/ 0 w 874799"/>
                  <a:gd name="connsiteY0" fmla="*/ 0 h 1396470"/>
                  <a:gd name="connsiteX1" fmla="*/ 696493 w 874799"/>
                  <a:gd name="connsiteY1" fmla="*/ 0 h 1396470"/>
                  <a:gd name="connsiteX2" fmla="*/ 696493 w 874799"/>
                  <a:gd name="connsiteY2" fmla="*/ 1062037 h 1396470"/>
                  <a:gd name="connsiteX3" fmla="*/ 694459 w 874799"/>
                  <a:gd name="connsiteY3" fmla="*/ 1062037 h 1396470"/>
                  <a:gd name="connsiteX4" fmla="*/ 695951 w 874799"/>
                  <a:gd name="connsiteY4" fmla="*/ 1075474 h 1396470"/>
                  <a:gd name="connsiteX5" fmla="*/ 694323 w 874799"/>
                  <a:gd name="connsiteY5" fmla="*/ 1091699 h 1396470"/>
                  <a:gd name="connsiteX6" fmla="*/ 847862 w 874799"/>
                  <a:gd name="connsiteY6" fmla="*/ 1381783 h 1396470"/>
                  <a:gd name="connsiteX7" fmla="*/ 874799 w 874799"/>
                  <a:gd name="connsiteY7" fmla="*/ 1396470 h 1396470"/>
                  <a:gd name="connsiteX8" fmla="*/ 349084 w 874799"/>
                  <a:gd name="connsiteY8" fmla="*/ 1396470 h 1396470"/>
                  <a:gd name="connsiteX9" fmla="*/ 349084 w 874799"/>
                  <a:gd name="connsiteY9" fmla="*/ 1396394 h 1396470"/>
                  <a:gd name="connsiteX10" fmla="*/ 348247 w 874799"/>
                  <a:gd name="connsiteY10" fmla="*/ 1396470 h 1396470"/>
                  <a:gd name="connsiteX11" fmla="*/ 0 w 874799"/>
                  <a:gd name="connsiteY11" fmla="*/ 1080362 h 1396470"/>
                  <a:gd name="connsiteX12" fmla="*/ 2035 w 874799"/>
                  <a:gd name="connsiteY12" fmla="*/ 1062037 h 1396470"/>
                  <a:gd name="connsiteX13" fmla="*/ 0 w 874799"/>
                  <a:gd name="connsiteY13" fmla="*/ 1062037 h 13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74799" h="1396470">
                    <a:moveTo>
                      <a:pt x="0" y="0"/>
                    </a:moveTo>
                    <a:lnTo>
                      <a:pt x="696493" y="0"/>
                    </a:lnTo>
                    <a:lnTo>
                      <a:pt x="696493" y="1062037"/>
                    </a:lnTo>
                    <a:lnTo>
                      <a:pt x="694459" y="1062037"/>
                    </a:lnTo>
                    <a:lnTo>
                      <a:pt x="695951" y="1075474"/>
                    </a:lnTo>
                    <a:lnTo>
                      <a:pt x="694323" y="1091699"/>
                    </a:lnTo>
                    <a:cubicBezTo>
                      <a:pt x="694323" y="1212452"/>
                      <a:pt x="755227" y="1318916"/>
                      <a:pt x="847862" y="1381783"/>
                    </a:cubicBezTo>
                    <a:lnTo>
                      <a:pt x="874799" y="1396470"/>
                    </a:lnTo>
                    <a:lnTo>
                      <a:pt x="349084" y="1396470"/>
                    </a:lnTo>
                    <a:lnTo>
                      <a:pt x="349084" y="1396394"/>
                    </a:lnTo>
                    <a:lnTo>
                      <a:pt x="348247" y="1396470"/>
                    </a:lnTo>
                    <a:cubicBezTo>
                      <a:pt x="155915" y="1396470"/>
                      <a:pt x="0" y="1254944"/>
                      <a:pt x="0" y="1080362"/>
                    </a:cubicBezTo>
                    <a:lnTo>
                      <a:pt x="2035" y="1062037"/>
                    </a:lnTo>
                    <a:lnTo>
                      <a:pt x="0" y="1062037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07" name="等腰三角形 306"/>
              <p:cNvSpPr/>
              <p:nvPr/>
            </p:nvSpPr>
            <p:spPr>
              <a:xfrm>
                <a:off x="2715364" y="2133600"/>
                <a:ext cx="1020373" cy="320570"/>
              </a:xfrm>
              <a:prstGeom prst="triangl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97" name="文本框 396"/>
            <p:cNvSpPr txBox="1"/>
            <p:nvPr/>
          </p:nvSpPr>
          <p:spPr>
            <a:xfrm>
              <a:off x="2917537" y="2572739"/>
              <a:ext cx="6282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锐字真言体免费商用" panose="02010600030101010101" pitchFamily="2" charset="-122"/>
                  <a:ea typeface="锐字真言体免费商用" panose="02010600030101010101" pitchFamily="2" charset="-122"/>
                </a:rPr>
                <a:t>07</a:t>
              </a:r>
              <a:endParaRPr lang="zh-CN" altLang="en-US" sz="2800" dirty="0">
                <a:solidFill>
                  <a:schemeClr val="bg1"/>
                </a:solidFill>
                <a:latin typeface="锐字真言体免费商用" panose="02010600030101010101" pitchFamily="2" charset="-122"/>
                <a:ea typeface="锐字真言体免费商用" panose="02010600030101010101" pitchFamily="2" charset="-122"/>
              </a:endParaRPr>
            </a:p>
          </p:txBody>
        </p:sp>
      </p:grpSp>
      <p:grpSp>
        <p:nvGrpSpPr>
          <p:cNvPr id="399" name="组合 398"/>
          <p:cNvGrpSpPr/>
          <p:nvPr/>
        </p:nvGrpSpPr>
        <p:grpSpPr>
          <a:xfrm rot="10800000">
            <a:off x="1458197" y="3041321"/>
            <a:ext cx="1026852" cy="1312833"/>
            <a:chOff x="2715364" y="2133600"/>
            <a:chExt cx="1026852" cy="1312833"/>
          </a:xfrm>
        </p:grpSpPr>
        <p:grpSp>
          <p:nvGrpSpPr>
            <p:cNvPr id="400" name="组合 399"/>
            <p:cNvGrpSpPr/>
            <p:nvPr/>
          </p:nvGrpSpPr>
          <p:grpSpPr>
            <a:xfrm>
              <a:off x="2715364" y="2133600"/>
              <a:ext cx="1026852" cy="1312833"/>
              <a:chOff x="2715364" y="2133600"/>
              <a:chExt cx="1026852" cy="1312833"/>
            </a:xfrm>
          </p:grpSpPr>
          <p:sp>
            <p:nvSpPr>
              <p:cNvPr id="402" name="任意多边形: 形状 401"/>
              <p:cNvSpPr/>
              <p:nvPr/>
            </p:nvSpPr>
            <p:spPr>
              <a:xfrm>
                <a:off x="2867417" y="2440163"/>
                <a:ext cx="874799" cy="1006270"/>
              </a:xfrm>
              <a:custGeom>
                <a:avLst/>
                <a:gdLst>
                  <a:gd name="connsiteX0" fmla="*/ 0 w 874799"/>
                  <a:gd name="connsiteY0" fmla="*/ 0 h 1396470"/>
                  <a:gd name="connsiteX1" fmla="*/ 696493 w 874799"/>
                  <a:gd name="connsiteY1" fmla="*/ 0 h 1396470"/>
                  <a:gd name="connsiteX2" fmla="*/ 696493 w 874799"/>
                  <a:gd name="connsiteY2" fmla="*/ 1062037 h 1396470"/>
                  <a:gd name="connsiteX3" fmla="*/ 694459 w 874799"/>
                  <a:gd name="connsiteY3" fmla="*/ 1062037 h 1396470"/>
                  <a:gd name="connsiteX4" fmla="*/ 695951 w 874799"/>
                  <a:gd name="connsiteY4" fmla="*/ 1075474 h 1396470"/>
                  <a:gd name="connsiteX5" fmla="*/ 694323 w 874799"/>
                  <a:gd name="connsiteY5" fmla="*/ 1091699 h 1396470"/>
                  <a:gd name="connsiteX6" fmla="*/ 847862 w 874799"/>
                  <a:gd name="connsiteY6" fmla="*/ 1381783 h 1396470"/>
                  <a:gd name="connsiteX7" fmla="*/ 874799 w 874799"/>
                  <a:gd name="connsiteY7" fmla="*/ 1396470 h 1396470"/>
                  <a:gd name="connsiteX8" fmla="*/ 349084 w 874799"/>
                  <a:gd name="connsiteY8" fmla="*/ 1396470 h 1396470"/>
                  <a:gd name="connsiteX9" fmla="*/ 349084 w 874799"/>
                  <a:gd name="connsiteY9" fmla="*/ 1396394 h 1396470"/>
                  <a:gd name="connsiteX10" fmla="*/ 348247 w 874799"/>
                  <a:gd name="connsiteY10" fmla="*/ 1396470 h 1396470"/>
                  <a:gd name="connsiteX11" fmla="*/ 0 w 874799"/>
                  <a:gd name="connsiteY11" fmla="*/ 1080362 h 1396470"/>
                  <a:gd name="connsiteX12" fmla="*/ 2035 w 874799"/>
                  <a:gd name="connsiteY12" fmla="*/ 1062037 h 1396470"/>
                  <a:gd name="connsiteX13" fmla="*/ 0 w 874799"/>
                  <a:gd name="connsiteY13" fmla="*/ 1062037 h 13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74799" h="1396470">
                    <a:moveTo>
                      <a:pt x="0" y="0"/>
                    </a:moveTo>
                    <a:lnTo>
                      <a:pt x="696493" y="0"/>
                    </a:lnTo>
                    <a:lnTo>
                      <a:pt x="696493" y="1062037"/>
                    </a:lnTo>
                    <a:lnTo>
                      <a:pt x="694459" y="1062037"/>
                    </a:lnTo>
                    <a:lnTo>
                      <a:pt x="695951" y="1075474"/>
                    </a:lnTo>
                    <a:lnTo>
                      <a:pt x="694323" y="1091699"/>
                    </a:lnTo>
                    <a:cubicBezTo>
                      <a:pt x="694323" y="1212452"/>
                      <a:pt x="755227" y="1318916"/>
                      <a:pt x="847862" y="1381783"/>
                    </a:cubicBezTo>
                    <a:lnTo>
                      <a:pt x="874799" y="1396470"/>
                    </a:lnTo>
                    <a:lnTo>
                      <a:pt x="349084" y="1396470"/>
                    </a:lnTo>
                    <a:lnTo>
                      <a:pt x="349084" y="1396394"/>
                    </a:lnTo>
                    <a:lnTo>
                      <a:pt x="348247" y="1396470"/>
                    </a:lnTo>
                    <a:cubicBezTo>
                      <a:pt x="155915" y="1396470"/>
                      <a:pt x="0" y="1254944"/>
                      <a:pt x="0" y="1080362"/>
                    </a:cubicBezTo>
                    <a:lnTo>
                      <a:pt x="2035" y="1062037"/>
                    </a:lnTo>
                    <a:lnTo>
                      <a:pt x="0" y="106203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03" name="等腰三角形 402"/>
              <p:cNvSpPr/>
              <p:nvPr/>
            </p:nvSpPr>
            <p:spPr>
              <a:xfrm>
                <a:off x="2715364" y="2133600"/>
                <a:ext cx="1020373" cy="320570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01" name="文本框 400"/>
            <p:cNvSpPr txBox="1"/>
            <p:nvPr/>
          </p:nvSpPr>
          <p:spPr>
            <a:xfrm rot="10800000">
              <a:off x="2917537" y="2572739"/>
              <a:ext cx="6282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锐字真言体免费商用" panose="02010600030101010101" pitchFamily="2" charset="-122"/>
                  <a:ea typeface="锐字真言体免费商用" panose="02010600030101010101" pitchFamily="2" charset="-122"/>
                </a:rPr>
                <a:t>06</a:t>
              </a:r>
              <a:endParaRPr lang="zh-CN" altLang="en-US" sz="2800" dirty="0">
                <a:solidFill>
                  <a:schemeClr val="bg1"/>
                </a:solidFill>
                <a:latin typeface="锐字真言体免费商用" panose="02010600030101010101" pitchFamily="2" charset="-122"/>
                <a:ea typeface="锐字真言体免费商用" panose="02010600030101010101" pitchFamily="2" charset="-122"/>
              </a:endParaRPr>
            </a:p>
          </p:txBody>
        </p:sp>
      </p:grpSp>
      <p:grpSp>
        <p:nvGrpSpPr>
          <p:cNvPr id="405" name="组合 404"/>
          <p:cNvGrpSpPr/>
          <p:nvPr/>
        </p:nvGrpSpPr>
        <p:grpSpPr>
          <a:xfrm>
            <a:off x="6703379" y="2772584"/>
            <a:ext cx="1026852" cy="1312833"/>
            <a:chOff x="2715364" y="2133600"/>
            <a:chExt cx="1026852" cy="1312833"/>
          </a:xfrm>
        </p:grpSpPr>
        <p:grpSp>
          <p:nvGrpSpPr>
            <p:cNvPr id="406" name="组合 405"/>
            <p:cNvGrpSpPr/>
            <p:nvPr/>
          </p:nvGrpSpPr>
          <p:grpSpPr>
            <a:xfrm>
              <a:off x="2715364" y="2133600"/>
              <a:ext cx="1026852" cy="1312833"/>
              <a:chOff x="2715364" y="2133600"/>
              <a:chExt cx="1026852" cy="1312833"/>
            </a:xfrm>
          </p:grpSpPr>
          <p:sp>
            <p:nvSpPr>
              <p:cNvPr id="408" name="任意多边形: 形状 407"/>
              <p:cNvSpPr/>
              <p:nvPr/>
            </p:nvSpPr>
            <p:spPr>
              <a:xfrm>
                <a:off x="2867417" y="2440163"/>
                <a:ext cx="874799" cy="1006270"/>
              </a:xfrm>
              <a:custGeom>
                <a:avLst/>
                <a:gdLst>
                  <a:gd name="connsiteX0" fmla="*/ 0 w 874799"/>
                  <a:gd name="connsiteY0" fmla="*/ 0 h 1396470"/>
                  <a:gd name="connsiteX1" fmla="*/ 696493 w 874799"/>
                  <a:gd name="connsiteY1" fmla="*/ 0 h 1396470"/>
                  <a:gd name="connsiteX2" fmla="*/ 696493 w 874799"/>
                  <a:gd name="connsiteY2" fmla="*/ 1062037 h 1396470"/>
                  <a:gd name="connsiteX3" fmla="*/ 694459 w 874799"/>
                  <a:gd name="connsiteY3" fmla="*/ 1062037 h 1396470"/>
                  <a:gd name="connsiteX4" fmla="*/ 695951 w 874799"/>
                  <a:gd name="connsiteY4" fmla="*/ 1075474 h 1396470"/>
                  <a:gd name="connsiteX5" fmla="*/ 694323 w 874799"/>
                  <a:gd name="connsiteY5" fmla="*/ 1091699 h 1396470"/>
                  <a:gd name="connsiteX6" fmla="*/ 847862 w 874799"/>
                  <a:gd name="connsiteY6" fmla="*/ 1381783 h 1396470"/>
                  <a:gd name="connsiteX7" fmla="*/ 874799 w 874799"/>
                  <a:gd name="connsiteY7" fmla="*/ 1396470 h 1396470"/>
                  <a:gd name="connsiteX8" fmla="*/ 349084 w 874799"/>
                  <a:gd name="connsiteY8" fmla="*/ 1396470 h 1396470"/>
                  <a:gd name="connsiteX9" fmla="*/ 349084 w 874799"/>
                  <a:gd name="connsiteY9" fmla="*/ 1396394 h 1396470"/>
                  <a:gd name="connsiteX10" fmla="*/ 348247 w 874799"/>
                  <a:gd name="connsiteY10" fmla="*/ 1396470 h 1396470"/>
                  <a:gd name="connsiteX11" fmla="*/ 0 w 874799"/>
                  <a:gd name="connsiteY11" fmla="*/ 1080362 h 1396470"/>
                  <a:gd name="connsiteX12" fmla="*/ 2035 w 874799"/>
                  <a:gd name="connsiteY12" fmla="*/ 1062037 h 1396470"/>
                  <a:gd name="connsiteX13" fmla="*/ 0 w 874799"/>
                  <a:gd name="connsiteY13" fmla="*/ 1062037 h 13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74799" h="1396470">
                    <a:moveTo>
                      <a:pt x="0" y="0"/>
                    </a:moveTo>
                    <a:lnTo>
                      <a:pt x="696493" y="0"/>
                    </a:lnTo>
                    <a:lnTo>
                      <a:pt x="696493" y="1062037"/>
                    </a:lnTo>
                    <a:lnTo>
                      <a:pt x="694459" y="1062037"/>
                    </a:lnTo>
                    <a:lnTo>
                      <a:pt x="695951" y="1075474"/>
                    </a:lnTo>
                    <a:lnTo>
                      <a:pt x="694323" y="1091699"/>
                    </a:lnTo>
                    <a:cubicBezTo>
                      <a:pt x="694323" y="1212452"/>
                      <a:pt x="755227" y="1318916"/>
                      <a:pt x="847862" y="1381783"/>
                    </a:cubicBezTo>
                    <a:lnTo>
                      <a:pt x="874799" y="1396470"/>
                    </a:lnTo>
                    <a:lnTo>
                      <a:pt x="349084" y="1396470"/>
                    </a:lnTo>
                    <a:lnTo>
                      <a:pt x="349084" y="1396394"/>
                    </a:lnTo>
                    <a:lnTo>
                      <a:pt x="348247" y="1396470"/>
                    </a:lnTo>
                    <a:cubicBezTo>
                      <a:pt x="155915" y="1396470"/>
                      <a:pt x="0" y="1254944"/>
                      <a:pt x="0" y="1080362"/>
                    </a:cubicBezTo>
                    <a:lnTo>
                      <a:pt x="2035" y="1062037"/>
                    </a:lnTo>
                    <a:lnTo>
                      <a:pt x="0" y="106203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09" name="等腰三角形 408"/>
              <p:cNvSpPr/>
              <p:nvPr/>
            </p:nvSpPr>
            <p:spPr>
              <a:xfrm>
                <a:off x="2715364" y="2133600"/>
                <a:ext cx="1020373" cy="320570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07" name="文本框 406"/>
            <p:cNvSpPr txBox="1"/>
            <p:nvPr/>
          </p:nvSpPr>
          <p:spPr>
            <a:xfrm>
              <a:off x="2917537" y="2572739"/>
              <a:ext cx="6282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锐字真言体免费商用" panose="02010600030101010101" pitchFamily="2" charset="-122"/>
                  <a:ea typeface="锐字真言体免费商用" panose="02010600030101010101" pitchFamily="2" charset="-122"/>
                </a:rPr>
                <a:t>09</a:t>
              </a:r>
              <a:endParaRPr lang="zh-CN" altLang="en-US" sz="2800" dirty="0">
                <a:solidFill>
                  <a:schemeClr val="bg1"/>
                </a:solidFill>
                <a:latin typeface="锐字真言体免费商用" panose="02010600030101010101" pitchFamily="2" charset="-122"/>
                <a:ea typeface="锐字真言体免费商用" panose="02010600030101010101" pitchFamily="2" charset="-122"/>
              </a:endParaRPr>
            </a:p>
          </p:txBody>
        </p:sp>
      </p:grpSp>
      <p:grpSp>
        <p:nvGrpSpPr>
          <p:cNvPr id="411" name="组合 410"/>
          <p:cNvGrpSpPr/>
          <p:nvPr/>
        </p:nvGrpSpPr>
        <p:grpSpPr>
          <a:xfrm rot="10800000">
            <a:off x="5120215" y="3038902"/>
            <a:ext cx="1026852" cy="1312833"/>
            <a:chOff x="2715364" y="2133600"/>
            <a:chExt cx="1026852" cy="1312833"/>
          </a:xfrm>
        </p:grpSpPr>
        <p:grpSp>
          <p:nvGrpSpPr>
            <p:cNvPr id="412" name="组合 411"/>
            <p:cNvGrpSpPr/>
            <p:nvPr/>
          </p:nvGrpSpPr>
          <p:grpSpPr>
            <a:xfrm>
              <a:off x="2715364" y="2133600"/>
              <a:ext cx="1026852" cy="1312833"/>
              <a:chOff x="2715364" y="2133600"/>
              <a:chExt cx="1026852" cy="1312833"/>
            </a:xfrm>
          </p:grpSpPr>
          <p:sp>
            <p:nvSpPr>
              <p:cNvPr id="414" name="任意多边形: 形状 413"/>
              <p:cNvSpPr/>
              <p:nvPr/>
            </p:nvSpPr>
            <p:spPr>
              <a:xfrm>
                <a:off x="2867417" y="2440163"/>
                <a:ext cx="874799" cy="1006270"/>
              </a:xfrm>
              <a:custGeom>
                <a:avLst/>
                <a:gdLst>
                  <a:gd name="connsiteX0" fmla="*/ 0 w 874799"/>
                  <a:gd name="connsiteY0" fmla="*/ 0 h 1396470"/>
                  <a:gd name="connsiteX1" fmla="*/ 696493 w 874799"/>
                  <a:gd name="connsiteY1" fmla="*/ 0 h 1396470"/>
                  <a:gd name="connsiteX2" fmla="*/ 696493 w 874799"/>
                  <a:gd name="connsiteY2" fmla="*/ 1062037 h 1396470"/>
                  <a:gd name="connsiteX3" fmla="*/ 694459 w 874799"/>
                  <a:gd name="connsiteY3" fmla="*/ 1062037 h 1396470"/>
                  <a:gd name="connsiteX4" fmla="*/ 695951 w 874799"/>
                  <a:gd name="connsiteY4" fmla="*/ 1075474 h 1396470"/>
                  <a:gd name="connsiteX5" fmla="*/ 694323 w 874799"/>
                  <a:gd name="connsiteY5" fmla="*/ 1091699 h 1396470"/>
                  <a:gd name="connsiteX6" fmla="*/ 847862 w 874799"/>
                  <a:gd name="connsiteY6" fmla="*/ 1381783 h 1396470"/>
                  <a:gd name="connsiteX7" fmla="*/ 874799 w 874799"/>
                  <a:gd name="connsiteY7" fmla="*/ 1396470 h 1396470"/>
                  <a:gd name="connsiteX8" fmla="*/ 349084 w 874799"/>
                  <a:gd name="connsiteY8" fmla="*/ 1396470 h 1396470"/>
                  <a:gd name="connsiteX9" fmla="*/ 349084 w 874799"/>
                  <a:gd name="connsiteY9" fmla="*/ 1396394 h 1396470"/>
                  <a:gd name="connsiteX10" fmla="*/ 348247 w 874799"/>
                  <a:gd name="connsiteY10" fmla="*/ 1396470 h 1396470"/>
                  <a:gd name="connsiteX11" fmla="*/ 0 w 874799"/>
                  <a:gd name="connsiteY11" fmla="*/ 1080362 h 1396470"/>
                  <a:gd name="connsiteX12" fmla="*/ 2035 w 874799"/>
                  <a:gd name="connsiteY12" fmla="*/ 1062037 h 1396470"/>
                  <a:gd name="connsiteX13" fmla="*/ 0 w 874799"/>
                  <a:gd name="connsiteY13" fmla="*/ 1062037 h 13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74799" h="1396470">
                    <a:moveTo>
                      <a:pt x="0" y="0"/>
                    </a:moveTo>
                    <a:lnTo>
                      <a:pt x="696493" y="0"/>
                    </a:lnTo>
                    <a:lnTo>
                      <a:pt x="696493" y="1062037"/>
                    </a:lnTo>
                    <a:lnTo>
                      <a:pt x="694459" y="1062037"/>
                    </a:lnTo>
                    <a:lnTo>
                      <a:pt x="695951" y="1075474"/>
                    </a:lnTo>
                    <a:lnTo>
                      <a:pt x="694323" y="1091699"/>
                    </a:lnTo>
                    <a:cubicBezTo>
                      <a:pt x="694323" y="1212452"/>
                      <a:pt x="755227" y="1318916"/>
                      <a:pt x="847862" y="1381783"/>
                    </a:cubicBezTo>
                    <a:lnTo>
                      <a:pt x="874799" y="1396470"/>
                    </a:lnTo>
                    <a:lnTo>
                      <a:pt x="349084" y="1396470"/>
                    </a:lnTo>
                    <a:lnTo>
                      <a:pt x="349084" y="1396394"/>
                    </a:lnTo>
                    <a:lnTo>
                      <a:pt x="348247" y="1396470"/>
                    </a:lnTo>
                    <a:cubicBezTo>
                      <a:pt x="155915" y="1396470"/>
                      <a:pt x="0" y="1254944"/>
                      <a:pt x="0" y="1080362"/>
                    </a:cubicBezTo>
                    <a:lnTo>
                      <a:pt x="2035" y="1062037"/>
                    </a:lnTo>
                    <a:lnTo>
                      <a:pt x="0" y="106203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15" name="等腰三角形 414"/>
              <p:cNvSpPr/>
              <p:nvPr/>
            </p:nvSpPr>
            <p:spPr>
              <a:xfrm>
                <a:off x="2715364" y="2133600"/>
                <a:ext cx="1020373" cy="320570"/>
              </a:xfrm>
              <a:prstGeom prst="triangl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13" name="文本框 412"/>
            <p:cNvSpPr txBox="1"/>
            <p:nvPr/>
          </p:nvSpPr>
          <p:spPr>
            <a:xfrm rot="10800000">
              <a:off x="2917537" y="2572739"/>
              <a:ext cx="6282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锐字真言体免费商用" panose="02010600030101010101" pitchFamily="2" charset="-122"/>
                  <a:ea typeface="锐字真言体免费商用" panose="02010600030101010101" pitchFamily="2" charset="-122"/>
                </a:rPr>
                <a:t>08</a:t>
              </a:r>
              <a:endParaRPr lang="zh-CN" altLang="en-US" sz="2800" dirty="0">
                <a:solidFill>
                  <a:schemeClr val="bg1"/>
                </a:solidFill>
                <a:latin typeface="锐字真言体免费商用" panose="02010600030101010101" pitchFamily="2" charset="-122"/>
                <a:ea typeface="锐字真言体免费商用" panose="02010600030101010101" pitchFamily="2" charset="-122"/>
              </a:endParaRPr>
            </a:p>
          </p:txBody>
        </p:sp>
      </p:grpSp>
      <p:grpSp>
        <p:nvGrpSpPr>
          <p:cNvPr id="417" name="组合 416"/>
          <p:cNvGrpSpPr/>
          <p:nvPr/>
        </p:nvGrpSpPr>
        <p:grpSpPr>
          <a:xfrm rot="10800000">
            <a:off x="8613303" y="3038903"/>
            <a:ext cx="1026852" cy="1312833"/>
            <a:chOff x="2715364" y="2133600"/>
            <a:chExt cx="1026852" cy="1312833"/>
          </a:xfrm>
        </p:grpSpPr>
        <p:grpSp>
          <p:nvGrpSpPr>
            <p:cNvPr id="418" name="组合 417"/>
            <p:cNvGrpSpPr/>
            <p:nvPr/>
          </p:nvGrpSpPr>
          <p:grpSpPr>
            <a:xfrm>
              <a:off x="2715364" y="2133600"/>
              <a:ext cx="1026852" cy="1312833"/>
              <a:chOff x="2715364" y="2133600"/>
              <a:chExt cx="1026852" cy="1312833"/>
            </a:xfrm>
          </p:grpSpPr>
          <p:sp>
            <p:nvSpPr>
              <p:cNvPr id="420" name="任意多边形: 形状 419"/>
              <p:cNvSpPr/>
              <p:nvPr/>
            </p:nvSpPr>
            <p:spPr>
              <a:xfrm>
                <a:off x="2867417" y="2440163"/>
                <a:ext cx="874799" cy="1006270"/>
              </a:xfrm>
              <a:custGeom>
                <a:avLst/>
                <a:gdLst>
                  <a:gd name="connsiteX0" fmla="*/ 0 w 874799"/>
                  <a:gd name="connsiteY0" fmla="*/ 0 h 1396470"/>
                  <a:gd name="connsiteX1" fmla="*/ 696493 w 874799"/>
                  <a:gd name="connsiteY1" fmla="*/ 0 h 1396470"/>
                  <a:gd name="connsiteX2" fmla="*/ 696493 w 874799"/>
                  <a:gd name="connsiteY2" fmla="*/ 1062037 h 1396470"/>
                  <a:gd name="connsiteX3" fmla="*/ 694459 w 874799"/>
                  <a:gd name="connsiteY3" fmla="*/ 1062037 h 1396470"/>
                  <a:gd name="connsiteX4" fmla="*/ 695951 w 874799"/>
                  <a:gd name="connsiteY4" fmla="*/ 1075474 h 1396470"/>
                  <a:gd name="connsiteX5" fmla="*/ 694323 w 874799"/>
                  <a:gd name="connsiteY5" fmla="*/ 1091699 h 1396470"/>
                  <a:gd name="connsiteX6" fmla="*/ 847862 w 874799"/>
                  <a:gd name="connsiteY6" fmla="*/ 1381783 h 1396470"/>
                  <a:gd name="connsiteX7" fmla="*/ 874799 w 874799"/>
                  <a:gd name="connsiteY7" fmla="*/ 1396470 h 1396470"/>
                  <a:gd name="connsiteX8" fmla="*/ 349084 w 874799"/>
                  <a:gd name="connsiteY8" fmla="*/ 1396470 h 1396470"/>
                  <a:gd name="connsiteX9" fmla="*/ 349084 w 874799"/>
                  <a:gd name="connsiteY9" fmla="*/ 1396394 h 1396470"/>
                  <a:gd name="connsiteX10" fmla="*/ 348247 w 874799"/>
                  <a:gd name="connsiteY10" fmla="*/ 1396470 h 1396470"/>
                  <a:gd name="connsiteX11" fmla="*/ 0 w 874799"/>
                  <a:gd name="connsiteY11" fmla="*/ 1080362 h 1396470"/>
                  <a:gd name="connsiteX12" fmla="*/ 2035 w 874799"/>
                  <a:gd name="connsiteY12" fmla="*/ 1062037 h 1396470"/>
                  <a:gd name="connsiteX13" fmla="*/ 0 w 874799"/>
                  <a:gd name="connsiteY13" fmla="*/ 1062037 h 13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74799" h="1396470">
                    <a:moveTo>
                      <a:pt x="0" y="0"/>
                    </a:moveTo>
                    <a:lnTo>
                      <a:pt x="696493" y="0"/>
                    </a:lnTo>
                    <a:lnTo>
                      <a:pt x="696493" y="1062037"/>
                    </a:lnTo>
                    <a:lnTo>
                      <a:pt x="694459" y="1062037"/>
                    </a:lnTo>
                    <a:lnTo>
                      <a:pt x="695951" y="1075474"/>
                    </a:lnTo>
                    <a:lnTo>
                      <a:pt x="694323" y="1091699"/>
                    </a:lnTo>
                    <a:cubicBezTo>
                      <a:pt x="694323" y="1212452"/>
                      <a:pt x="755227" y="1318916"/>
                      <a:pt x="847862" y="1381783"/>
                    </a:cubicBezTo>
                    <a:lnTo>
                      <a:pt x="874799" y="1396470"/>
                    </a:lnTo>
                    <a:lnTo>
                      <a:pt x="349084" y="1396470"/>
                    </a:lnTo>
                    <a:lnTo>
                      <a:pt x="349084" y="1396394"/>
                    </a:lnTo>
                    <a:lnTo>
                      <a:pt x="348247" y="1396470"/>
                    </a:lnTo>
                    <a:cubicBezTo>
                      <a:pt x="155915" y="1396470"/>
                      <a:pt x="0" y="1254944"/>
                      <a:pt x="0" y="1080362"/>
                    </a:cubicBezTo>
                    <a:lnTo>
                      <a:pt x="2035" y="1062037"/>
                    </a:lnTo>
                    <a:lnTo>
                      <a:pt x="0" y="106203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21" name="等腰三角形 420"/>
              <p:cNvSpPr/>
              <p:nvPr/>
            </p:nvSpPr>
            <p:spPr>
              <a:xfrm>
                <a:off x="2715364" y="2133600"/>
                <a:ext cx="1020373" cy="320570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19" name="文本框 418"/>
            <p:cNvSpPr txBox="1"/>
            <p:nvPr/>
          </p:nvSpPr>
          <p:spPr>
            <a:xfrm rot="10800000">
              <a:off x="2917537" y="2572739"/>
              <a:ext cx="6282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锐字真言体免费商用" panose="02010600030101010101" pitchFamily="2" charset="-122"/>
                  <a:ea typeface="锐字真言体免费商用" panose="02010600030101010101" pitchFamily="2" charset="-122"/>
                </a:rPr>
                <a:t>10</a:t>
              </a:r>
              <a:endParaRPr lang="zh-CN" altLang="en-US" sz="2800" dirty="0">
                <a:solidFill>
                  <a:schemeClr val="bg1"/>
                </a:solidFill>
                <a:latin typeface="锐字真言体免费商用" panose="02010600030101010101" pitchFamily="2" charset="-122"/>
                <a:ea typeface="锐字真言体免费商用" panose="02010600030101010101" pitchFamily="2" charset="-122"/>
              </a:endParaRPr>
            </a:p>
          </p:txBody>
        </p:sp>
      </p:grpSp>
      <p:sp>
        <p:nvSpPr>
          <p:cNvPr id="422" name="Rectangle 4"/>
          <p:cNvSpPr>
            <a:spLocks noChangeArrowheads="1"/>
          </p:cNvSpPr>
          <p:nvPr/>
        </p:nvSpPr>
        <p:spPr bwMode="auto">
          <a:xfrm>
            <a:off x="2428505" y="1928611"/>
            <a:ext cx="2513209" cy="77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剧烈运动后不要急于吃食品喝水。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23" name="Rectangle 4"/>
          <p:cNvSpPr>
            <a:spLocks noChangeArrowheads="1"/>
          </p:cNvSpPr>
          <p:nvPr/>
        </p:nvSpPr>
        <p:spPr bwMode="auto">
          <a:xfrm>
            <a:off x="666117" y="4377507"/>
            <a:ext cx="2655449" cy="77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不要随便吃野果，吃水果后不要急于喝饮料特别是水。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24" name="Rectangle 4"/>
          <p:cNvSpPr>
            <a:spLocks noChangeArrowheads="1"/>
          </p:cNvSpPr>
          <p:nvPr/>
        </p:nvSpPr>
        <p:spPr bwMode="auto">
          <a:xfrm>
            <a:off x="5956960" y="1590386"/>
            <a:ext cx="2513209" cy="114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不喝生水，建议喝标准的纯净水。从家里所带腌制品在校不能超过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天。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25" name="Rectangle 4"/>
          <p:cNvSpPr>
            <a:spLocks noChangeArrowheads="1"/>
          </p:cNvSpPr>
          <p:nvPr/>
        </p:nvSpPr>
        <p:spPr bwMode="auto">
          <a:xfrm>
            <a:off x="4383951" y="4377507"/>
            <a:ext cx="2513209" cy="77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不到无证无照经营摊点饭店购买食品或者就餐。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26" name="Rectangle 4"/>
          <p:cNvSpPr>
            <a:spLocks noChangeArrowheads="1"/>
          </p:cNvSpPr>
          <p:nvPr/>
        </p:nvSpPr>
        <p:spPr bwMode="auto">
          <a:xfrm>
            <a:off x="7888072" y="4364381"/>
            <a:ext cx="2513209" cy="114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谨慎选购包装食品，认真查看包装标识、生产日期等是否标示清楚、合格。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 descr="学校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810" y="123190"/>
            <a:ext cx="1833880" cy="42608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矩形 324"/>
          <p:cNvSpPr/>
          <p:nvPr/>
        </p:nvSpPr>
        <p:spPr>
          <a:xfrm>
            <a:off x="0" y="0"/>
            <a:ext cx="12192000" cy="686584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A1CCEC"/>
              </a:gs>
              <a:gs pos="36000">
                <a:srgbClr val="FAFCF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3" name="任意多边形: 形状 332"/>
          <p:cNvSpPr/>
          <p:nvPr/>
        </p:nvSpPr>
        <p:spPr>
          <a:xfrm flipH="1">
            <a:off x="-2" y="5858548"/>
            <a:ext cx="5019562" cy="1044679"/>
          </a:xfrm>
          <a:custGeom>
            <a:avLst/>
            <a:gdLst>
              <a:gd name="connsiteX0" fmla="*/ 5572125 w 5572125"/>
              <a:gd name="connsiteY0" fmla="*/ 0 h 1314450"/>
              <a:gd name="connsiteX1" fmla="*/ 2667000 w 5572125"/>
              <a:gd name="connsiteY1" fmla="*/ 266700 h 1314450"/>
              <a:gd name="connsiteX2" fmla="*/ 0 w 5572125"/>
              <a:gd name="connsiteY2" fmla="*/ 1314450 h 1314450"/>
              <a:gd name="connsiteX3" fmla="*/ 5572125 w 5572125"/>
              <a:gd name="connsiteY3" fmla="*/ 1295400 h 1314450"/>
              <a:gd name="connsiteX4" fmla="*/ 5572125 w 5572125"/>
              <a:gd name="connsiteY4" fmla="*/ 0 h 1314450"/>
              <a:gd name="connsiteX0-1" fmla="*/ 5572125 w 5572125"/>
              <a:gd name="connsiteY0-2" fmla="*/ 0 h 1331259"/>
              <a:gd name="connsiteX1-3" fmla="*/ 2667000 w 5572125"/>
              <a:gd name="connsiteY1-4" fmla="*/ 266700 h 1331259"/>
              <a:gd name="connsiteX2-5" fmla="*/ 0 w 5572125"/>
              <a:gd name="connsiteY2-6" fmla="*/ 1314450 h 1331259"/>
              <a:gd name="connsiteX3-7" fmla="*/ 5554196 w 5572125"/>
              <a:gd name="connsiteY3-8" fmla="*/ 1331259 h 1331259"/>
              <a:gd name="connsiteX4-9" fmla="*/ 5572125 w 5572125"/>
              <a:gd name="connsiteY4-10" fmla="*/ 0 h 1331259"/>
              <a:gd name="connsiteX0-11" fmla="*/ 5482478 w 5554196"/>
              <a:gd name="connsiteY0-12" fmla="*/ 0 h 1319671"/>
              <a:gd name="connsiteX1-13" fmla="*/ 2667000 w 5554196"/>
              <a:gd name="connsiteY1-14" fmla="*/ 255112 h 1319671"/>
              <a:gd name="connsiteX2-15" fmla="*/ 0 w 5554196"/>
              <a:gd name="connsiteY2-16" fmla="*/ 1302862 h 1319671"/>
              <a:gd name="connsiteX3-17" fmla="*/ 5554196 w 5554196"/>
              <a:gd name="connsiteY3-18" fmla="*/ 1319671 h 1319671"/>
              <a:gd name="connsiteX4-19" fmla="*/ 5482478 w 5554196"/>
              <a:gd name="connsiteY4-20" fmla="*/ 0 h 1319671"/>
              <a:gd name="connsiteX0-21" fmla="*/ 5482478 w 5482478"/>
              <a:gd name="connsiteY0-22" fmla="*/ 0 h 1308082"/>
              <a:gd name="connsiteX1-23" fmla="*/ 2667000 w 5482478"/>
              <a:gd name="connsiteY1-24" fmla="*/ 255112 h 1308082"/>
              <a:gd name="connsiteX2-25" fmla="*/ 0 w 5482478"/>
              <a:gd name="connsiteY2-26" fmla="*/ 1302862 h 1308082"/>
              <a:gd name="connsiteX3-27" fmla="*/ 5303185 w 5482478"/>
              <a:gd name="connsiteY3-28" fmla="*/ 1308082 h 1308082"/>
              <a:gd name="connsiteX4-29" fmla="*/ 5482478 w 5482478"/>
              <a:gd name="connsiteY4-30" fmla="*/ 0 h 1308082"/>
              <a:gd name="connsiteX0-31" fmla="*/ 5482478 w 5482479"/>
              <a:gd name="connsiteY0-32" fmla="*/ 0 h 1308082"/>
              <a:gd name="connsiteX1-33" fmla="*/ 2667000 w 5482479"/>
              <a:gd name="connsiteY1-34" fmla="*/ 255112 h 1308082"/>
              <a:gd name="connsiteX2-35" fmla="*/ 0 w 5482479"/>
              <a:gd name="connsiteY2-36" fmla="*/ 1302862 h 1308082"/>
              <a:gd name="connsiteX3-37" fmla="*/ 5482479 w 5482479"/>
              <a:gd name="connsiteY3-38" fmla="*/ 1308082 h 1308082"/>
              <a:gd name="connsiteX4-39" fmla="*/ 5482478 w 5482479"/>
              <a:gd name="connsiteY4-40" fmla="*/ 0 h 13080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482479" h="1308082">
                <a:moveTo>
                  <a:pt x="5482478" y="0"/>
                </a:moveTo>
                <a:cubicBezTo>
                  <a:pt x="4494259" y="23812"/>
                  <a:pt x="3580746" y="37968"/>
                  <a:pt x="2667000" y="255112"/>
                </a:cubicBezTo>
                <a:cubicBezTo>
                  <a:pt x="1753254" y="472256"/>
                  <a:pt x="869156" y="888524"/>
                  <a:pt x="0" y="1302862"/>
                </a:cubicBezTo>
                <a:lnTo>
                  <a:pt x="5482479" y="1308082"/>
                </a:lnTo>
                <a:cubicBezTo>
                  <a:pt x="5482479" y="872055"/>
                  <a:pt x="5482478" y="436027"/>
                  <a:pt x="5482478" y="0"/>
                </a:cubicBezTo>
                <a:close/>
              </a:path>
            </a:pathLst>
          </a:custGeom>
          <a:solidFill>
            <a:srgbClr val="D5E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2" name="任意多边形: 形状 331"/>
          <p:cNvSpPr/>
          <p:nvPr/>
        </p:nvSpPr>
        <p:spPr>
          <a:xfrm>
            <a:off x="7018835" y="5715083"/>
            <a:ext cx="6671876" cy="1137397"/>
          </a:xfrm>
          <a:custGeom>
            <a:avLst/>
            <a:gdLst>
              <a:gd name="connsiteX0" fmla="*/ 3335938 w 6671876"/>
              <a:gd name="connsiteY0" fmla="*/ 0 h 1137397"/>
              <a:gd name="connsiteX1" fmla="*/ 6599381 w 6671876"/>
              <a:gd name="connsiteY1" fmla="*/ 1055609 h 1137397"/>
              <a:gd name="connsiteX2" fmla="*/ 6671876 w 6671876"/>
              <a:gd name="connsiteY2" fmla="*/ 1137397 h 1137397"/>
              <a:gd name="connsiteX3" fmla="*/ 0 w 6671876"/>
              <a:gd name="connsiteY3" fmla="*/ 1137397 h 1137397"/>
              <a:gd name="connsiteX4" fmla="*/ 72495 w 6671876"/>
              <a:gd name="connsiteY4" fmla="*/ 1055609 h 1137397"/>
              <a:gd name="connsiteX5" fmla="*/ 3335938 w 6671876"/>
              <a:gd name="connsiteY5" fmla="*/ 0 h 1137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71876" h="1137397">
                <a:moveTo>
                  <a:pt x="3335938" y="0"/>
                </a:moveTo>
                <a:cubicBezTo>
                  <a:pt x="4745137" y="0"/>
                  <a:pt x="5970898" y="426841"/>
                  <a:pt x="6599381" y="1055609"/>
                </a:cubicBezTo>
                <a:lnTo>
                  <a:pt x="6671876" y="1137397"/>
                </a:lnTo>
                <a:lnTo>
                  <a:pt x="0" y="1137397"/>
                </a:lnTo>
                <a:lnTo>
                  <a:pt x="72495" y="1055609"/>
                </a:lnTo>
                <a:cubicBezTo>
                  <a:pt x="700979" y="426841"/>
                  <a:pt x="1926740" y="0"/>
                  <a:pt x="3335938" y="0"/>
                </a:cubicBezTo>
                <a:close/>
              </a:path>
            </a:pathLst>
          </a:custGeom>
          <a:solidFill>
            <a:srgbClr val="BAD2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5" name="任意多边形: 形状 544"/>
          <p:cNvSpPr/>
          <p:nvPr/>
        </p:nvSpPr>
        <p:spPr>
          <a:xfrm>
            <a:off x="1796005" y="1574252"/>
            <a:ext cx="1344340" cy="711763"/>
          </a:xfrm>
          <a:custGeom>
            <a:avLst/>
            <a:gdLst>
              <a:gd name="connsiteX0" fmla="*/ 935392 w 2034226"/>
              <a:gd name="connsiteY0" fmla="*/ 0 h 1077025"/>
              <a:gd name="connsiteX1" fmla="*/ 1348399 w 2034226"/>
              <a:gd name="connsiteY1" fmla="*/ 205313 h 1077025"/>
              <a:gd name="connsiteX2" fmla="*/ 1351793 w 2034226"/>
              <a:gd name="connsiteY2" fmla="*/ 212945 h 1077025"/>
              <a:gd name="connsiteX3" fmla="*/ 1363330 w 2034226"/>
              <a:gd name="connsiteY3" fmla="*/ 207415 h 1077025"/>
              <a:gd name="connsiteX4" fmla="*/ 1551305 w 2034226"/>
              <a:gd name="connsiteY4" fmla="*/ 173904 h 1077025"/>
              <a:gd name="connsiteX5" fmla="*/ 2034226 w 2034226"/>
              <a:gd name="connsiteY5" fmla="*/ 600339 h 1077025"/>
              <a:gd name="connsiteX6" fmla="*/ 1551305 w 2034226"/>
              <a:gd name="connsiteY6" fmla="*/ 1026774 h 1077025"/>
              <a:gd name="connsiteX7" fmla="*/ 1363330 w 2034226"/>
              <a:gd name="connsiteY7" fmla="*/ 993263 h 1077025"/>
              <a:gd name="connsiteX8" fmla="*/ 1352157 w 2034226"/>
              <a:gd name="connsiteY8" fmla="*/ 987907 h 1077025"/>
              <a:gd name="connsiteX9" fmla="*/ 1329799 w 2034226"/>
              <a:gd name="connsiteY9" fmla="*/ 1004197 h 1077025"/>
              <a:gd name="connsiteX10" fmla="*/ 1059793 w 2034226"/>
              <a:gd name="connsiteY10" fmla="*/ 1077025 h 1077025"/>
              <a:gd name="connsiteX11" fmla="*/ 789787 w 2034226"/>
              <a:gd name="connsiteY11" fmla="*/ 1004197 h 1077025"/>
              <a:gd name="connsiteX12" fmla="*/ 758161 w 2034226"/>
              <a:gd name="connsiteY12" fmla="*/ 981155 h 1077025"/>
              <a:gd name="connsiteX13" fmla="*/ 752927 w 2034226"/>
              <a:gd name="connsiteY13" fmla="*/ 984969 h 1077025"/>
              <a:gd name="connsiteX14" fmla="*/ 482921 w 2034226"/>
              <a:gd name="connsiteY14" fmla="*/ 1057797 h 1077025"/>
              <a:gd name="connsiteX15" fmla="*/ 0 w 2034226"/>
              <a:gd name="connsiteY15" fmla="*/ 631362 h 1077025"/>
              <a:gd name="connsiteX16" fmla="*/ 482921 w 2034226"/>
              <a:gd name="connsiteY16" fmla="*/ 204927 h 1077025"/>
              <a:gd name="connsiteX17" fmla="*/ 522906 w 2034226"/>
              <a:gd name="connsiteY17" fmla="*/ 207598 h 1077025"/>
              <a:gd name="connsiteX18" fmla="*/ 534946 w 2034226"/>
              <a:gd name="connsiteY18" fmla="*/ 188011 h 1077025"/>
              <a:gd name="connsiteX19" fmla="*/ 935392 w 2034226"/>
              <a:gd name="connsiteY19" fmla="*/ 0 h 107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34226" h="1077025">
                <a:moveTo>
                  <a:pt x="935392" y="0"/>
                </a:moveTo>
                <a:cubicBezTo>
                  <a:pt x="1110421" y="0"/>
                  <a:pt x="1263701" y="82223"/>
                  <a:pt x="1348399" y="205313"/>
                </a:cubicBezTo>
                <a:lnTo>
                  <a:pt x="1351793" y="212945"/>
                </a:lnTo>
                <a:lnTo>
                  <a:pt x="1363330" y="207415"/>
                </a:lnTo>
                <a:cubicBezTo>
                  <a:pt x="1421106" y="185837"/>
                  <a:pt x="1484628" y="173904"/>
                  <a:pt x="1551305" y="173904"/>
                </a:cubicBezTo>
                <a:cubicBezTo>
                  <a:pt x="1818015" y="173904"/>
                  <a:pt x="2034226" y="364825"/>
                  <a:pt x="2034226" y="600339"/>
                </a:cubicBezTo>
                <a:cubicBezTo>
                  <a:pt x="2034226" y="835853"/>
                  <a:pt x="1818015" y="1026774"/>
                  <a:pt x="1551305" y="1026774"/>
                </a:cubicBezTo>
                <a:cubicBezTo>
                  <a:pt x="1484628" y="1026774"/>
                  <a:pt x="1421106" y="1014842"/>
                  <a:pt x="1363330" y="993263"/>
                </a:cubicBezTo>
                <a:lnTo>
                  <a:pt x="1352157" y="987907"/>
                </a:lnTo>
                <a:lnTo>
                  <a:pt x="1329799" y="1004197"/>
                </a:lnTo>
                <a:cubicBezTo>
                  <a:pt x="1252724" y="1050177"/>
                  <a:pt x="1159809" y="1077025"/>
                  <a:pt x="1059793" y="1077025"/>
                </a:cubicBezTo>
                <a:cubicBezTo>
                  <a:pt x="959777" y="1077025"/>
                  <a:pt x="866862" y="1050177"/>
                  <a:pt x="789787" y="1004197"/>
                </a:cubicBezTo>
                <a:lnTo>
                  <a:pt x="758161" y="981155"/>
                </a:lnTo>
                <a:lnTo>
                  <a:pt x="752927" y="984969"/>
                </a:lnTo>
                <a:cubicBezTo>
                  <a:pt x="675852" y="1030949"/>
                  <a:pt x="582937" y="1057797"/>
                  <a:pt x="482921" y="1057797"/>
                </a:cubicBezTo>
                <a:cubicBezTo>
                  <a:pt x="216211" y="1057797"/>
                  <a:pt x="0" y="866876"/>
                  <a:pt x="0" y="631362"/>
                </a:cubicBezTo>
                <a:cubicBezTo>
                  <a:pt x="0" y="395848"/>
                  <a:pt x="216211" y="204927"/>
                  <a:pt x="482921" y="204927"/>
                </a:cubicBezTo>
                <a:lnTo>
                  <a:pt x="522906" y="207598"/>
                </a:lnTo>
                <a:lnTo>
                  <a:pt x="534946" y="188011"/>
                </a:lnTo>
                <a:cubicBezTo>
                  <a:pt x="621731" y="74578"/>
                  <a:pt x="768698" y="0"/>
                  <a:pt x="935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46" name="任意多边形: 形状 545"/>
          <p:cNvSpPr/>
          <p:nvPr/>
        </p:nvSpPr>
        <p:spPr>
          <a:xfrm>
            <a:off x="5737120" y="3851776"/>
            <a:ext cx="1344340" cy="711763"/>
          </a:xfrm>
          <a:custGeom>
            <a:avLst/>
            <a:gdLst>
              <a:gd name="connsiteX0" fmla="*/ 935392 w 2034226"/>
              <a:gd name="connsiteY0" fmla="*/ 0 h 1077025"/>
              <a:gd name="connsiteX1" fmla="*/ 1348399 w 2034226"/>
              <a:gd name="connsiteY1" fmla="*/ 205313 h 1077025"/>
              <a:gd name="connsiteX2" fmla="*/ 1351793 w 2034226"/>
              <a:gd name="connsiteY2" fmla="*/ 212945 h 1077025"/>
              <a:gd name="connsiteX3" fmla="*/ 1363330 w 2034226"/>
              <a:gd name="connsiteY3" fmla="*/ 207415 h 1077025"/>
              <a:gd name="connsiteX4" fmla="*/ 1551305 w 2034226"/>
              <a:gd name="connsiteY4" fmla="*/ 173904 h 1077025"/>
              <a:gd name="connsiteX5" fmla="*/ 2034226 w 2034226"/>
              <a:gd name="connsiteY5" fmla="*/ 600339 h 1077025"/>
              <a:gd name="connsiteX6" fmla="*/ 1551305 w 2034226"/>
              <a:gd name="connsiteY6" fmla="*/ 1026774 h 1077025"/>
              <a:gd name="connsiteX7" fmla="*/ 1363330 w 2034226"/>
              <a:gd name="connsiteY7" fmla="*/ 993263 h 1077025"/>
              <a:gd name="connsiteX8" fmla="*/ 1352157 w 2034226"/>
              <a:gd name="connsiteY8" fmla="*/ 987907 h 1077025"/>
              <a:gd name="connsiteX9" fmla="*/ 1329799 w 2034226"/>
              <a:gd name="connsiteY9" fmla="*/ 1004197 h 1077025"/>
              <a:gd name="connsiteX10" fmla="*/ 1059793 w 2034226"/>
              <a:gd name="connsiteY10" fmla="*/ 1077025 h 1077025"/>
              <a:gd name="connsiteX11" fmla="*/ 789787 w 2034226"/>
              <a:gd name="connsiteY11" fmla="*/ 1004197 h 1077025"/>
              <a:gd name="connsiteX12" fmla="*/ 758161 w 2034226"/>
              <a:gd name="connsiteY12" fmla="*/ 981155 h 1077025"/>
              <a:gd name="connsiteX13" fmla="*/ 752927 w 2034226"/>
              <a:gd name="connsiteY13" fmla="*/ 984969 h 1077025"/>
              <a:gd name="connsiteX14" fmla="*/ 482921 w 2034226"/>
              <a:gd name="connsiteY14" fmla="*/ 1057797 h 1077025"/>
              <a:gd name="connsiteX15" fmla="*/ 0 w 2034226"/>
              <a:gd name="connsiteY15" fmla="*/ 631362 h 1077025"/>
              <a:gd name="connsiteX16" fmla="*/ 482921 w 2034226"/>
              <a:gd name="connsiteY16" fmla="*/ 204927 h 1077025"/>
              <a:gd name="connsiteX17" fmla="*/ 522906 w 2034226"/>
              <a:gd name="connsiteY17" fmla="*/ 207598 h 1077025"/>
              <a:gd name="connsiteX18" fmla="*/ 534946 w 2034226"/>
              <a:gd name="connsiteY18" fmla="*/ 188011 h 1077025"/>
              <a:gd name="connsiteX19" fmla="*/ 935392 w 2034226"/>
              <a:gd name="connsiteY19" fmla="*/ 0 h 107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34226" h="1077025">
                <a:moveTo>
                  <a:pt x="935392" y="0"/>
                </a:moveTo>
                <a:cubicBezTo>
                  <a:pt x="1110421" y="0"/>
                  <a:pt x="1263701" y="82223"/>
                  <a:pt x="1348399" y="205313"/>
                </a:cubicBezTo>
                <a:lnTo>
                  <a:pt x="1351793" y="212945"/>
                </a:lnTo>
                <a:lnTo>
                  <a:pt x="1363330" y="207415"/>
                </a:lnTo>
                <a:cubicBezTo>
                  <a:pt x="1421106" y="185837"/>
                  <a:pt x="1484628" y="173904"/>
                  <a:pt x="1551305" y="173904"/>
                </a:cubicBezTo>
                <a:cubicBezTo>
                  <a:pt x="1818015" y="173904"/>
                  <a:pt x="2034226" y="364825"/>
                  <a:pt x="2034226" y="600339"/>
                </a:cubicBezTo>
                <a:cubicBezTo>
                  <a:pt x="2034226" y="835853"/>
                  <a:pt x="1818015" y="1026774"/>
                  <a:pt x="1551305" y="1026774"/>
                </a:cubicBezTo>
                <a:cubicBezTo>
                  <a:pt x="1484628" y="1026774"/>
                  <a:pt x="1421106" y="1014842"/>
                  <a:pt x="1363330" y="993263"/>
                </a:cubicBezTo>
                <a:lnTo>
                  <a:pt x="1352157" y="987907"/>
                </a:lnTo>
                <a:lnTo>
                  <a:pt x="1329799" y="1004197"/>
                </a:lnTo>
                <a:cubicBezTo>
                  <a:pt x="1252724" y="1050177"/>
                  <a:pt x="1159809" y="1077025"/>
                  <a:pt x="1059793" y="1077025"/>
                </a:cubicBezTo>
                <a:cubicBezTo>
                  <a:pt x="959777" y="1077025"/>
                  <a:pt x="866862" y="1050177"/>
                  <a:pt x="789787" y="1004197"/>
                </a:cubicBezTo>
                <a:lnTo>
                  <a:pt x="758161" y="981155"/>
                </a:lnTo>
                <a:lnTo>
                  <a:pt x="752927" y="984969"/>
                </a:lnTo>
                <a:cubicBezTo>
                  <a:pt x="675852" y="1030949"/>
                  <a:pt x="582937" y="1057797"/>
                  <a:pt x="482921" y="1057797"/>
                </a:cubicBezTo>
                <a:cubicBezTo>
                  <a:pt x="216211" y="1057797"/>
                  <a:pt x="0" y="866876"/>
                  <a:pt x="0" y="631362"/>
                </a:cubicBezTo>
                <a:cubicBezTo>
                  <a:pt x="0" y="395848"/>
                  <a:pt x="216211" y="204927"/>
                  <a:pt x="482921" y="204927"/>
                </a:cubicBezTo>
                <a:lnTo>
                  <a:pt x="522906" y="207598"/>
                </a:lnTo>
                <a:lnTo>
                  <a:pt x="534946" y="188011"/>
                </a:lnTo>
                <a:cubicBezTo>
                  <a:pt x="621731" y="74578"/>
                  <a:pt x="768698" y="0"/>
                  <a:pt x="935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47" name="任意多边形: 形状 546"/>
          <p:cNvSpPr/>
          <p:nvPr/>
        </p:nvSpPr>
        <p:spPr>
          <a:xfrm>
            <a:off x="8731113" y="4426407"/>
            <a:ext cx="1344340" cy="475998"/>
          </a:xfrm>
          <a:custGeom>
            <a:avLst/>
            <a:gdLst>
              <a:gd name="connsiteX0" fmla="*/ 935392 w 2034226"/>
              <a:gd name="connsiteY0" fmla="*/ 0 h 1077025"/>
              <a:gd name="connsiteX1" fmla="*/ 1348399 w 2034226"/>
              <a:gd name="connsiteY1" fmla="*/ 205313 h 1077025"/>
              <a:gd name="connsiteX2" fmla="*/ 1351793 w 2034226"/>
              <a:gd name="connsiteY2" fmla="*/ 212945 h 1077025"/>
              <a:gd name="connsiteX3" fmla="*/ 1363330 w 2034226"/>
              <a:gd name="connsiteY3" fmla="*/ 207415 h 1077025"/>
              <a:gd name="connsiteX4" fmla="*/ 1551305 w 2034226"/>
              <a:gd name="connsiteY4" fmla="*/ 173904 h 1077025"/>
              <a:gd name="connsiteX5" fmla="*/ 2034226 w 2034226"/>
              <a:gd name="connsiteY5" fmla="*/ 600339 h 1077025"/>
              <a:gd name="connsiteX6" fmla="*/ 1551305 w 2034226"/>
              <a:gd name="connsiteY6" fmla="*/ 1026774 h 1077025"/>
              <a:gd name="connsiteX7" fmla="*/ 1363330 w 2034226"/>
              <a:gd name="connsiteY7" fmla="*/ 993263 h 1077025"/>
              <a:gd name="connsiteX8" fmla="*/ 1352157 w 2034226"/>
              <a:gd name="connsiteY8" fmla="*/ 987907 h 1077025"/>
              <a:gd name="connsiteX9" fmla="*/ 1329799 w 2034226"/>
              <a:gd name="connsiteY9" fmla="*/ 1004197 h 1077025"/>
              <a:gd name="connsiteX10" fmla="*/ 1059793 w 2034226"/>
              <a:gd name="connsiteY10" fmla="*/ 1077025 h 1077025"/>
              <a:gd name="connsiteX11" fmla="*/ 789787 w 2034226"/>
              <a:gd name="connsiteY11" fmla="*/ 1004197 h 1077025"/>
              <a:gd name="connsiteX12" fmla="*/ 758161 w 2034226"/>
              <a:gd name="connsiteY12" fmla="*/ 981155 h 1077025"/>
              <a:gd name="connsiteX13" fmla="*/ 752927 w 2034226"/>
              <a:gd name="connsiteY13" fmla="*/ 984969 h 1077025"/>
              <a:gd name="connsiteX14" fmla="*/ 482921 w 2034226"/>
              <a:gd name="connsiteY14" fmla="*/ 1057797 h 1077025"/>
              <a:gd name="connsiteX15" fmla="*/ 0 w 2034226"/>
              <a:gd name="connsiteY15" fmla="*/ 631362 h 1077025"/>
              <a:gd name="connsiteX16" fmla="*/ 482921 w 2034226"/>
              <a:gd name="connsiteY16" fmla="*/ 204927 h 1077025"/>
              <a:gd name="connsiteX17" fmla="*/ 522906 w 2034226"/>
              <a:gd name="connsiteY17" fmla="*/ 207598 h 1077025"/>
              <a:gd name="connsiteX18" fmla="*/ 534946 w 2034226"/>
              <a:gd name="connsiteY18" fmla="*/ 188011 h 1077025"/>
              <a:gd name="connsiteX19" fmla="*/ 935392 w 2034226"/>
              <a:gd name="connsiteY19" fmla="*/ 0 h 107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34226" h="1077025">
                <a:moveTo>
                  <a:pt x="935392" y="0"/>
                </a:moveTo>
                <a:cubicBezTo>
                  <a:pt x="1110421" y="0"/>
                  <a:pt x="1263701" y="82223"/>
                  <a:pt x="1348399" y="205313"/>
                </a:cubicBezTo>
                <a:lnTo>
                  <a:pt x="1351793" y="212945"/>
                </a:lnTo>
                <a:lnTo>
                  <a:pt x="1363330" y="207415"/>
                </a:lnTo>
                <a:cubicBezTo>
                  <a:pt x="1421106" y="185837"/>
                  <a:pt x="1484628" y="173904"/>
                  <a:pt x="1551305" y="173904"/>
                </a:cubicBezTo>
                <a:cubicBezTo>
                  <a:pt x="1818015" y="173904"/>
                  <a:pt x="2034226" y="364825"/>
                  <a:pt x="2034226" y="600339"/>
                </a:cubicBezTo>
                <a:cubicBezTo>
                  <a:pt x="2034226" y="835853"/>
                  <a:pt x="1818015" y="1026774"/>
                  <a:pt x="1551305" y="1026774"/>
                </a:cubicBezTo>
                <a:cubicBezTo>
                  <a:pt x="1484628" y="1026774"/>
                  <a:pt x="1421106" y="1014842"/>
                  <a:pt x="1363330" y="993263"/>
                </a:cubicBezTo>
                <a:lnTo>
                  <a:pt x="1352157" y="987907"/>
                </a:lnTo>
                <a:lnTo>
                  <a:pt x="1329799" y="1004197"/>
                </a:lnTo>
                <a:cubicBezTo>
                  <a:pt x="1252724" y="1050177"/>
                  <a:pt x="1159809" y="1077025"/>
                  <a:pt x="1059793" y="1077025"/>
                </a:cubicBezTo>
                <a:cubicBezTo>
                  <a:pt x="959777" y="1077025"/>
                  <a:pt x="866862" y="1050177"/>
                  <a:pt x="789787" y="1004197"/>
                </a:cubicBezTo>
                <a:lnTo>
                  <a:pt x="758161" y="981155"/>
                </a:lnTo>
                <a:lnTo>
                  <a:pt x="752927" y="984969"/>
                </a:lnTo>
                <a:cubicBezTo>
                  <a:pt x="675852" y="1030949"/>
                  <a:pt x="582937" y="1057797"/>
                  <a:pt x="482921" y="1057797"/>
                </a:cubicBezTo>
                <a:cubicBezTo>
                  <a:pt x="216211" y="1057797"/>
                  <a:pt x="0" y="866876"/>
                  <a:pt x="0" y="631362"/>
                </a:cubicBezTo>
                <a:cubicBezTo>
                  <a:pt x="0" y="395848"/>
                  <a:pt x="216211" y="204927"/>
                  <a:pt x="482921" y="204927"/>
                </a:cubicBezTo>
                <a:lnTo>
                  <a:pt x="522906" y="207598"/>
                </a:lnTo>
                <a:lnTo>
                  <a:pt x="534946" y="188011"/>
                </a:lnTo>
                <a:cubicBezTo>
                  <a:pt x="621731" y="74578"/>
                  <a:pt x="768698" y="0"/>
                  <a:pt x="935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51" name="任意多边形: 形状 550"/>
          <p:cNvSpPr/>
          <p:nvPr/>
        </p:nvSpPr>
        <p:spPr>
          <a:xfrm>
            <a:off x="9012111" y="1678150"/>
            <a:ext cx="1155847" cy="490396"/>
          </a:xfrm>
          <a:custGeom>
            <a:avLst/>
            <a:gdLst>
              <a:gd name="connsiteX0" fmla="*/ 935392 w 2034226"/>
              <a:gd name="connsiteY0" fmla="*/ 0 h 1077025"/>
              <a:gd name="connsiteX1" fmla="*/ 1348399 w 2034226"/>
              <a:gd name="connsiteY1" fmla="*/ 205313 h 1077025"/>
              <a:gd name="connsiteX2" fmla="*/ 1351793 w 2034226"/>
              <a:gd name="connsiteY2" fmla="*/ 212945 h 1077025"/>
              <a:gd name="connsiteX3" fmla="*/ 1363330 w 2034226"/>
              <a:gd name="connsiteY3" fmla="*/ 207415 h 1077025"/>
              <a:gd name="connsiteX4" fmla="*/ 1551305 w 2034226"/>
              <a:gd name="connsiteY4" fmla="*/ 173904 h 1077025"/>
              <a:gd name="connsiteX5" fmla="*/ 2034226 w 2034226"/>
              <a:gd name="connsiteY5" fmla="*/ 600339 h 1077025"/>
              <a:gd name="connsiteX6" fmla="*/ 1551305 w 2034226"/>
              <a:gd name="connsiteY6" fmla="*/ 1026774 h 1077025"/>
              <a:gd name="connsiteX7" fmla="*/ 1363330 w 2034226"/>
              <a:gd name="connsiteY7" fmla="*/ 993263 h 1077025"/>
              <a:gd name="connsiteX8" fmla="*/ 1352157 w 2034226"/>
              <a:gd name="connsiteY8" fmla="*/ 987907 h 1077025"/>
              <a:gd name="connsiteX9" fmla="*/ 1329799 w 2034226"/>
              <a:gd name="connsiteY9" fmla="*/ 1004197 h 1077025"/>
              <a:gd name="connsiteX10" fmla="*/ 1059793 w 2034226"/>
              <a:gd name="connsiteY10" fmla="*/ 1077025 h 1077025"/>
              <a:gd name="connsiteX11" fmla="*/ 789787 w 2034226"/>
              <a:gd name="connsiteY11" fmla="*/ 1004197 h 1077025"/>
              <a:gd name="connsiteX12" fmla="*/ 758161 w 2034226"/>
              <a:gd name="connsiteY12" fmla="*/ 981155 h 1077025"/>
              <a:gd name="connsiteX13" fmla="*/ 752927 w 2034226"/>
              <a:gd name="connsiteY13" fmla="*/ 984969 h 1077025"/>
              <a:gd name="connsiteX14" fmla="*/ 482921 w 2034226"/>
              <a:gd name="connsiteY14" fmla="*/ 1057797 h 1077025"/>
              <a:gd name="connsiteX15" fmla="*/ 0 w 2034226"/>
              <a:gd name="connsiteY15" fmla="*/ 631362 h 1077025"/>
              <a:gd name="connsiteX16" fmla="*/ 482921 w 2034226"/>
              <a:gd name="connsiteY16" fmla="*/ 204927 h 1077025"/>
              <a:gd name="connsiteX17" fmla="*/ 522906 w 2034226"/>
              <a:gd name="connsiteY17" fmla="*/ 207598 h 1077025"/>
              <a:gd name="connsiteX18" fmla="*/ 534946 w 2034226"/>
              <a:gd name="connsiteY18" fmla="*/ 188011 h 1077025"/>
              <a:gd name="connsiteX19" fmla="*/ 935392 w 2034226"/>
              <a:gd name="connsiteY19" fmla="*/ 0 h 107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34226" h="1077025">
                <a:moveTo>
                  <a:pt x="935392" y="0"/>
                </a:moveTo>
                <a:cubicBezTo>
                  <a:pt x="1110421" y="0"/>
                  <a:pt x="1263701" y="82223"/>
                  <a:pt x="1348399" y="205313"/>
                </a:cubicBezTo>
                <a:lnTo>
                  <a:pt x="1351793" y="212945"/>
                </a:lnTo>
                <a:lnTo>
                  <a:pt x="1363330" y="207415"/>
                </a:lnTo>
                <a:cubicBezTo>
                  <a:pt x="1421106" y="185837"/>
                  <a:pt x="1484628" y="173904"/>
                  <a:pt x="1551305" y="173904"/>
                </a:cubicBezTo>
                <a:cubicBezTo>
                  <a:pt x="1818015" y="173904"/>
                  <a:pt x="2034226" y="364825"/>
                  <a:pt x="2034226" y="600339"/>
                </a:cubicBezTo>
                <a:cubicBezTo>
                  <a:pt x="2034226" y="835853"/>
                  <a:pt x="1818015" y="1026774"/>
                  <a:pt x="1551305" y="1026774"/>
                </a:cubicBezTo>
                <a:cubicBezTo>
                  <a:pt x="1484628" y="1026774"/>
                  <a:pt x="1421106" y="1014842"/>
                  <a:pt x="1363330" y="993263"/>
                </a:cubicBezTo>
                <a:lnTo>
                  <a:pt x="1352157" y="987907"/>
                </a:lnTo>
                <a:lnTo>
                  <a:pt x="1329799" y="1004197"/>
                </a:lnTo>
                <a:cubicBezTo>
                  <a:pt x="1252724" y="1050177"/>
                  <a:pt x="1159809" y="1077025"/>
                  <a:pt x="1059793" y="1077025"/>
                </a:cubicBezTo>
                <a:cubicBezTo>
                  <a:pt x="959777" y="1077025"/>
                  <a:pt x="866862" y="1050177"/>
                  <a:pt x="789787" y="1004197"/>
                </a:cubicBezTo>
                <a:lnTo>
                  <a:pt x="758161" y="981155"/>
                </a:lnTo>
                <a:lnTo>
                  <a:pt x="752927" y="984969"/>
                </a:lnTo>
                <a:cubicBezTo>
                  <a:pt x="675852" y="1030949"/>
                  <a:pt x="582937" y="1057797"/>
                  <a:pt x="482921" y="1057797"/>
                </a:cubicBezTo>
                <a:cubicBezTo>
                  <a:pt x="216211" y="1057797"/>
                  <a:pt x="0" y="866876"/>
                  <a:pt x="0" y="631362"/>
                </a:cubicBezTo>
                <a:cubicBezTo>
                  <a:pt x="0" y="395848"/>
                  <a:pt x="216211" y="204927"/>
                  <a:pt x="482921" y="204927"/>
                </a:cubicBezTo>
                <a:lnTo>
                  <a:pt x="522906" y="207598"/>
                </a:lnTo>
                <a:lnTo>
                  <a:pt x="534946" y="188011"/>
                </a:lnTo>
                <a:cubicBezTo>
                  <a:pt x="621731" y="74578"/>
                  <a:pt x="768698" y="0"/>
                  <a:pt x="935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553" name="组合 552"/>
          <p:cNvGrpSpPr/>
          <p:nvPr/>
        </p:nvGrpSpPr>
        <p:grpSpPr>
          <a:xfrm>
            <a:off x="11036674" y="6188051"/>
            <a:ext cx="1096763" cy="669949"/>
            <a:chOff x="2277035" y="5522259"/>
            <a:chExt cx="1767906" cy="1335741"/>
          </a:xfrm>
        </p:grpSpPr>
        <p:sp>
          <p:nvSpPr>
            <p:cNvPr id="582" name="等腰三角形 581"/>
            <p:cNvSpPr/>
            <p:nvPr/>
          </p:nvSpPr>
          <p:spPr>
            <a:xfrm>
              <a:off x="2277035" y="5522259"/>
              <a:ext cx="1767906" cy="1335741"/>
            </a:xfrm>
            <a:prstGeom prst="triangle">
              <a:avLst/>
            </a:prstGeom>
            <a:solidFill>
              <a:srgbClr val="8583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83" name="等腰三角形 582"/>
            <p:cNvSpPr/>
            <p:nvPr/>
          </p:nvSpPr>
          <p:spPr>
            <a:xfrm>
              <a:off x="2803525" y="5522259"/>
              <a:ext cx="1241416" cy="1335741"/>
            </a:xfrm>
            <a:prstGeom prst="triangle">
              <a:avLst>
                <a:gd name="adj" fmla="val 28772"/>
              </a:avLst>
            </a:prstGeom>
            <a:solidFill>
              <a:srgbClr val="5768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554" name="组合 553"/>
          <p:cNvGrpSpPr/>
          <p:nvPr/>
        </p:nvGrpSpPr>
        <p:grpSpPr>
          <a:xfrm>
            <a:off x="9107629" y="5520180"/>
            <a:ext cx="1767906" cy="1335741"/>
            <a:chOff x="3258556" y="7017684"/>
            <a:chExt cx="1767906" cy="1335741"/>
          </a:xfrm>
        </p:grpSpPr>
        <p:sp>
          <p:nvSpPr>
            <p:cNvPr id="578" name="等腰三角形 577"/>
            <p:cNvSpPr/>
            <p:nvPr/>
          </p:nvSpPr>
          <p:spPr>
            <a:xfrm>
              <a:off x="3258556" y="7017684"/>
              <a:ext cx="1767906" cy="1335741"/>
            </a:xfrm>
            <a:prstGeom prst="triangle">
              <a:avLst/>
            </a:prstGeom>
            <a:solidFill>
              <a:srgbClr val="8583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79" name="任意多边形: 形状 578"/>
            <p:cNvSpPr/>
            <p:nvPr/>
          </p:nvSpPr>
          <p:spPr>
            <a:xfrm>
              <a:off x="3908660" y="7017684"/>
              <a:ext cx="390443" cy="402291"/>
            </a:xfrm>
            <a:custGeom>
              <a:avLst/>
              <a:gdLst>
                <a:gd name="connsiteX0" fmla="*/ 233849 w 390443"/>
                <a:gd name="connsiteY0" fmla="*/ 0 h 402291"/>
                <a:gd name="connsiteX1" fmla="*/ 390443 w 390443"/>
                <a:gd name="connsiteY1" fmla="*/ 236629 h 402291"/>
                <a:gd name="connsiteX2" fmla="*/ 249003 w 390443"/>
                <a:gd name="connsiteY2" fmla="*/ 373716 h 402291"/>
                <a:gd name="connsiteX3" fmla="*/ 87078 w 390443"/>
                <a:gd name="connsiteY3" fmla="*/ 307041 h 402291"/>
                <a:gd name="connsiteX4" fmla="*/ 6115 w 390443"/>
                <a:gd name="connsiteY4" fmla="*/ 402291 h 402291"/>
                <a:gd name="connsiteX5" fmla="*/ 0 w 390443"/>
                <a:gd name="connsiteY5" fmla="*/ 353370 h 402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443" h="402291">
                  <a:moveTo>
                    <a:pt x="233849" y="0"/>
                  </a:moveTo>
                  <a:lnTo>
                    <a:pt x="390443" y="236629"/>
                  </a:lnTo>
                  <a:lnTo>
                    <a:pt x="249003" y="373716"/>
                  </a:lnTo>
                  <a:lnTo>
                    <a:pt x="87078" y="307041"/>
                  </a:lnTo>
                  <a:lnTo>
                    <a:pt x="6115" y="402291"/>
                  </a:lnTo>
                  <a:lnTo>
                    <a:pt x="0" y="353370"/>
                  </a:lnTo>
                  <a:close/>
                </a:path>
              </a:pathLst>
            </a:custGeom>
            <a:solidFill>
              <a:schemeClr val="bg1"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80" name="等腰三角形 579"/>
            <p:cNvSpPr/>
            <p:nvPr/>
          </p:nvSpPr>
          <p:spPr>
            <a:xfrm>
              <a:off x="3785046" y="7017684"/>
              <a:ext cx="1241416" cy="1335741"/>
            </a:xfrm>
            <a:prstGeom prst="triangle">
              <a:avLst>
                <a:gd name="adj" fmla="val 28772"/>
              </a:avLst>
            </a:prstGeom>
            <a:solidFill>
              <a:srgbClr val="5768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81" name="任意多边形: 形状 580"/>
            <p:cNvSpPr/>
            <p:nvPr/>
          </p:nvSpPr>
          <p:spPr>
            <a:xfrm>
              <a:off x="4055259" y="7017684"/>
              <a:ext cx="307394" cy="445154"/>
            </a:xfrm>
            <a:custGeom>
              <a:avLst/>
              <a:gdLst>
                <a:gd name="connsiteX0" fmla="*/ 87194 w 307394"/>
                <a:gd name="connsiteY0" fmla="*/ 0 h 445154"/>
                <a:gd name="connsiteX1" fmla="*/ 307394 w 307394"/>
                <a:gd name="connsiteY1" fmla="*/ 332637 h 445154"/>
                <a:gd name="connsiteX2" fmla="*/ 273806 w 307394"/>
                <a:gd name="connsiteY2" fmla="*/ 445154 h 445154"/>
                <a:gd name="connsiteX3" fmla="*/ 145218 w 307394"/>
                <a:gd name="connsiteY3" fmla="*/ 292754 h 445154"/>
                <a:gd name="connsiteX4" fmla="*/ 64256 w 307394"/>
                <a:gd name="connsiteY4" fmla="*/ 373716 h 445154"/>
                <a:gd name="connsiteX5" fmla="*/ 0 w 307394"/>
                <a:gd name="connsiteY5" fmla="*/ 326078 h 44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394" h="445154">
                  <a:moveTo>
                    <a:pt x="87194" y="0"/>
                  </a:moveTo>
                  <a:lnTo>
                    <a:pt x="307394" y="332637"/>
                  </a:lnTo>
                  <a:lnTo>
                    <a:pt x="273806" y="445154"/>
                  </a:lnTo>
                  <a:lnTo>
                    <a:pt x="145218" y="292754"/>
                  </a:lnTo>
                  <a:lnTo>
                    <a:pt x="64256" y="373716"/>
                  </a:lnTo>
                  <a:lnTo>
                    <a:pt x="0" y="3260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555" name="组合 554"/>
          <p:cNvGrpSpPr/>
          <p:nvPr/>
        </p:nvGrpSpPr>
        <p:grpSpPr>
          <a:xfrm>
            <a:off x="9901157" y="5965334"/>
            <a:ext cx="1767906" cy="890587"/>
            <a:chOff x="3258556" y="7017684"/>
            <a:chExt cx="1767906" cy="1335741"/>
          </a:xfrm>
        </p:grpSpPr>
        <p:sp>
          <p:nvSpPr>
            <p:cNvPr id="574" name="等腰三角形 573"/>
            <p:cNvSpPr/>
            <p:nvPr/>
          </p:nvSpPr>
          <p:spPr>
            <a:xfrm>
              <a:off x="3258556" y="7017684"/>
              <a:ext cx="1767906" cy="1335741"/>
            </a:xfrm>
            <a:prstGeom prst="triangle">
              <a:avLst/>
            </a:prstGeom>
            <a:solidFill>
              <a:srgbClr val="8583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75" name="任意多边形: 形状 574"/>
            <p:cNvSpPr/>
            <p:nvPr/>
          </p:nvSpPr>
          <p:spPr>
            <a:xfrm>
              <a:off x="3908660" y="7017684"/>
              <a:ext cx="390443" cy="402291"/>
            </a:xfrm>
            <a:custGeom>
              <a:avLst/>
              <a:gdLst>
                <a:gd name="connsiteX0" fmla="*/ 233849 w 390443"/>
                <a:gd name="connsiteY0" fmla="*/ 0 h 402291"/>
                <a:gd name="connsiteX1" fmla="*/ 390443 w 390443"/>
                <a:gd name="connsiteY1" fmla="*/ 236629 h 402291"/>
                <a:gd name="connsiteX2" fmla="*/ 249003 w 390443"/>
                <a:gd name="connsiteY2" fmla="*/ 373716 h 402291"/>
                <a:gd name="connsiteX3" fmla="*/ 87078 w 390443"/>
                <a:gd name="connsiteY3" fmla="*/ 307041 h 402291"/>
                <a:gd name="connsiteX4" fmla="*/ 6115 w 390443"/>
                <a:gd name="connsiteY4" fmla="*/ 402291 h 402291"/>
                <a:gd name="connsiteX5" fmla="*/ 0 w 390443"/>
                <a:gd name="connsiteY5" fmla="*/ 353370 h 402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443" h="402291">
                  <a:moveTo>
                    <a:pt x="233849" y="0"/>
                  </a:moveTo>
                  <a:lnTo>
                    <a:pt x="390443" y="236629"/>
                  </a:lnTo>
                  <a:lnTo>
                    <a:pt x="249003" y="373716"/>
                  </a:lnTo>
                  <a:lnTo>
                    <a:pt x="87078" y="307041"/>
                  </a:lnTo>
                  <a:lnTo>
                    <a:pt x="6115" y="402291"/>
                  </a:lnTo>
                  <a:lnTo>
                    <a:pt x="0" y="353370"/>
                  </a:lnTo>
                  <a:close/>
                </a:path>
              </a:pathLst>
            </a:custGeom>
            <a:solidFill>
              <a:schemeClr val="bg1"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76" name="等腰三角形 575"/>
            <p:cNvSpPr/>
            <p:nvPr/>
          </p:nvSpPr>
          <p:spPr>
            <a:xfrm>
              <a:off x="3785046" y="7017684"/>
              <a:ext cx="1241416" cy="1335741"/>
            </a:xfrm>
            <a:prstGeom prst="triangle">
              <a:avLst>
                <a:gd name="adj" fmla="val 28772"/>
              </a:avLst>
            </a:prstGeom>
            <a:solidFill>
              <a:srgbClr val="5768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77" name="任意多边形: 形状 576"/>
            <p:cNvSpPr/>
            <p:nvPr/>
          </p:nvSpPr>
          <p:spPr>
            <a:xfrm>
              <a:off x="4056847" y="7017684"/>
              <a:ext cx="307394" cy="445154"/>
            </a:xfrm>
            <a:custGeom>
              <a:avLst/>
              <a:gdLst>
                <a:gd name="connsiteX0" fmla="*/ 87194 w 307394"/>
                <a:gd name="connsiteY0" fmla="*/ 0 h 445154"/>
                <a:gd name="connsiteX1" fmla="*/ 307394 w 307394"/>
                <a:gd name="connsiteY1" fmla="*/ 332637 h 445154"/>
                <a:gd name="connsiteX2" fmla="*/ 273806 w 307394"/>
                <a:gd name="connsiteY2" fmla="*/ 445154 h 445154"/>
                <a:gd name="connsiteX3" fmla="*/ 145218 w 307394"/>
                <a:gd name="connsiteY3" fmla="*/ 292754 h 445154"/>
                <a:gd name="connsiteX4" fmla="*/ 64256 w 307394"/>
                <a:gd name="connsiteY4" fmla="*/ 373716 h 445154"/>
                <a:gd name="connsiteX5" fmla="*/ 0 w 307394"/>
                <a:gd name="connsiteY5" fmla="*/ 326078 h 44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394" h="445154">
                  <a:moveTo>
                    <a:pt x="87194" y="0"/>
                  </a:moveTo>
                  <a:lnTo>
                    <a:pt x="307394" y="332637"/>
                  </a:lnTo>
                  <a:lnTo>
                    <a:pt x="273806" y="445154"/>
                  </a:lnTo>
                  <a:lnTo>
                    <a:pt x="145218" y="292754"/>
                  </a:lnTo>
                  <a:lnTo>
                    <a:pt x="64256" y="373716"/>
                  </a:lnTo>
                  <a:lnTo>
                    <a:pt x="0" y="3260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556" name="组合 555"/>
          <p:cNvGrpSpPr/>
          <p:nvPr/>
        </p:nvGrpSpPr>
        <p:grpSpPr>
          <a:xfrm>
            <a:off x="377928" y="5387288"/>
            <a:ext cx="1647547" cy="1468633"/>
            <a:chOff x="3258556" y="7017684"/>
            <a:chExt cx="1767906" cy="1335741"/>
          </a:xfrm>
        </p:grpSpPr>
        <p:sp>
          <p:nvSpPr>
            <p:cNvPr id="570" name="等腰三角形 569"/>
            <p:cNvSpPr/>
            <p:nvPr/>
          </p:nvSpPr>
          <p:spPr>
            <a:xfrm>
              <a:off x="3258556" y="7017684"/>
              <a:ext cx="1767906" cy="1335741"/>
            </a:xfrm>
            <a:prstGeom prst="triangle">
              <a:avLst/>
            </a:prstGeom>
            <a:solidFill>
              <a:srgbClr val="ACD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71" name="任意多边形: 形状 570"/>
            <p:cNvSpPr/>
            <p:nvPr/>
          </p:nvSpPr>
          <p:spPr>
            <a:xfrm>
              <a:off x="3908660" y="7017684"/>
              <a:ext cx="390443" cy="402291"/>
            </a:xfrm>
            <a:custGeom>
              <a:avLst/>
              <a:gdLst>
                <a:gd name="connsiteX0" fmla="*/ 233849 w 390443"/>
                <a:gd name="connsiteY0" fmla="*/ 0 h 402291"/>
                <a:gd name="connsiteX1" fmla="*/ 390443 w 390443"/>
                <a:gd name="connsiteY1" fmla="*/ 236629 h 402291"/>
                <a:gd name="connsiteX2" fmla="*/ 249003 w 390443"/>
                <a:gd name="connsiteY2" fmla="*/ 373716 h 402291"/>
                <a:gd name="connsiteX3" fmla="*/ 87078 w 390443"/>
                <a:gd name="connsiteY3" fmla="*/ 307041 h 402291"/>
                <a:gd name="connsiteX4" fmla="*/ 6115 w 390443"/>
                <a:gd name="connsiteY4" fmla="*/ 402291 h 402291"/>
                <a:gd name="connsiteX5" fmla="*/ 0 w 390443"/>
                <a:gd name="connsiteY5" fmla="*/ 353370 h 402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443" h="402291">
                  <a:moveTo>
                    <a:pt x="233849" y="0"/>
                  </a:moveTo>
                  <a:lnTo>
                    <a:pt x="390443" y="236629"/>
                  </a:lnTo>
                  <a:lnTo>
                    <a:pt x="249003" y="373716"/>
                  </a:lnTo>
                  <a:lnTo>
                    <a:pt x="87078" y="307041"/>
                  </a:lnTo>
                  <a:lnTo>
                    <a:pt x="6115" y="402291"/>
                  </a:lnTo>
                  <a:lnTo>
                    <a:pt x="0" y="353370"/>
                  </a:lnTo>
                  <a:close/>
                </a:path>
              </a:pathLst>
            </a:custGeom>
            <a:solidFill>
              <a:schemeClr val="bg1"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72" name="等腰三角形 571"/>
            <p:cNvSpPr/>
            <p:nvPr/>
          </p:nvSpPr>
          <p:spPr>
            <a:xfrm>
              <a:off x="3785046" y="7017684"/>
              <a:ext cx="1241416" cy="1335741"/>
            </a:xfrm>
            <a:prstGeom prst="triangle">
              <a:avLst>
                <a:gd name="adj" fmla="val 28772"/>
              </a:avLst>
            </a:prstGeom>
            <a:solidFill>
              <a:srgbClr val="63A2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73" name="任意多边形: 形状 572"/>
            <p:cNvSpPr/>
            <p:nvPr/>
          </p:nvSpPr>
          <p:spPr>
            <a:xfrm>
              <a:off x="4052084" y="7017684"/>
              <a:ext cx="307394" cy="445154"/>
            </a:xfrm>
            <a:custGeom>
              <a:avLst/>
              <a:gdLst>
                <a:gd name="connsiteX0" fmla="*/ 87194 w 307394"/>
                <a:gd name="connsiteY0" fmla="*/ 0 h 445154"/>
                <a:gd name="connsiteX1" fmla="*/ 307394 w 307394"/>
                <a:gd name="connsiteY1" fmla="*/ 332637 h 445154"/>
                <a:gd name="connsiteX2" fmla="*/ 273806 w 307394"/>
                <a:gd name="connsiteY2" fmla="*/ 445154 h 445154"/>
                <a:gd name="connsiteX3" fmla="*/ 145218 w 307394"/>
                <a:gd name="connsiteY3" fmla="*/ 292754 h 445154"/>
                <a:gd name="connsiteX4" fmla="*/ 64256 w 307394"/>
                <a:gd name="connsiteY4" fmla="*/ 373716 h 445154"/>
                <a:gd name="connsiteX5" fmla="*/ 0 w 307394"/>
                <a:gd name="connsiteY5" fmla="*/ 326078 h 44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394" h="445154">
                  <a:moveTo>
                    <a:pt x="87194" y="0"/>
                  </a:moveTo>
                  <a:lnTo>
                    <a:pt x="307394" y="332637"/>
                  </a:lnTo>
                  <a:lnTo>
                    <a:pt x="273806" y="445154"/>
                  </a:lnTo>
                  <a:lnTo>
                    <a:pt x="145218" y="292754"/>
                  </a:lnTo>
                  <a:lnTo>
                    <a:pt x="64256" y="373716"/>
                  </a:lnTo>
                  <a:lnTo>
                    <a:pt x="0" y="3260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557" name="组合 556"/>
          <p:cNvGrpSpPr/>
          <p:nvPr/>
        </p:nvGrpSpPr>
        <p:grpSpPr>
          <a:xfrm>
            <a:off x="2652996" y="5520180"/>
            <a:ext cx="1767906" cy="1335741"/>
            <a:chOff x="3258556" y="7017684"/>
            <a:chExt cx="1767906" cy="1335741"/>
          </a:xfrm>
        </p:grpSpPr>
        <p:sp>
          <p:nvSpPr>
            <p:cNvPr id="566" name="等腰三角形 565"/>
            <p:cNvSpPr/>
            <p:nvPr/>
          </p:nvSpPr>
          <p:spPr>
            <a:xfrm>
              <a:off x="3258556" y="7017684"/>
              <a:ext cx="1767906" cy="1335741"/>
            </a:xfrm>
            <a:prstGeom prst="triangle">
              <a:avLst/>
            </a:prstGeom>
            <a:solidFill>
              <a:srgbClr val="ACD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67" name="任意多边形: 形状 566"/>
            <p:cNvSpPr/>
            <p:nvPr/>
          </p:nvSpPr>
          <p:spPr>
            <a:xfrm>
              <a:off x="3908660" y="7017684"/>
              <a:ext cx="390443" cy="402291"/>
            </a:xfrm>
            <a:custGeom>
              <a:avLst/>
              <a:gdLst>
                <a:gd name="connsiteX0" fmla="*/ 233849 w 390443"/>
                <a:gd name="connsiteY0" fmla="*/ 0 h 402291"/>
                <a:gd name="connsiteX1" fmla="*/ 390443 w 390443"/>
                <a:gd name="connsiteY1" fmla="*/ 236629 h 402291"/>
                <a:gd name="connsiteX2" fmla="*/ 249003 w 390443"/>
                <a:gd name="connsiteY2" fmla="*/ 373716 h 402291"/>
                <a:gd name="connsiteX3" fmla="*/ 87078 w 390443"/>
                <a:gd name="connsiteY3" fmla="*/ 307041 h 402291"/>
                <a:gd name="connsiteX4" fmla="*/ 6115 w 390443"/>
                <a:gd name="connsiteY4" fmla="*/ 402291 h 402291"/>
                <a:gd name="connsiteX5" fmla="*/ 0 w 390443"/>
                <a:gd name="connsiteY5" fmla="*/ 353370 h 402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443" h="402291">
                  <a:moveTo>
                    <a:pt x="233849" y="0"/>
                  </a:moveTo>
                  <a:lnTo>
                    <a:pt x="390443" y="236629"/>
                  </a:lnTo>
                  <a:lnTo>
                    <a:pt x="249003" y="373716"/>
                  </a:lnTo>
                  <a:lnTo>
                    <a:pt x="87078" y="307041"/>
                  </a:lnTo>
                  <a:lnTo>
                    <a:pt x="6115" y="402291"/>
                  </a:lnTo>
                  <a:lnTo>
                    <a:pt x="0" y="353370"/>
                  </a:lnTo>
                  <a:close/>
                </a:path>
              </a:pathLst>
            </a:custGeom>
            <a:solidFill>
              <a:schemeClr val="bg1"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68" name="等腰三角形 567"/>
            <p:cNvSpPr/>
            <p:nvPr/>
          </p:nvSpPr>
          <p:spPr>
            <a:xfrm>
              <a:off x="3785046" y="7017684"/>
              <a:ext cx="1241416" cy="1335741"/>
            </a:xfrm>
            <a:prstGeom prst="triangle">
              <a:avLst>
                <a:gd name="adj" fmla="val 28772"/>
              </a:avLst>
            </a:prstGeom>
            <a:solidFill>
              <a:srgbClr val="63A2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69" name="任意多边形: 形状 568"/>
            <p:cNvSpPr/>
            <p:nvPr/>
          </p:nvSpPr>
          <p:spPr>
            <a:xfrm>
              <a:off x="4055259" y="7017684"/>
              <a:ext cx="307394" cy="445154"/>
            </a:xfrm>
            <a:custGeom>
              <a:avLst/>
              <a:gdLst>
                <a:gd name="connsiteX0" fmla="*/ 87194 w 307394"/>
                <a:gd name="connsiteY0" fmla="*/ 0 h 445154"/>
                <a:gd name="connsiteX1" fmla="*/ 307394 w 307394"/>
                <a:gd name="connsiteY1" fmla="*/ 332637 h 445154"/>
                <a:gd name="connsiteX2" fmla="*/ 273806 w 307394"/>
                <a:gd name="connsiteY2" fmla="*/ 445154 h 445154"/>
                <a:gd name="connsiteX3" fmla="*/ 145218 w 307394"/>
                <a:gd name="connsiteY3" fmla="*/ 292754 h 445154"/>
                <a:gd name="connsiteX4" fmla="*/ 64256 w 307394"/>
                <a:gd name="connsiteY4" fmla="*/ 373716 h 445154"/>
                <a:gd name="connsiteX5" fmla="*/ 0 w 307394"/>
                <a:gd name="connsiteY5" fmla="*/ 326078 h 44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394" h="445154">
                  <a:moveTo>
                    <a:pt x="87194" y="0"/>
                  </a:moveTo>
                  <a:lnTo>
                    <a:pt x="307394" y="332637"/>
                  </a:lnTo>
                  <a:lnTo>
                    <a:pt x="273806" y="445154"/>
                  </a:lnTo>
                  <a:lnTo>
                    <a:pt x="145218" y="292754"/>
                  </a:lnTo>
                  <a:lnTo>
                    <a:pt x="64256" y="373716"/>
                  </a:lnTo>
                  <a:lnTo>
                    <a:pt x="0" y="3260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558" name="组合 557"/>
          <p:cNvGrpSpPr/>
          <p:nvPr/>
        </p:nvGrpSpPr>
        <p:grpSpPr>
          <a:xfrm>
            <a:off x="1094247" y="4900608"/>
            <a:ext cx="2744455" cy="1955314"/>
            <a:chOff x="3258556" y="7017684"/>
            <a:chExt cx="1767906" cy="1335741"/>
          </a:xfrm>
        </p:grpSpPr>
        <p:sp>
          <p:nvSpPr>
            <p:cNvPr id="562" name="等腰三角形 561"/>
            <p:cNvSpPr/>
            <p:nvPr/>
          </p:nvSpPr>
          <p:spPr>
            <a:xfrm>
              <a:off x="3258556" y="7017684"/>
              <a:ext cx="1767906" cy="1335741"/>
            </a:xfrm>
            <a:prstGeom prst="triangle">
              <a:avLst/>
            </a:prstGeom>
            <a:solidFill>
              <a:srgbClr val="ACD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63" name="任意多边形: 形状 562"/>
            <p:cNvSpPr/>
            <p:nvPr/>
          </p:nvSpPr>
          <p:spPr>
            <a:xfrm>
              <a:off x="3908660" y="7017684"/>
              <a:ext cx="390443" cy="402291"/>
            </a:xfrm>
            <a:custGeom>
              <a:avLst/>
              <a:gdLst>
                <a:gd name="connsiteX0" fmla="*/ 233849 w 390443"/>
                <a:gd name="connsiteY0" fmla="*/ 0 h 402291"/>
                <a:gd name="connsiteX1" fmla="*/ 390443 w 390443"/>
                <a:gd name="connsiteY1" fmla="*/ 236629 h 402291"/>
                <a:gd name="connsiteX2" fmla="*/ 249003 w 390443"/>
                <a:gd name="connsiteY2" fmla="*/ 373716 h 402291"/>
                <a:gd name="connsiteX3" fmla="*/ 87078 w 390443"/>
                <a:gd name="connsiteY3" fmla="*/ 307041 h 402291"/>
                <a:gd name="connsiteX4" fmla="*/ 6115 w 390443"/>
                <a:gd name="connsiteY4" fmla="*/ 402291 h 402291"/>
                <a:gd name="connsiteX5" fmla="*/ 0 w 390443"/>
                <a:gd name="connsiteY5" fmla="*/ 353370 h 402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443" h="402291">
                  <a:moveTo>
                    <a:pt x="233849" y="0"/>
                  </a:moveTo>
                  <a:lnTo>
                    <a:pt x="390443" y="236629"/>
                  </a:lnTo>
                  <a:lnTo>
                    <a:pt x="249003" y="373716"/>
                  </a:lnTo>
                  <a:lnTo>
                    <a:pt x="87078" y="307041"/>
                  </a:lnTo>
                  <a:lnTo>
                    <a:pt x="6115" y="402291"/>
                  </a:lnTo>
                  <a:lnTo>
                    <a:pt x="0" y="353370"/>
                  </a:lnTo>
                  <a:close/>
                </a:path>
              </a:pathLst>
            </a:custGeom>
            <a:solidFill>
              <a:schemeClr val="bg1"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64" name="等腰三角形 563"/>
            <p:cNvSpPr/>
            <p:nvPr/>
          </p:nvSpPr>
          <p:spPr>
            <a:xfrm>
              <a:off x="3785046" y="7017684"/>
              <a:ext cx="1241416" cy="1335741"/>
            </a:xfrm>
            <a:prstGeom prst="triangle">
              <a:avLst>
                <a:gd name="adj" fmla="val 28772"/>
              </a:avLst>
            </a:prstGeom>
            <a:solidFill>
              <a:srgbClr val="63A2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65" name="任意多边形: 形状 564"/>
            <p:cNvSpPr/>
            <p:nvPr/>
          </p:nvSpPr>
          <p:spPr>
            <a:xfrm>
              <a:off x="4056175" y="7017684"/>
              <a:ext cx="307394" cy="445154"/>
            </a:xfrm>
            <a:custGeom>
              <a:avLst/>
              <a:gdLst>
                <a:gd name="connsiteX0" fmla="*/ 87194 w 307394"/>
                <a:gd name="connsiteY0" fmla="*/ 0 h 445154"/>
                <a:gd name="connsiteX1" fmla="*/ 307394 w 307394"/>
                <a:gd name="connsiteY1" fmla="*/ 332637 h 445154"/>
                <a:gd name="connsiteX2" fmla="*/ 273806 w 307394"/>
                <a:gd name="connsiteY2" fmla="*/ 445154 h 445154"/>
                <a:gd name="connsiteX3" fmla="*/ 145218 w 307394"/>
                <a:gd name="connsiteY3" fmla="*/ 292754 h 445154"/>
                <a:gd name="connsiteX4" fmla="*/ 64256 w 307394"/>
                <a:gd name="connsiteY4" fmla="*/ 373716 h 445154"/>
                <a:gd name="connsiteX5" fmla="*/ 0 w 307394"/>
                <a:gd name="connsiteY5" fmla="*/ 326078 h 44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394" h="445154">
                  <a:moveTo>
                    <a:pt x="87194" y="0"/>
                  </a:moveTo>
                  <a:lnTo>
                    <a:pt x="307394" y="332637"/>
                  </a:lnTo>
                  <a:lnTo>
                    <a:pt x="273806" y="445154"/>
                  </a:lnTo>
                  <a:lnTo>
                    <a:pt x="145218" y="292754"/>
                  </a:lnTo>
                  <a:lnTo>
                    <a:pt x="64256" y="373716"/>
                  </a:lnTo>
                  <a:lnTo>
                    <a:pt x="0" y="3260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559" name="组合 558"/>
          <p:cNvGrpSpPr/>
          <p:nvPr/>
        </p:nvGrpSpPr>
        <p:grpSpPr>
          <a:xfrm>
            <a:off x="3851738" y="6188051"/>
            <a:ext cx="1096763" cy="669949"/>
            <a:chOff x="2277035" y="5522259"/>
            <a:chExt cx="1767906" cy="1335741"/>
          </a:xfrm>
        </p:grpSpPr>
        <p:sp>
          <p:nvSpPr>
            <p:cNvPr id="560" name="等腰三角形 559"/>
            <p:cNvSpPr/>
            <p:nvPr/>
          </p:nvSpPr>
          <p:spPr>
            <a:xfrm>
              <a:off x="2277035" y="5522259"/>
              <a:ext cx="1767906" cy="1335741"/>
            </a:xfrm>
            <a:prstGeom prst="triangle">
              <a:avLst/>
            </a:prstGeom>
            <a:solidFill>
              <a:srgbClr val="ACD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61" name="等腰三角形 560"/>
            <p:cNvSpPr/>
            <p:nvPr/>
          </p:nvSpPr>
          <p:spPr>
            <a:xfrm>
              <a:off x="2803525" y="5522259"/>
              <a:ext cx="1241416" cy="1335741"/>
            </a:xfrm>
            <a:prstGeom prst="triangle">
              <a:avLst>
                <a:gd name="adj" fmla="val 28772"/>
              </a:avLst>
            </a:prstGeom>
            <a:solidFill>
              <a:srgbClr val="63A2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584" name="组合 583"/>
          <p:cNvGrpSpPr/>
          <p:nvPr/>
        </p:nvGrpSpPr>
        <p:grpSpPr>
          <a:xfrm>
            <a:off x="9123393" y="6496206"/>
            <a:ext cx="941863" cy="345071"/>
            <a:chOff x="5736594" y="5701244"/>
            <a:chExt cx="714484" cy="261766"/>
          </a:xfrm>
        </p:grpSpPr>
        <p:grpSp>
          <p:nvGrpSpPr>
            <p:cNvPr id="585" name="组合 584"/>
            <p:cNvGrpSpPr/>
            <p:nvPr/>
          </p:nvGrpSpPr>
          <p:grpSpPr>
            <a:xfrm>
              <a:off x="5736594" y="5713410"/>
              <a:ext cx="357855" cy="249254"/>
              <a:chOff x="5317710" y="1764271"/>
              <a:chExt cx="1296053" cy="902730"/>
            </a:xfrm>
          </p:grpSpPr>
          <p:grpSp>
            <p:nvGrpSpPr>
              <p:cNvPr id="598" name="组合 597"/>
              <p:cNvGrpSpPr/>
              <p:nvPr/>
            </p:nvGrpSpPr>
            <p:grpSpPr>
              <a:xfrm>
                <a:off x="5317710" y="1764271"/>
                <a:ext cx="1062362" cy="902729"/>
                <a:chOff x="5317710" y="1764271"/>
                <a:chExt cx="1062362" cy="902729"/>
              </a:xfrm>
            </p:grpSpPr>
            <p:sp>
              <p:nvSpPr>
                <p:cNvPr id="602" name="任意多边形: 形状 601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03" name="任意多边形: 形状 602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99" name="组合 598"/>
              <p:cNvGrpSpPr/>
              <p:nvPr/>
            </p:nvGrpSpPr>
            <p:grpSpPr>
              <a:xfrm>
                <a:off x="5970291" y="2120219"/>
                <a:ext cx="643472" cy="546782"/>
                <a:chOff x="5317710" y="1764271"/>
                <a:chExt cx="1062362" cy="902729"/>
              </a:xfrm>
            </p:grpSpPr>
            <p:sp>
              <p:nvSpPr>
                <p:cNvPr id="600" name="任意多边形: 形状 599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01" name="任意多边形: 形状 600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586" name="组合 585"/>
            <p:cNvGrpSpPr/>
            <p:nvPr/>
          </p:nvGrpSpPr>
          <p:grpSpPr>
            <a:xfrm>
              <a:off x="6121325" y="5701244"/>
              <a:ext cx="119965" cy="261766"/>
              <a:chOff x="4853032" y="4530155"/>
              <a:chExt cx="197161" cy="430208"/>
            </a:xfrm>
          </p:grpSpPr>
          <p:grpSp>
            <p:nvGrpSpPr>
              <p:cNvPr id="593" name="组合 592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595" name="等腰三角形 594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6" name="等腰三角形 595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7" name="等腰三角形 596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594" name="矩形 593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87" name="组合 586"/>
            <p:cNvGrpSpPr/>
            <p:nvPr/>
          </p:nvGrpSpPr>
          <p:grpSpPr>
            <a:xfrm>
              <a:off x="6331113" y="5701244"/>
              <a:ext cx="119965" cy="261766"/>
              <a:chOff x="4853032" y="4530155"/>
              <a:chExt cx="197161" cy="430208"/>
            </a:xfrm>
          </p:grpSpPr>
          <p:grpSp>
            <p:nvGrpSpPr>
              <p:cNvPr id="588" name="组合 587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590" name="等腰三角形 589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1" name="等腰三角形 590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2" name="等腰三角形 591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589" name="矩形 588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04" name="组合 603"/>
          <p:cNvGrpSpPr/>
          <p:nvPr/>
        </p:nvGrpSpPr>
        <p:grpSpPr>
          <a:xfrm>
            <a:off x="7940761" y="6496206"/>
            <a:ext cx="941863" cy="345071"/>
            <a:chOff x="5736594" y="5701244"/>
            <a:chExt cx="714484" cy="261766"/>
          </a:xfrm>
        </p:grpSpPr>
        <p:grpSp>
          <p:nvGrpSpPr>
            <p:cNvPr id="605" name="组合 604"/>
            <p:cNvGrpSpPr/>
            <p:nvPr/>
          </p:nvGrpSpPr>
          <p:grpSpPr>
            <a:xfrm>
              <a:off x="5736594" y="5713410"/>
              <a:ext cx="357855" cy="249254"/>
              <a:chOff x="5317710" y="1764271"/>
              <a:chExt cx="1296053" cy="902730"/>
            </a:xfrm>
          </p:grpSpPr>
          <p:grpSp>
            <p:nvGrpSpPr>
              <p:cNvPr id="618" name="组合 617"/>
              <p:cNvGrpSpPr/>
              <p:nvPr/>
            </p:nvGrpSpPr>
            <p:grpSpPr>
              <a:xfrm>
                <a:off x="5317710" y="1764271"/>
                <a:ext cx="1062362" cy="902729"/>
                <a:chOff x="5317710" y="1764271"/>
                <a:chExt cx="1062362" cy="902729"/>
              </a:xfrm>
            </p:grpSpPr>
            <p:sp>
              <p:nvSpPr>
                <p:cNvPr id="622" name="任意多边形: 形状 621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23" name="任意多边形: 形状 622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19" name="组合 618"/>
              <p:cNvGrpSpPr/>
              <p:nvPr/>
            </p:nvGrpSpPr>
            <p:grpSpPr>
              <a:xfrm>
                <a:off x="5970291" y="2120219"/>
                <a:ext cx="643472" cy="546782"/>
                <a:chOff x="5317710" y="1764271"/>
                <a:chExt cx="1062362" cy="902729"/>
              </a:xfrm>
            </p:grpSpPr>
            <p:sp>
              <p:nvSpPr>
                <p:cNvPr id="620" name="任意多边形: 形状 619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21" name="任意多边形: 形状 620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606" name="组合 605"/>
            <p:cNvGrpSpPr/>
            <p:nvPr/>
          </p:nvGrpSpPr>
          <p:grpSpPr>
            <a:xfrm>
              <a:off x="6121325" y="5701244"/>
              <a:ext cx="119965" cy="261766"/>
              <a:chOff x="4853032" y="4530155"/>
              <a:chExt cx="197161" cy="430208"/>
            </a:xfrm>
          </p:grpSpPr>
          <p:grpSp>
            <p:nvGrpSpPr>
              <p:cNvPr id="613" name="组合 612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615" name="等腰三角形 614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16" name="等腰三角形 615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17" name="等腰三角形 616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614" name="矩形 613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07" name="组合 606"/>
            <p:cNvGrpSpPr/>
            <p:nvPr/>
          </p:nvGrpSpPr>
          <p:grpSpPr>
            <a:xfrm>
              <a:off x="6331113" y="5701244"/>
              <a:ext cx="119965" cy="261766"/>
              <a:chOff x="4853032" y="4530155"/>
              <a:chExt cx="197161" cy="430208"/>
            </a:xfrm>
          </p:grpSpPr>
          <p:grpSp>
            <p:nvGrpSpPr>
              <p:cNvPr id="608" name="组合 607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610" name="等腰三角形 609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11" name="等腰三角形 610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12" name="等腰三角形 611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609" name="矩形 608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24" name="文本框 323"/>
          <p:cNvSpPr txBox="1"/>
          <p:nvPr/>
        </p:nvSpPr>
        <p:spPr>
          <a:xfrm>
            <a:off x="2793101" y="2491022"/>
            <a:ext cx="65848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tx2"/>
                </a:solidFill>
                <a:latin typeface="锐字真言体免费商用" panose="02010600030101010101" pitchFamily="2" charset="-122"/>
                <a:ea typeface="锐字真言体免费商用" panose="02010600030101010101" pitchFamily="2" charset="-122"/>
              </a:rPr>
              <a:t>祝同学们生活</a:t>
            </a:r>
            <a:r>
              <a:rPr lang="zh-CN" altLang="en-US" sz="6000" dirty="0">
                <a:solidFill>
                  <a:schemeClr val="tx2"/>
                </a:solidFill>
                <a:latin typeface="锐字真言体免费商用" panose="02010600030101010101" pitchFamily="2" charset="-122"/>
                <a:ea typeface="锐字真言体免费商用" panose="02010600030101010101" pitchFamily="2" charset="-122"/>
              </a:rPr>
              <a:t>愉快</a:t>
            </a:r>
            <a:endParaRPr lang="zh-CN" altLang="en-US" sz="6000" dirty="0">
              <a:solidFill>
                <a:schemeClr val="tx2"/>
              </a:solidFill>
              <a:latin typeface="锐字真言体免费商用" panose="02010600030101010101" pitchFamily="2" charset="-122"/>
              <a:ea typeface="锐字真言体免费商用" panose="02010600030101010101" pitchFamily="2" charset="-122"/>
            </a:endParaRPr>
          </a:p>
        </p:txBody>
      </p:sp>
      <p:grpSp>
        <p:nvGrpSpPr>
          <p:cNvPr id="349" name="组合 348"/>
          <p:cNvGrpSpPr/>
          <p:nvPr/>
        </p:nvGrpSpPr>
        <p:grpSpPr>
          <a:xfrm>
            <a:off x="4222024" y="4793575"/>
            <a:ext cx="3747952" cy="2064425"/>
            <a:chOff x="22777" y="4320579"/>
            <a:chExt cx="2982171" cy="1642622"/>
          </a:xfrm>
        </p:grpSpPr>
        <p:sp>
          <p:nvSpPr>
            <p:cNvPr id="350" name="矩形: 圆角 349"/>
            <p:cNvSpPr/>
            <p:nvPr/>
          </p:nvSpPr>
          <p:spPr>
            <a:xfrm>
              <a:off x="91159" y="4657168"/>
              <a:ext cx="454333" cy="274387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351" name="组合 350"/>
            <p:cNvGrpSpPr/>
            <p:nvPr/>
          </p:nvGrpSpPr>
          <p:grpSpPr>
            <a:xfrm>
              <a:off x="22777" y="4792744"/>
              <a:ext cx="582032" cy="1168951"/>
              <a:chOff x="6831076" y="-595313"/>
              <a:chExt cx="1241416" cy="1573239"/>
            </a:xfrm>
          </p:grpSpPr>
          <p:sp>
            <p:nvSpPr>
              <p:cNvPr id="500" name="矩形 499"/>
              <p:cNvSpPr/>
              <p:nvPr/>
            </p:nvSpPr>
            <p:spPr>
              <a:xfrm>
                <a:off x="6831076" y="-595313"/>
                <a:ext cx="1241416" cy="8527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01" name="矩形 500"/>
              <p:cNvSpPr/>
              <p:nvPr/>
            </p:nvSpPr>
            <p:spPr>
              <a:xfrm>
                <a:off x="6895044" y="-510043"/>
                <a:ext cx="1113481" cy="148635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02" name="组合 501"/>
              <p:cNvGrpSpPr/>
              <p:nvPr/>
            </p:nvGrpSpPr>
            <p:grpSpPr>
              <a:xfrm>
                <a:off x="7029337" y="-342621"/>
                <a:ext cx="844895" cy="145418"/>
                <a:chOff x="7021531" y="-342621"/>
                <a:chExt cx="844895" cy="145418"/>
              </a:xfrm>
            </p:grpSpPr>
            <p:sp>
              <p:nvSpPr>
                <p:cNvPr id="524" name="矩形 523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5" name="矩形 524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6" name="矩形 525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7" name="矩形 526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03" name="组合 502"/>
              <p:cNvGrpSpPr/>
              <p:nvPr/>
            </p:nvGrpSpPr>
            <p:grpSpPr>
              <a:xfrm>
                <a:off x="7029337" y="-81064"/>
                <a:ext cx="844895" cy="145418"/>
                <a:chOff x="7021531" y="-342621"/>
                <a:chExt cx="844895" cy="145418"/>
              </a:xfrm>
            </p:grpSpPr>
            <p:sp>
              <p:nvSpPr>
                <p:cNvPr id="520" name="矩形 519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1" name="矩形 520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2" name="矩形 521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3" name="矩形 522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04" name="组合 503"/>
              <p:cNvGrpSpPr/>
              <p:nvPr/>
            </p:nvGrpSpPr>
            <p:grpSpPr>
              <a:xfrm>
                <a:off x="7029337" y="180493"/>
                <a:ext cx="844895" cy="145418"/>
                <a:chOff x="7021531" y="-342621"/>
                <a:chExt cx="844895" cy="145418"/>
              </a:xfrm>
            </p:grpSpPr>
            <p:sp>
              <p:nvSpPr>
                <p:cNvPr id="516" name="矩形 515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7" name="矩形 516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8" name="矩形 517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9" name="矩形 518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05" name="组合 504"/>
              <p:cNvGrpSpPr/>
              <p:nvPr/>
            </p:nvGrpSpPr>
            <p:grpSpPr>
              <a:xfrm>
                <a:off x="7029337" y="442050"/>
                <a:ext cx="844895" cy="145418"/>
                <a:chOff x="7021531" y="-342621"/>
                <a:chExt cx="844895" cy="145418"/>
              </a:xfrm>
            </p:grpSpPr>
            <p:sp>
              <p:nvSpPr>
                <p:cNvPr id="512" name="矩形 511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3" name="矩形 512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4" name="矩形 513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5" name="矩形 514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06" name="组合 505"/>
              <p:cNvGrpSpPr/>
              <p:nvPr/>
            </p:nvGrpSpPr>
            <p:grpSpPr>
              <a:xfrm>
                <a:off x="7029337" y="703607"/>
                <a:ext cx="844895" cy="145418"/>
                <a:chOff x="7021531" y="-342621"/>
                <a:chExt cx="844895" cy="145418"/>
              </a:xfrm>
            </p:grpSpPr>
            <p:sp>
              <p:nvSpPr>
                <p:cNvPr id="508" name="矩形 507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9" name="矩形 508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0" name="矩形 509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1" name="矩形 510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507" name="矩形 506"/>
              <p:cNvSpPr/>
              <p:nvPr/>
            </p:nvSpPr>
            <p:spPr>
              <a:xfrm>
                <a:off x="6885295" y="-508430"/>
                <a:ext cx="546394" cy="1486356"/>
              </a:xfrm>
              <a:prstGeom prst="rect">
                <a:avLst/>
              </a:prstGeom>
              <a:solidFill>
                <a:schemeClr val="accent4">
                  <a:lumMod val="75000"/>
                  <a:alpha val="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2" name="组合 351"/>
            <p:cNvGrpSpPr/>
            <p:nvPr/>
          </p:nvGrpSpPr>
          <p:grpSpPr>
            <a:xfrm>
              <a:off x="750708" y="4320579"/>
              <a:ext cx="510354" cy="1642622"/>
              <a:chOff x="430877" y="4320579"/>
              <a:chExt cx="510354" cy="1642622"/>
            </a:xfrm>
          </p:grpSpPr>
          <p:grpSp>
            <p:nvGrpSpPr>
              <p:cNvPr id="470" name="组合 469"/>
              <p:cNvGrpSpPr/>
              <p:nvPr/>
            </p:nvGrpSpPr>
            <p:grpSpPr>
              <a:xfrm>
                <a:off x="430877" y="4494569"/>
                <a:ext cx="510354" cy="1468632"/>
                <a:chOff x="6831076" y="-595313"/>
                <a:chExt cx="1241416" cy="1573239"/>
              </a:xfrm>
            </p:grpSpPr>
            <p:sp>
              <p:nvSpPr>
                <p:cNvPr id="472" name="矩形 471"/>
                <p:cNvSpPr/>
                <p:nvPr/>
              </p:nvSpPr>
              <p:spPr>
                <a:xfrm>
                  <a:off x="6831076" y="-595313"/>
                  <a:ext cx="1241416" cy="85271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3" name="矩形 472"/>
                <p:cNvSpPr/>
                <p:nvPr/>
              </p:nvSpPr>
              <p:spPr>
                <a:xfrm>
                  <a:off x="6895044" y="-510043"/>
                  <a:ext cx="1113481" cy="1486356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474" name="组合 473"/>
                <p:cNvGrpSpPr/>
                <p:nvPr/>
              </p:nvGrpSpPr>
              <p:grpSpPr>
                <a:xfrm>
                  <a:off x="7029337" y="-342621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496" name="矩形 495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7" name="矩形 496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8" name="矩形 497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9" name="矩形 498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75" name="组合 474"/>
                <p:cNvGrpSpPr/>
                <p:nvPr/>
              </p:nvGrpSpPr>
              <p:grpSpPr>
                <a:xfrm>
                  <a:off x="7029337" y="-81064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492" name="矩形 491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3" name="矩形 492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4" name="矩形 493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5" name="矩形 494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76" name="组合 475"/>
                <p:cNvGrpSpPr/>
                <p:nvPr/>
              </p:nvGrpSpPr>
              <p:grpSpPr>
                <a:xfrm>
                  <a:off x="7029337" y="180493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488" name="矩形 487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9" name="矩形 488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0" name="矩形 489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1" name="矩形 490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77" name="组合 476"/>
                <p:cNvGrpSpPr/>
                <p:nvPr/>
              </p:nvGrpSpPr>
              <p:grpSpPr>
                <a:xfrm>
                  <a:off x="7029337" y="442050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484" name="矩形 483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5" name="矩形 484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6" name="矩形 485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7" name="矩形 486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78" name="组合 477"/>
                <p:cNvGrpSpPr/>
                <p:nvPr/>
              </p:nvGrpSpPr>
              <p:grpSpPr>
                <a:xfrm>
                  <a:off x="7029337" y="703607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480" name="矩形 479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1" name="矩形 480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2" name="矩形 481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3" name="矩形 482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479" name="矩形 478"/>
                <p:cNvSpPr/>
                <p:nvPr/>
              </p:nvSpPr>
              <p:spPr>
                <a:xfrm>
                  <a:off x="6885295" y="-508430"/>
                  <a:ext cx="546394" cy="1486356"/>
                </a:xfrm>
                <a:prstGeom prst="rect">
                  <a:avLst/>
                </a:prstGeom>
                <a:solidFill>
                  <a:schemeClr val="accent4">
                    <a:lumMod val="75000"/>
                    <a:alpha val="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471" name="椭圆 470"/>
              <p:cNvSpPr/>
              <p:nvPr/>
            </p:nvSpPr>
            <p:spPr>
              <a:xfrm>
                <a:off x="520140" y="4320579"/>
                <a:ext cx="317065" cy="317065"/>
              </a:xfrm>
              <a:prstGeom prst="ellipse">
                <a:avLst/>
              </a:prstGeom>
              <a:solidFill>
                <a:srgbClr val="BF9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3" name="组合 352"/>
            <p:cNvGrpSpPr/>
            <p:nvPr/>
          </p:nvGrpSpPr>
          <p:grpSpPr>
            <a:xfrm>
              <a:off x="235604" y="5318811"/>
              <a:ext cx="510354" cy="644390"/>
              <a:chOff x="6831076" y="-595313"/>
              <a:chExt cx="1241416" cy="1573239"/>
            </a:xfrm>
          </p:grpSpPr>
          <p:sp>
            <p:nvSpPr>
              <p:cNvPr id="442" name="矩形 441"/>
              <p:cNvSpPr/>
              <p:nvPr/>
            </p:nvSpPr>
            <p:spPr>
              <a:xfrm>
                <a:off x="6831076" y="-595313"/>
                <a:ext cx="1241416" cy="85271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43" name="矩形 442"/>
              <p:cNvSpPr/>
              <p:nvPr/>
            </p:nvSpPr>
            <p:spPr>
              <a:xfrm>
                <a:off x="6895044" y="-510043"/>
                <a:ext cx="1113481" cy="148635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44" name="组合 443"/>
              <p:cNvGrpSpPr/>
              <p:nvPr/>
            </p:nvGrpSpPr>
            <p:grpSpPr>
              <a:xfrm>
                <a:off x="7029337" y="-342621"/>
                <a:ext cx="844895" cy="145418"/>
                <a:chOff x="7021531" y="-342621"/>
                <a:chExt cx="844895" cy="145418"/>
              </a:xfrm>
            </p:grpSpPr>
            <p:sp>
              <p:nvSpPr>
                <p:cNvPr id="466" name="矩形 465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7" name="矩形 466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8" name="矩形 467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9" name="矩形 468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45" name="组合 444"/>
              <p:cNvGrpSpPr/>
              <p:nvPr/>
            </p:nvGrpSpPr>
            <p:grpSpPr>
              <a:xfrm>
                <a:off x="7029337" y="-81064"/>
                <a:ext cx="844895" cy="145418"/>
                <a:chOff x="7021531" y="-342621"/>
                <a:chExt cx="844895" cy="145418"/>
              </a:xfrm>
            </p:grpSpPr>
            <p:sp>
              <p:nvSpPr>
                <p:cNvPr id="462" name="矩形 461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3" name="矩形 462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4" name="矩形 463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5" name="矩形 464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46" name="组合 445"/>
              <p:cNvGrpSpPr/>
              <p:nvPr/>
            </p:nvGrpSpPr>
            <p:grpSpPr>
              <a:xfrm>
                <a:off x="7029337" y="180493"/>
                <a:ext cx="844895" cy="145418"/>
                <a:chOff x="7021531" y="-342621"/>
                <a:chExt cx="844895" cy="145418"/>
              </a:xfrm>
            </p:grpSpPr>
            <p:sp>
              <p:nvSpPr>
                <p:cNvPr id="458" name="矩形 457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9" name="矩形 458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0" name="矩形 459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1" name="矩形 460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47" name="组合 446"/>
              <p:cNvGrpSpPr/>
              <p:nvPr/>
            </p:nvGrpSpPr>
            <p:grpSpPr>
              <a:xfrm>
                <a:off x="7029337" y="442050"/>
                <a:ext cx="844895" cy="145418"/>
                <a:chOff x="7021531" y="-342621"/>
                <a:chExt cx="844895" cy="145418"/>
              </a:xfrm>
            </p:grpSpPr>
            <p:sp>
              <p:nvSpPr>
                <p:cNvPr id="454" name="矩形 453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5" name="矩形 454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6" name="矩形 455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7" name="矩形 456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48" name="组合 447"/>
              <p:cNvGrpSpPr/>
              <p:nvPr/>
            </p:nvGrpSpPr>
            <p:grpSpPr>
              <a:xfrm>
                <a:off x="7029337" y="703607"/>
                <a:ext cx="844895" cy="145418"/>
                <a:chOff x="7021531" y="-342621"/>
                <a:chExt cx="844895" cy="145418"/>
              </a:xfrm>
            </p:grpSpPr>
            <p:sp>
              <p:nvSpPr>
                <p:cNvPr id="450" name="矩形 449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1" name="矩形 450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2" name="矩形 451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3" name="矩形 452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449" name="矩形 448"/>
              <p:cNvSpPr/>
              <p:nvPr/>
            </p:nvSpPr>
            <p:spPr>
              <a:xfrm>
                <a:off x="6885295" y="-508430"/>
                <a:ext cx="546394" cy="1486356"/>
              </a:xfrm>
              <a:prstGeom prst="rect">
                <a:avLst/>
              </a:prstGeom>
              <a:solidFill>
                <a:schemeClr val="accent4">
                  <a:lumMod val="75000"/>
                  <a:alpha val="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4" name="组合 353"/>
            <p:cNvGrpSpPr/>
            <p:nvPr/>
          </p:nvGrpSpPr>
          <p:grpSpPr>
            <a:xfrm>
              <a:off x="1283583" y="4642389"/>
              <a:ext cx="469663" cy="1320811"/>
              <a:chOff x="6567489" y="-1166624"/>
              <a:chExt cx="762000" cy="2142937"/>
            </a:xfrm>
          </p:grpSpPr>
          <p:grpSp>
            <p:nvGrpSpPr>
              <p:cNvPr id="416" name="组合 415"/>
              <p:cNvGrpSpPr/>
              <p:nvPr/>
            </p:nvGrpSpPr>
            <p:grpSpPr>
              <a:xfrm>
                <a:off x="6567489" y="-846387"/>
                <a:ext cx="762000" cy="1822700"/>
                <a:chOff x="6567489" y="-846387"/>
                <a:chExt cx="762000" cy="1822700"/>
              </a:xfrm>
            </p:grpSpPr>
            <p:sp>
              <p:nvSpPr>
                <p:cNvPr id="440" name="矩形 439"/>
                <p:cNvSpPr/>
                <p:nvPr/>
              </p:nvSpPr>
              <p:spPr>
                <a:xfrm>
                  <a:off x="6567489" y="-222487"/>
                  <a:ext cx="762000" cy="119880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1" name="矩形 440"/>
                <p:cNvSpPr/>
                <p:nvPr/>
              </p:nvSpPr>
              <p:spPr>
                <a:xfrm>
                  <a:off x="6648452" y="-846387"/>
                  <a:ext cx="600074" cy="119880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17" name="组合 416"/>
              <p:cNvGrpSpPr/>
              <p:nvPr/>
            </p:nvGrpSpPr>
            <p:grpSpPr>
              <a:xfrm>
                <a:off x="6753404" y="-724278"/>
                <a:ext cx="390170" cy="1578482"/>
                <a:chOff x="6753404" y="-794065"/>
                <a:chExt cx="390170" cy="1578482"/>
              </a:xfrm>
            </p:grpSpPr>
            <p:grpSp>
              <p:nvGrpSpPr>
                <p:cNvPr id="419" name="组合 418"/>
                <p:cNvGrpSpPr/>
                <p:nvPr/>
              </p:nvGrpSpPr>
              <p:grpSpPr>
                <a:xfrm>
                  <a:off x="6753404" y="-77533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438" name="矩形 437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39" name="矩形 438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20" name="组合 419"/>
                <p:cNvGrpSpPr/>
                <p:nvPr/>
              </p:nvGrpSpPr>
              <p:grpSpPr>
                <a:xfrm>
                  <a:off x="6753404" y="161311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436" name="矩形 435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37" name="矩形 436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21" name="组合 420"/>
                <p:cNvGrpSpPr/>
                <p:nvPr/>
              </p:nvGrpSpPr>
              <p:grpSpPr>
                <a:xfrm>
                  <a:off x="6753404" y="400155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434" name="矩形 433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35" name="矩形 434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22" name="组合 421"/>
                <p:cNvGrpSpPr/>
                <p:nvPr/>
              </p:nvGrpSpPr>
              <p:grpSpPr>
                <a:xfrm>
                  <a:off x="6753404" y="638999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432" name="矩形 431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33" name="矩形 432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23" name="组合 422"/>
                <p:cNvGrpSpPr/>
                <p:nvPr/>
              </p:nvGrpSpPr>
              <p:grpSpPr>
                <a:xfrm>
                  <a:off x="6753404" y="-316377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430" name="矩形 429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31" name="矩形 430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24" name="组合 423"/>
                <p:cNvGrpSpPr/>
                <p:nvPr/>
              </p:nvGrpSpPr>
              <p:grpSpPr>
                <a:xfrm>
                  <a:off x="6753404" y="-555221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428" name="矩形 427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29" name="矩形 428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25" name="组合 424"/>
                <p:cNvGrpSpPr/>
                <p:nvPr/>
              </p:nvGrpSpPr>
              <p:grpSpPr>
                <a:xfrm>
                  <a:off x="6753404" y="-794065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426" name="矩形 425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27" name="矩形 426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418" name="等腰三角形 417"/>
              <p:cNvSpPr/>
              <p:nvPr/>
            </p:nvSpPr>
            <p:spPr>
              <a:xfrm>
                <a:off x="6648452" y="-1166624"/>
                <a:ext cx="600073" cy="319088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5" name="组合 354"/>
            <p:cNvGrpSpPr/>
            <p:nvPr/>
          </p:nvGrpSpPr>
          <p:grpSpPr>
            <a:xfrm>
              <a:off x="2575804" y="5177385"/>
              <a:ext cx="429144" cy="785815"/>
              <a:chOff x="6831076" y="-1295256"/>
              <a:chExt cx="1241416" cy="2273182"/>
            </a:xfrm>
          </p:grpSpPr>
          <p:sp>
            <p:nvSpPr>
              <p:cNvPr id="387" name="矩形 386"/>
              <p:cNvSpPr/>
              <p:nvPr/>
            </p:nvSpPr>
            <p:spPr>
              <a:xfrm>
                <a:off x="6831076" y="-1059024"/>
                <a:ext cx="1241416" cy="54898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88" name="矩形 387"/>
              <p:cNvSpPr/>
              <p:nvPr/>
            </p:nvSpPr>
            <p:spPr>
              <a:xfrm>
                <a:off x="6895044" y="-510043"/>
                <a:ext cx="1113481" cy="148635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89" name="组合 388"/>
              <p:cNvGrpSpPr/>
              <p:nvPr/>
            </p:nvGrpSpPr>
            <p:grpSpPr>
              <a:xfrm>
                <a:off x="7029337" y="-342621"/>
                <a:ext cx="844895" cy="145418"/>
                <a:chOff x="7021531" y="-342621"/>
                <a:chExt cx="844895" cy="145418"/>
              </a:xfrm>
            </p:grpSpPr>
            <p:sp>
              <p:nvSpPr>
                <p:cNvPr id="412" name="矩形 411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3" name="矩形 412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4" name="矩形 413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5" name="矩形 414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90" name="组合 389"/>
              <p:cNvGrpSpPr/>
              <p:nvPr/>
            </p:nvGrpSpPr>
            <p:grpSpPr>
              <a:xfrm>
                <a:off x="7029337" y="-81064"/>
                <a:ext cx="844895" cy="145418"/>
                <a:chOff x="7021531" y="-342621"/>
                <a:chExt cx="844895" cy="145418"/>
              </a:xfrm>
            </p:grpSpPr>
            <p:sp>
              <p:nvSpPr>
                <p:cNvPr id="408" name="矩形 407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9" name="矩形 408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0" name="矩形 409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1" name="矩形 410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91" name="组合 390"/>
              <p:cNvGrpSpPr/>
              <p:nvPr/>
            </p:nvGrpSpPr>
            <p:grpSpPr>
              <a:xfrm>
                <a:off x="7029337" y="180493"/>
                <a:ext cx="844895" cy="145418"/>
                <a:chOff x="7021531" y="-342621"/>
                <a:chExt cx="844895" cy="145418"/>
              </a:xfrm>
            </p:grpSpPr>
            <p:sp>
              <p:nvSpPr>
                <p:cNvPr id="404" name="矩形 403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5" name="矩形 404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6" name="矩形 405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7" name="矩形 406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92" name="组合 391"/>
              <p:cNvGrpSpPr/>
              <p:nvPr/>
            </p:nvGrpSpPr>
            <p:grpSpPr>
              <a:xfrm>
                <a:off x="7029337" y="442050"/>
                <a:ext cx="844895" cy="145418"/>
                <a:chOff x="7021531" y="-342621"/>
                <a:chExt cx="844895" cy="145418"/>
              </a:xfrm>
            </p:grpSpPr>
            <p:sp>
              <p:nvSpPr>
                <p:cNvPr id="400" name="矩形 399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1" name="矩形 400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2" name="矩形 401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3" name="矩形 402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93" name="组合 392"/>
              <p:cNvGrpSpPr/>
              <p:nvPr/>
            </p:nvGrpSpPr>
            <p:grpSpPr>
              <a:xfrm>
                <a:off x="7029337" y="703607"/>
                <a:ext cx="844895" cy="145418"/>
                <a:chOff x="7021531" y="-342621"/>
                <a:chExt cx="844895" cy="145418"/>
              </a:xfrm>
            </p:grpSpPr>
            <p:sp>
              <p:nvSpPr>
                <p:cNvPr id="396" name="矩形 395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7" name="矩形 396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8" name="矩形 397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9" name="矩形 398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94" name="矩形 393"/>
              <p:cNvSpPr/>
              <p:nvPr/>
            </p:nvSpPr>
            <p:spPr>
              <a:xfrm>
                <a:off x="6885295" y="-508430"/>
                <a:ext cx="546394" cy="1486356"/>
              </a:xfrm>
              <a:prstGeom prst="rect">
                <a:avLst/>
              </a:prstGeom>
              <a:solidFill>
                <a:schemeClr val="accent4">
                  <a:lumMod val="75000"/>
                  <a:alpha val="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95" name="矩形 394"/>
              <p:cNvSpPr/>
              <p:nvPr/>
            </p:nvSpPr>
            <p:spPr>
              <a:xfrm>
                <a:off x="7029335" y="-1295256"/>
                <a:ext cx="853267" cy="54898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6" name="组合 355"/>
            <p:cNvGrpSpPr/>
            <p:nvPr/>
          </p:nvGrpSpPr>
          <p:grpSpPr>
            <a:xfrm>
              <a:off x="1780405" y="4931555"/>
              <a:ext cx="765154" cy="1031645"/>
              <a:chOff x="1780405" y="4931555"/>
              <a:chExt cx="765154" cy="1031645"/>
            </a:xfrm>
          </p:grpSpPr>
          <p:grpSp>
            <p:nvGrpSpPr>
              <p:cNvPr id="357" name="组合 356"/>
              <p:cNvGrpSpPr/>
              <p:nvPr/>
            </p:nvGrpSpPr>
            <p:grpSpPr>
              <a:xfrm>
                <a:off x="1780405" y="4993525"/>
                <a:ext cx="765154" cy="969675"/>
                <a:chOff x="6831076" y="-595313"/>
                <a:chExt cx="1241416" cy="1573239"/>
              </a:xfrm>
            </p:grpSpPr>
            <p:sp>
              <p:nvSpPr>
                <p:cNvPr id="359" name="矩形 358"/>
                <p:cNvSpPr/>
                <p:nvPr/>
              </p:nvSpPr>
              <p:spPr>
                <a:xfrm>
                  <a:off x="6831076" y="-595313"/>
                  <a:ext cx="1241416" cy="85271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60" name="矩形 359"/>
                <p:cNvSpPr/>
                <p:nvPr/>
              </p:nvSpPr>
              <p:spPr>
                <a:xfrm>
                  <a:off x="6895044" y="-510043"/>
                  <a:ext cx="1113481" cy="1486356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361" name="组合 360"/>
                <p:cNvGrpSpPr/>
                <p:nvPr/>
              </p:nvGrpSpPr>
              <p:grpSpPr>
                <a:xfrm>
                  <a:off x="7029337" y="-342621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383" name="矩形 382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84" name="矩形 383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85" name="矩形 384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86" name="矩形 385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362" name="组合 361"/>
                <p:cNvGrpSpPr/>
                <p:nvPr/>
              </p:nvGrpSpPr>
              <p:grpSpPr>
                <a:xfrm>
                  <a:off x="7029337" y="-81064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379" name="矩形 378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80" name="矩形 379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81" name="矩形 380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82" name="矩形 381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363" name="组合 362"/>
                <p:cNvGrpSpPr/>
                <p:nvPr/>
              </p:nvGrpSpPr>
              <p:grpSpPr>
                <a:xfrm>
                  <a:off x="7029337" y="180493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375" name="矩形 374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76" name="矩形 375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77" name="矩形 376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78" name="矩形 377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364" name="组合 363"/>
                <p:cNvGrpSpPr/>
                <p:nvPr/>
              </p:nvGrpSpPr>
              <p:grpSpPr>
                <a:xfrm>
                  <a:off x="7029337" y="442050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371" name="矩形 370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72" name="矩形 371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73" name="矩形 372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74" name="矩形 373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365" name="组合 364"/>
                <p:cNvGrpSpPr/>
                <p:nvPr/>
              </p:nvGrpSpPr>
              <p:grpSpPr>
                <a:xfrm>
                  <a:off x="7029337" y="703607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367" name="矩形 366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68" name="矩形 367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69" name="矩形 368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70" name="矩形 369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366" name="矩形 365"/>
                <p:cNvSpPr/>
                <p:nvPr/>
              </p:nvSpPr>
              <p:spPr>
                <a:xfrm>
                  <a:off x="6885295" y="-508430"/>
                  <a:ext cx="546394" cy="1486356"/>
                </a:xfrm>
                <a:prstGeom prst="rect">
                  <a:avLst/>
                </a:prstGeom>
                <a:solidFill>
                  <a:schemeClr val="accent4">
                    <a:lumMod val="75000"/>
                    <a:alpha val="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58" name="矩形 357"/>
              <p:cNvSpPr/>
              <p:nvPr/>
            </p:nvSpPr>
            <p:spPr>
              <a:xfrm>
                <a:off x="2310167" y="4931555"/>
                <a:ext cx="117752" cy="7310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544" name="任意多边形: 形状 543"/>
          <p:cNvSpPr/>
          <p:nvPr/>
        </p:nvSpPr>
        <p:spPr>
          <a:xfrm>
            <a:off x="8841643" y="3098555"/>
            <a:ext cx="1008929" cy="534179"/>
          </a:xfrm>
          <a:custGeom>
            <a:avLst/>
            <a:gdLst>
              <a:gd name="connsiteX0" fmla="*/ 935392 w 2034226"/>
              <a:gd name="connsiteY0" fmla="*/ 0 h 1077025"/>
              <a:gd name="connsiteX1" fmla="*/ 1348399 w 2034226"/>
              <a:gd name="connsiteY1" fmla="*/ 205313 h 1077025"/>
              <a:gd name="connsiteX2" fmla="*/ 1351793 w 2034226"/>
              <a:gd name="connsiteY2" fmla="*/ 212945 h 1077025"/>
              <a:gd name="connsiteX3" fmla="*/ 1363330 w 2034226"/>
              <a:gd name="connsiteY3" fmla="*/ 207415 h 1077025"/>
              <a:gd name="connsiteX4" fmla="*/ 1551305 w 2034226"/>
              <a:gd name="connsiteY4" fmla="*/ 173904 h 1077025"/>
              <a:gd name="connsiteX5" fmla="*/ 2034226 w 2034226"/>
              <a:gd name="connsiteY5" fmla="*/ 600339 h 1077025"/>
              <a:gd name="connsiteX6" fmla="*/ 1551305 w 2034226"/>
              <a:gd name="connsiteY6" fmla="*/ 1026774 h 1077025"/>
              <a:gd name="connsiteX7" fmla="*/ 1363330 w 2034226"/>
              <a:gd name="connsiteY7" fmla="*/ 993263 h 1077025"/>
              <a:gd name="connsiteX8" fmla="*/ 1352157 w 2034226"/>
              <a:gd name="connsiteY8" fmla="*/ 987907 h 1077025"/>
              <a:gd name="connsiteX9" fmla="*/ 1329799 w 2034226"/>
              <a:gd name="connsiteY9" fmla="*/ 1004197 h 1077025"/>
              <a:gd name="connsiteX10" fmla="*/ 1059793 w 2034226"/>
              <a:gd name="connsiteY10" fmla="*/ 1077025 h 1077025"/>
              <a:gd name="connsiteX11" fmla="*/ 789787 w 2034226"/>
              <a:gd name="connsiteY11" fmla="*/ 1004197 h 1077025"/>
              <a:gd name="connsiteX12" fmla="*/ 758161 w 2034226"/>
              <a:gd name="connsiteY12" fmla="*/ 981155 h 1077025"/>
              <a:gd name="connsiteX13" fmla="*/ 752927 w 2034226"/>
              <a:gd name="connsiteY13" fmla="*/ 984969 h 1077025"/>
              <a:gd name="connsiteX14" fmla="*/ 482921 w 2034226"/>
              <a:gd name="connsiteY14" fmla="*/ 1057797 h 1077025"/>
              <a:gd name="connsiteX15" fmla="*/ 0 w 2034226"/>
              <a:gd name="connsiteY15" fmla="*/ 631362 h 1077025"/>
              <a:gd name="connsiteX16" fmla="*/ 482921 w 2034226"/>
              <a:gd name="connsiteY16" fmla="*/ 204927 h 1077025"/>
              <a:gd name="connsiteX17" fmla="*/ 522906 w 2034226"/>
              <a:gd name="connsiteY17" fmla="*/ 207598 h 1077025"/>
              <a:gd name="connsiteX18" fmla="*/ 534946 w 2034226"/>
              <a:gd name="connsiteY18" fmla="*/ 188011 h 1077025"/>
              <a:gd name="connsiteX19" fmla="*/ 935392 w 2034226"/>
              <a:gd name="connsiteY19" fmla="*/ 0 h 107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34226" h="1077025">
                <a:moveTo>
                  <a:pt x="935392" y="0"/>
                </a:moveTo>
                <a:cubicBezTo>
                  <a:pt x="1110421" y="0"/>
                  <a:pt x="1263701" y="82223"/>
                  <a:pt x="1348399" y="205313"/>
                </a:cubicBezTo>
                <a:lnTo>
                  <a:pt x="1351793" y="212945"/>
                </a:lnTo>
                <a:lnTo>
                  <a:pt x="1363330" y="207415"/>
                </a:lnTo>
                <a:cubicBezTo>
                  <a:pt x="1421106" y="185837"/>
                  <a:pt x="1484628" y="173904"/>
                  <a:pt x="1551305" y="173904"/>
                </a:cubicBezTo>
                <a:cubicBezTo>
                  <a:pt x="1818015" y="173904"/>
                  <a:pt x="2034226" y="364825"/>
                  <a:pt x="2034226" y="600339"/>
                </a:cubicBezTo>
                <a:cubicBezTo>
                  <a:pt x="2034226" y="835853"/>
                  <a:pt x="1818015" y="1026774"/>
                  <a:pt x="1551305" y="1026774"/>
                </a:cubicBezTo>
                <a:cubicBezTo>
                  <a:pt x="1484628" y="1026774"/>
                  <a:pt x="1421106" y="1014842"/>
                  <a:pt x="1363330" y="993263"/>
                </a:cubicBezTo>
                <a:lnTo>
                  <a:pt x="1352157" y="987907"/>
                </a:lnTo>
                <a:lnTo>
                  <a:pt x="1329799" y="1004197"/>
                </a:lnTo>
                <a:cubicBezTo>
                  <a:pt x="1252724" y="1050177"/>
                  <a:pt x="1159809" y="1077025"/>
                  <a:pt x="1059793" y="1077025"/>
                </a:cubicBezTo>
                <a:cubicBezTo>
                  <a:pt x="959777" y="1077025"/>
                  <a:pt x="866862" y="1050177"/>
                  <a:pt x="789787" y="1004197"/>
                </a:cubicBezTo>
                <a:lnTo>
                  <a:pt x="758161" y="981155"/>
                </a:lnTo>
                <a:lnTo>
                  <a:pt x="752927" y="984969"/>
                </a:lnTo>
                <a:cubicBezTo>
                  <a:pt x="675852" y="1030949"/>
                  <a:pt x="582937" y="1057797"/>
                  <a:pt x="482921" y="1057797"/>
                </a:cubicBezTo>
                <a:cubicBezTo>
                  <a:pt x="216211" y="1057797"/>
                  <a:pt x="0" y="866876"/>
                  <a:pt x="0" y="631362"/>
                </a:cubicBezTo>
                <a:cubicBezTo>
                  <a:pt x="0" y="395848"/>
                  <a:pt x="216211" y="204927"/>
                  <a:pt x="482921" y="204927"/>
                </a:cubicBezTo>
                <a:lnTo>
                  <a:pt x="522906" y="207598"/>
                </a:lnTo>
                <a:lnTo>
                  <a:pt x="534946" y="188011"/>
                </a:lnTo>
                <a:cubicBezTo>
                  <a:pt x="621731" y="74578"/>
                  <a:pt x="768698" y="0"/>
                  <a:pt x="935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5240289" y="544870"/>
            <a:ext cx="1711423" cy="1702665"/>
            <a:chOff x="-2683531" y="428098"/>
            <a:chExt cx="1711423" cy="1702665"/>
          </a:xfrm>
        </p:grpSpPr>
        <p:grpSp>
          <p:nvGrpSpPr>
            <p:cNvPr id="8" name="组合 7"/>
            <p:cNvGrpSpPr/>
            <p:nvPr/>
          </p:nvGrpSpPr>
          <p:grpSpPr>
            <a:xfrm>
              <a:off x="-1876648" y="428100"/>
              <a:ext cx="88900" cy="1702663"/>
              <a:chOff x="-2279943" y="428100"/>
              <a:chExt cx="88900" cy="1702663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-2279943" y="428100"/>
                <a:ext cx="88900" cy="28945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9" name="矩形 308"/>
              <p:cNvSpPr/>
              <p:nvPr/>
            </p:nvSpPr>
            <p:spPr>
              <a:xfrm>
                <a:off x="-2279943" y="1841313"/>
                <a:ext cx="88900" cy="28945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0" name="椭圆 309"/>
            <p:cNvSpPr/>
            <p:nvPr/>
          </p:nvSpPr>
          <p:spPr>
            <a:xfrm>
              <a:off x="-2328615" y="783014"/>
              <a:ext cx="992835" cy="99283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glow rad="304800">
                <a:schemeClr val="accent4">
                  <a:alpha val="16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12" name="组合 311"/>
            <p:cNvGrpSpPr/>
            <p:nvPr/>
          </p:nvGrpSpPr>
          <p:grpSpPr>
            <a:xfrm rot="5400000">
              <a:off x="-1876648" y="428100"/>
              <a:ext cx="88900" cy="1702663"/>
              <a:chOff x="-2279943" y="428100"/>
              <a:chExt cx="88900" cy="1702663"/>
            </a:xfrm>
          </p:grpSpPr>
          <p:sp>
            <p:nvSpPr>
              <p:cNvPr id="313" name="矩形 312"/>
              <p:cNvSpPr/>
              <p:nvPr/>
            </p:nvSpPr>
            <p:spPr>
              <a:xfrm>
                <a:off x="-2279943" y="428100"/>
                <a:ext cx="88900" cy="28945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4" name="矩形 313"/>
              <p:cNvSpPr/>
              <p:nvPr/>
            </p:nvSpPr>
            <p:spPr>
              <a:xfrm>
                <a:off x="-2279943" y="1841313"/>
                <a:ext cx="88900" cy="28945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15" name="组合 314"/>
            <p:cNvGrpSpPr/>
            <p:nvPr/>
          </p:nvGrpSpPr>
          <p:grpSpPr>
            <a:xfrm rot="3600000">
              <a:off x="-1876649" y="450180"/>
              <a:ext cx="88900" cy="1702663"/>
              <a:chOff x="-2279943" y="428100"/>
              <a:chExt cx="88900" cy="1702663"/>
            </a:xfrm>
          </p:grpSpPr>
          <p:sp>
            <p:nvSpPr>
              <p:cNvPr id="316" name="矩形 315"/>
              <p:cNvSpPr/>
              <p:nvPr/>
            </p:nvSpPr>
            <p:spPr>
              <a:xfrm>
                <a:off x="-2279943" y="428100"/>
                <a:ext cx="88900" cy="28945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7" name="矩形 316"/>
              <p:cNvSpPr/>
              <p:nvPr/>
            </p:nvSpPr>
            <p:spPr>
              <a:xfrm>
                <a:off x="-2279943" y="1841313"/>
                <a:ext cx="88900" cy="28945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18" name="组合 317"/>
            <p:cNvGrpSpPr/>
            <p:nvPr/>
          </p:nvGrpSpPr>
          <p:grpSpPr>
            <a:xfrm rot="1800000">
              <a:off x="-1876649" y="428099"/>
              <a:ext cx="88900" cy="1702663"/>
              <a:chOff x="-2279943" y="428100"/>
              <a:chExt cx="88900" cy="1702663"/>
            </a:xfrm>
          </p:grpSpPr>
          <p:sp>
            <p:nvSpPr>
              <p:cNvPr id="319" name="矩形 318"/>
              <p:cNvSpPr/>
              <p:nvPr/>
            </p:nvSpPr>
            <p:spPr>
              <a:xfrm>
                <a:off x="-2279943" y="428100"/>
                <a:ext cx="88900" cy="28945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0" name="矩形 319"/>
              <p:cNvSpPr/>
              <p:nvPr/>
            </p:nvSpPr>
            <p:spPr>
              <a:xfrm>
                <a:off x="-2279943" y="1841313"/>
                <a:ext cx="88900" cy="28945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1" name="组合 320"/>
            <p:cNvGrpSpPr/>
            <p:nvPr/>
          </p:nvGrpSpPr>
          <p:grpSpPr>
            <a:xfrm rot="19800000">
              <a:off x="-1839518" y="428098"/>
              <a:ext cx="88900" cy="1702663"/>
              <a:chOff x="-2279943" y="428100"/>
              <a:chExt cx="88900" cy="1702663"/>
            </a:xfrm>
          </p:grpSpPr>
          <p:sp>
            <p:nvSpPr>
              <p:cNvPr id="322" name="矩形 321"/>
              <p:cNvSpPr/>
              <p:nvPr/>
            </p:nvSpPr>
            <p:spPr>
              <a:xfrm>
                <a:off x="-2279943" y="428100"/>
                <a:ext cx="88900" cy="28945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3" name="矩形 322"/>
              <p:cNvSpPr/>
              <p:nvPr/>
            </p:nvSpPr>
            <p:spPr>
              <a:xfrm>
                <a:off x="-2279943" y="1841313"/>
                <a:ext cx="88900" cy="28945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24" name="组合 623"/>
            <p:cNvGrpSpPr/>
            <p:nvPr/>
          </p:nvGrpSpPr>
          <p:grpSpPr>
            <a:xfrm rot="18000000">
              <a:off x="-1867889" y="432141"/>
              <a:ext cx="88900" cy="1702663"/>
              <a:chOff x="-2279943" y="428100"/>
              <a:chExt cx="88900" cy="1702663"/>
            </a:xfrm>
          </p:grpSpPr>
          <p:sp>
            <p:nvSpPr>
              <p:cNvPr id="625" name="矩形 624"/>
              <p:cNvSpPr/>
              <p:nvPr/>
            </p:nvSpPr>
            <p:spPr>
              <a:xfrm>
                <a:off x="-2279943" y="428100"/>
                <a:ext cx="88900" cy="28945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7" name="矩形 626"/>
              <p:cNvSpPr/>
              <p:nvPr/>
            </p:nvSpPr>
            <p:spPr>
              <a:xfrm>
                <a:off x="-2279943" y="1841313"/>
                <a:ext cx="88900" cy="28945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2103453" y="3012046"/>
            <a:ext cx="1767153" cy="368581"/>
            <a:chOff x="822705" y="1264489"/>
            <a:chExt cx="1767153" cy="368581"/>
          </a:xfrm>
        </p:grpSpPr>
        <p:sp>
          <p:nvSpPr>
            <p:cNvPr id="548" name="任意多边形: 形状 547"/>
            <p:cNvSpPr/>
            <p:nvPr/>
          </p:nvSpPr>
          <p:spPr>
            <a:xfrm>
              <a:off x="957958" y="1448125"/>
              <a:ext cx="1631900" cy="184945"/>
            </a:xfrm>
            <a:custGeom>
              <a:avLst/>
              <a:gdLst>
                <a:gd name="connsiteX0" fmla="*/ 935392 w 2034226"/>
                <a:gd name="connsiteY0" fmla="*/ 0 h 1077025"/>
                <a:gd name="connsiteX1" fmla="*/ 1348399 w 2034226"/>
                <a:gd name="connsiteY1" fmla="*/ 205313 h 1077025"/>
                <a:gd name="connsiteX2" fmla="*/ 1351793 w 2034226"/>
                <a:gd name="connsiteY2" fmla="*/ 212945 h 1077025"/>
                <a:gd name="connsiteX3" fmla="*/ 1363330 w 2034226"/>
                <a:gd name="connsiteY3" fmla="*/ 207415 h 1077025"/>
                <a:gd name="connsiteX4" fmla="*/ 1551305 w 2034226"/>
                <a:gd name="connsiteY4" fmla="*/ 173904 h 1077025"/>
                <a:gd name="connsiteX5" fmla="*/ 2034226 w 2034226"/>
                <a:gd name="connsiteY5" fmla="*/ 600339 h 1077025"/>
                <a:gd name="connsiteX6" fmla="*/ 1551305 w 2034226"/>
                <a:gd name="connsiteY6" fmla="*/ 1026774 h 1077025"/>
                <a:gd name="connsiteX7" fmla="*/ 1363330 w 2034226"/>
                <a:gd name="connsiteY7" fmla="*/ 993263 h 1077025"/>
                <a:gd name="connsiteX8" fmla="*/ 1352157 w 2034226"/>
                <a:gd name="connsiteY8" fmla="*/ 987907 h 1077025"/>
                <a:gd name="connsiteX9" fmla="*/ 1329799 w 2034226"/>
                <a:gd name="connsiteY9" fmla="*/ 1004197 h 1077025"/>
                <a:gd name="connsiteX10" fmla="*/ 1059793 w 2034226"/>
                <a:gd name="connsiteY10" fmla="*/ 1077025 h 1077025"/>
                <a:gd name="connsiteX11" fmla="*/ 789787 w 2034226"/>
                <a:gd name="connsiteY11" fmla="*/ 1004197 h 1077025"/>
                <a:gd name="connsiteX12" fmla="*/ 758161 w 2034226"/>
                <a:gd name="connsiteY12" fmla="*/ 981155 h 1077025"/>
                <a:gd name="connsiteX13" fmla="*/ 752927 w 2034226"/>
                <a:gd name="connsiteY13" fmla="*/ 984969 h 1077025"/>
                <a:gd name="connsiteX14" fmla="*/ 482921 w 2034226"/>
                <a:gd name="connsiteY14" fmla="*/ 1057797 h 1077025"/>
                <a:gd name="connsiteX15" fmla="*/ 0 w 2034226"/>
                <a:gd name="connsiteY15" fmla="*/ 631362 h 1077025"/>
                <a:gd name="connsiteX16" fmla="*/ 482921 w 2034226"/>
                <a:gd name="connsiteY16" fmla="*/ 204927 h 1077025"/>
                <a:gd name="connsiteX17" fmla="*/ 522906 w 2034226"/>
                <a:gd name="connsiteY17" fmla="*/ 207598 h 1077025"/>
                <a:gd name="connsiteX18" fmla="*/ 534946 w 2034226"/>
                <a:gd name="connsiteY18" fmla="*/ 188011 h 1077025"/>
                <a:gd name="connsiteX19" fmla="*/ 935392 w 2034226"/>
                <a:gd name="connsiteY19" fmla="*/ 0 h 107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34226" h="1077025">
                  <a:moveTo>
                    <a:pt x="935392" y="0"/>
                  </a:moveTo>
                  <a:cubicBezTo>
                    <a:pt x="1110421" y="0"/>
                    <a:pt x="1263701" y="82223"/>
                    <a:pt x="1348399" y="205313"/>
                  </a:cubicBezTo>
                  <a:lnTo>
                    <a:pt x="1351793" y="212945"/>
                  </a:lnTo>
                  <a:lnTo>
                    <a:pt x="1363330" y="207415"/>
                  </a:lnTo>
                  <a:cubicBezTo>
                    <a:pt x="1421106" y="185837"/>
                    <a:pt x="1484628" y="173904"/>
                    <a:pt x="1551305" y="173904"/>
                  </a:cubicBezTo>
                  <a:cubicBezTo>
                    <a:pt x="1818015" y="173904"/>
                    <a:pt x="2034226" y="364825"/>
                    <a:pt x="2034226" y="600339"/>
                  </a:cubicBezTo>
                  <a:cubicBezTo>
                    <a:pt x="2034226" y="835853"/>
                    <a:pt x="1818015" y="1026774"/>
                    <a:pt x="1551305" y="1026774"/>
                  </a:cubicBezTo>
                  <a:cubicBezTo>
                    <a:pt x="1484628" y="1026774"/>
                    <a:pt x="1421106" y="1014842"/>
                    <a:pt x="1363330" y="993263"/>
                  </a:cubicBezTo>
                  <a:lnTo>
                    <a:pt x="1352157" y="987907"/>
                  </a:lnTo>
                  <a:lnTo>
                    <a:pt x="1329799" y="1004197"/>
                  </a:lnTo>
                  <a:cubicBezTo>
                    <a:pt x="1252724" y="1050177"/>
                    <a:pt x="1159809" y="1077025"/>
                    <a:pt x="1059793" y="1077025"/>
                  </a:cubicBezTo>
                  <a:cubicBezTo>
                    <a:pt x="959777" y="1077025"/>
                    <a:pt x="866862" y="1050177"/>
                    <a:pt x="789787" y="1004197"/>
                  </a:cubicBezTo>
                  <a:lnTo>
                    <a:pt x="758161" y="981155"/>
                  </a:lnTo>
                  <a:lnTo>
                    <a:pt x="752927" y="984969"/>
                  </a:lnTo>
                  <a:cubicBezTo>
                    <a:pt x="675852" y="1030949"/>
                    <a:pt x="582937" y="1057797"/>
                    <a:pt x="482921" y="1057797"/>
                  </a:cubicBezTo>
                  <a:cubicBezTo>
                    <a:pt x="216211" y="1057797"/>
                    <a:pt x="0" y="866876"/>
                    <a:pt x="0" y="631362"/>
                  </a:cubicBezTo>
                  <a:cubicBezTo>
                    <a:pt x="0" y="395848"/>
                    <a:pt x="216211" y="204927"/>
                    <a:pt x="482921" y="204927"/>
                  </a:cubicBezTo>
                  <a:lnTo>
                    <a:pt x="522906" y="207598"/>
                  </a:lnTo>
                  <a:lnTo>
                    <a:pt x="534946" y="188011"/>
                  </a:lnTo>
                  <a:cubicBezTo>
                    <a:pt x="621731" y="74578"/>
                    <a:pt x="768698" y="0"/>
                    <a:pt x="9353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49" name="任意多边形: 形状 548"/>
            <p:cNvSpPr/>
            <p:nvPr/>
          </p:nvSpPr>
          <p:spPr>
            <a:xfrm>
              <a:off x="822705" y="1264489"/>
              <a:ext cx="1124713" cy="342628"/>
            </a:xfrm>
            <a:custGeom>
              <a:avLst/>
              <a:gdLst>
                <a:gd name="connsiteX0" fmla="*/ 935392 w 2034226"/>
                <a:gd name="connsiteY0" fmla="*/ 0 h 1077025"/>
                <a:gd name="connsiteX1" fmla="*/ 1348399 w 2034226"/>
                <a:gd name="connsiteY1" fmla="*/ 205313 h 1077025"/>
                <a:gd name="connsiteX2" fmla="*/ 1351793 w 2034226"/>
                <a:gd name="connsiteY2" fmla="*/ 212945 h 1077025"/>
                <a:gd name="connsiteX3" fmla="*/ 1363330 w 2034226"/>
                <a:gd name="connsiteY3" fmla="*/ 207415 h 1077025"/>
                <a:gd name="connsiteX4" fmla="*/ 1551305 w 2034226"/>
                <a:gd name="connsiteY4" fmla="*/ 173904 h 1077025"/>
                <a:gd name="connsiteX5" fmla="*/ 2034226 w 2034226"/>
                <a:gd name="connsiteY5" fmla="*/ 600339 h 1077025"/>
                <a:gd name="connsiteX6" fmla="*/ 1551305 w 2034226"/>
                <a:gd name="connsiteY6" fmla="*/ 1026774 h 1077025"/>
                <a:gd name="connsiteX7" fmla="*/ 1363330 w 2034226"/>
                <a:gd name="connsiteY7" fmla="*/ 993263 h 1077025"/>
                <a:gd name="connsiteX8" fmla="*/ 1352157 w 2034226"/>
                <a:gd name="connsiteY8" fmla="*/ 987907 h 1077025"/>
                <a:gd name="connsiteX9" fmla="*/ 1329799 w 2034226"/>
                <a:gd name="connsiteY9" fmla="*/ 1004197 h 1077025"/>
                <a:gd name="connsiteX10" fmla="*/ 1059793 w 2034226"/>
                <a:gd name="connsiteY10" fmla="*/ 1077025 h 1077025"/>
                <a:gd name="connsiteX11" fmla="*/ 789787 w 2034226"/>
                <a:gd name="connsiteY11" fmla="*/ 1004197 h 1077025"/>
                <a:gd name="connsiteX12" fmla="*/ 758161 w 2034226"/>
                <a:gd name="connsiteY12" fmla="*/ 981155 h 1077025"/>
                <a:gd name="connsiteX13" fmla="*/ 752927 w 2034226"/>
                <a:gd name="connsiteY13" fmla="*/ 984969 h 1077025"/>
                <a:gd name="connsiteX14" fmla="*/ 482921 w 2034226"/>
                <a:gd name="connsiteY14" fmla="*/ 1057797 h 1077025"/>
                <a:gd name="connsiteX15" fmla="*/ 0 w 2034226"/>
                <a:gd name="connsiteY15" fmla="*/ 631362 h 1077025"/>
                <a:gd name="connsiteX16" fmla="*/ 482921 w 2034226"/>
                <a:gd name="connsiteY16" fmla="*/ 204927 h 1077025"/>
                <a:gd name="connsiteX17" fmla="*/ 522906 w 2034226"/>
                <a:gd name="connsiteY17" fmla="*/ 207598 h 1077025"/>
                <a:gd name="connsiteX18" fmla="*/ 534946 w 2034226"/>
                <a:gd name="connsiteY18" fmla="*/ 188011 h 1077025"/>
                <a:gd name="connsiteX19" fmla="*/ 935392 w 2034226"/>
                <a:gd name="connsiteY19" fmla="*/ 0 h 107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34226" h="1077025">
                  <a:moveTo>
                    <a:pt x="935392" y="0"/>
                  </a:moveTo>
                  <a:cubicBezTo>
                    <a:pt x="1110421" y="0"/>
                    <a:pt x="1263701" y="82223"/>
                    <a:pt x="1348399" y="205313"/>
                  </a:cubicBezTo>
                  <a:lnTo>
                    <a:pt x="1351793" y="212945"/>
                  </a:lnTo>
                  <a:lnTo>
                    <a:pt x="1363330" y="207415"/>
                  </a:lnTo>
                  <a:cubicBezTo>
                    <a:pt x="1421106" y="185837"/>
                    <a:pt x="1484628" y="173904"/>
                    <a:pt x="1551305" y="173904"/>
                  </a:cubicBezTo>
                  <a:cubicBezTo>
                    <a:pt x="1818015" y="173904"/>
                    <a:pt x="2034226" y="364825"/>
                    <a:pt x="2034226" y="600339"/>
                  </a:cubicBezTo>
                  <a:cubicBezTo>
                    <a:pt x="2034226" y="835853"/>
                    <a:pt x="1818015" y="1026774"/>
                    <a:pt x="1551305" y="1026774"/>
                  </a:cubicBezTo>
                  <a:cubicBezTo>
                    <a:pt x="1484628" y="1026774"/>
                    <a:pt x="1421106" y="1014842"/>
                    <a:pt x="1363330" y="993263"/>
                  </a:cubicBezTo>
                  <a:lnTo>
                    <a:pt x="1352157" y="987907"/>
                  </a:lnTo>
                  <a:lnTo>
                    <a:pt x="1329799" y="1004197"/>
                  </a:lnTo>
                  <a:cubicBezTo>
                    <a:pt x="1252724" y="1050177"/>
                    <a:pt x="1159809" y="1077025"/>
                    <a:pt x="1059793" y="1077025"/>
                  </a:cubicBezTo>
                  <a:cubicBezTo>
                    <a:pt x="959777" y="1077025"/>
                    <a:pt x="866862" y="1050177"/>
                    <a:pt x="789787" y="1004197"/>
                  </a:cubicBezTo>
                  <a:lnTo>
                    <a:pt x="758161" y="981155"/>
                  </a:lnTo>
                  <a:lnTo>
                    <a:pt x="752927" y="984969"/>
                  </a:lnTo>
                  <a:cubicBezTo>
                    <a:pt x="675852" y="1030949"/>
                    <a:pt x="582937" y="1057797"/>
                    <a:pt x="482921" y="1057797"/>
                  </a:cubicBezTo>
                  <a:cubicBezTo>
                    <a:pt x="216211" y="1057797"/>
                    <a:pt x="0" y="866876"/>
                    <a:pt x="0" y="631362"/>
                  </a:cubicBezTo>
                  <a:cubicBezTo>
                    <a:pt x="0" y="395848"/>
                    <a:pt x="216211" y="204927"/>
                    <a:pt x="482921" y="204927"/>
                  </a:cubicBezTo>
                  <a:lnTo>
                    <a:pt x="522906" y="207598"/>
                  </a:lnTo>
                  <a:lnTo>
                    <a:pt x="534946" y="188011"/>
                  </a:lnTo>
                  <a:cubicBezTo>
                    <a:pt x="621731" y="74578"/>
                    <a:pt x="768698" y="0"/>
                    <a:pt x="9353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50" name="任意多边形: 形状 549"/>
          <p:cNvSpPr/>
          <p:nvPr/>
        </p:nvSpPr>
        <p:spPr>
          <a:xfrm>
            <a:off x="4749971" y="1457263"/>
            <a:ext cx="2616008" cy="963408"/>
          </a:xfrm>
          <a:custGeom>
            <a:avLst/>
            <a:gdLst>
              <a:gd name="connsiteX0" fmla="*/ 823786 w 2616008"/>
              <a:gd name="connsiteY0" fmla="*/ 0 h 963408"/>
              <a:gd name="connsiteX1" fmla="*/ 1187516 w 2616008"/>
              <a:gd name="connsiteY1" fmla="*/ 183552 h 963408"/>
              <a:gd name="connsiteX2" fmla="*/ 1190505 w 2616008"/>
              <a:gd name="connsiteY2" fmla="*/ 190375 h 963408"/>
              <a:gd name="connsiteX3" fmla="*/ 1200665 w 2616008"/>
              <a:gd name="connsiteY3" fmla="*/ 185431 h 963408"/>
              <a:gd name="connsiteX4" fmla="*/ 1366212 w 2616008"/>
              <a:gd name="connsiteY4" fmla="*/ 155472 h 963408"/>
              <a:gd name="connsiteX5" fmla="*/ 1758092 w 2616008"/>
              <a:gd name="connsiteY5" fmla="*/ 388315 h 963408"/>
              <a:gd name="connsiteX6" fmla="*/ 1763151 w 2616008"/>
              <a:gd name="connsiteY6" fmla="*/ 410779 h 963408"/>
              <a:gd name="connsiteX7" fmla="*/ 1859978 w 2616008"/>
              <a:gd name="connsiteY7" fmla="*/ 431759 h 963408"/>
              <a:gd name="connsiteX8" fmla="*/ 2012010 w 2616008"/>
              <a:gd name="connsiteY8" fmla="*/ 509285 h 963408"/>
              <a:gd name="connsiteX9" fmla="*/ 2014999 w 2616008"/>
              <a:gd name="connsiteY9" fmla="*/ 513261 h 963408"/>
              <a:gd name="connsiteX10" fmla="*/ 2025160 w 2616008"/>
              <a:gd name="connsiteY10" fmla="*/ 510380 h 963408"/>
              <a:gd name="connsiteX11" fmla="*/ 2190707 w 2616008"/>
              <a:gd name="connsiteY11" fmla="*/ 492922 h 963408"/>
              <a:gd name="connsiteX12" fmla="*/ 2616008 w 2616008"/>
              <a:gd name="connsiteY12" fmla="*/ 715076 h 963408"/>
              <a:gd name="connsiteX13" fmla="*/ 2190707 w 2616008"/>
              <a:gd name="connsiteY13" fmla="*/ 937230 h 963408"/>
              <a:gd name="connsiteX14" fmla="*/ 2025160 w 2616008"/>
              <a:gd name="connsiteY14" fmla="*/ 919772 h 963408"/>
              <a:gd name="connsiteX15" fmla="*/ 2015320 w 2616008"/>
              <a:gd name="connsiteY15" fmla="*/ 916982 h 963408"/>
              <a:gd name="connsiteX16" fmla="*/ 1995629 w 2616008"/>
              <a:gd name="connsiteY16" fmla="*/ 925468 h 963408"/>
              <a:gd name="connsiteX17" fmla="*/ 1757839 w 2616008"/>
              <a:gd name="connsiteY17" fmla="*/ 963408 h 963408"/>
              <a:gd name="connsiteX18" fmla="*/ 1520048 w 2616008"/>
              <a:gd name="connsiteY18" fmla="*/ 925468 h 963408"/>
              <a:gd name="connsiteX19" fmla="*/ 1492196 w 2616008"/>
              <a:gd name="connsiteY19" fmla="*/ 913464 h 963408"/>
              <a:gd name="connsiteX20" fmla="*/ 1487586 w 2616008"/>
              <a:gd name="connsiteY20" fmla="*/ 915451 h 963408"/>
              <a:gd name="connsiteX21" fmla="*/ 1249796 w 2616008"/>
              <a:gd name="connsiteY21" fmla="*/ 953391 h 963408"/>
              <a:gd name="connsiteX22" fmla="*/ 1164083 w 2616008"/>
              <a:gd name="connsiteY22" fmla="*/ 948878 h 963408"/>
              <a:gd name="connsiteX23" fmla="*/ 1086522 w 2616008"/>
              <a:gd name="connsiteY23" fmla="*/ 936302 h 963408"/>
              <a:gd name="connsiteX24" fmla="*/ 1059816 w 2616008"/>
              <a:gd name="connsiteY24" fmla="*/ 945734 h 963408"/>
              <a:gd name="connsiteX25" fmla="*/ 933345 w 2616008"/>
              <a:gd name="connsiteY25" fmla="*/ 962873 h 963408"/>
              <a:gd name="connsiteX26" fmla="*/ 695554 w 2616008"/>
              <a:gd name="connsiteY26" fmla="*/ 897764 h 963408"/>
              <a:gd name="connsiteX27" fmla="*/ 667702 w 2616008"/>
              <a:gd name="connsiteY27" fmla="*/ 877164 h 963408"/>
              <a:gd name="connsiteX28" fmla="*/ 663092 w 2616008"/>
              <a:gd name="connsiteY28" fmla="*/ 880574 h 963408"/>
              <a:gd name="connsiteX29" fmla="*/ 425302 w 2616008"/>
              <a:gd name="connsiteY29" fmla="*/ 945683 h 963408"/>
              <a:gd name="connsiteX30" fmla="*/ 0 w 2616008"/>
              <a:gd name="connsiteY30" fmla="*/ 564445 h 963408"/>
              <a:gd name="connsiteX31" fmla="*/ 425302 w 2616008"/>
              <a:gd name="connsiteY31" fmla="*/ 183207 h 963408"/>
              <a:gd name="connsiteX32" fmla="*/ 460516 w 2616008"/>
              <a:gd name="connsiteY32" fmla="*/ 185595 h 963408"/>
              <a:gd name="connsiteX33" fmla="*/ 471119 w 2616008"/>
              <a:gd name="connsiteY33" fmla="*/ 168084 h 963408"/>
              <a:gd name="connsiteX34" fmla="*/ 823786 w 2616008"/>
              <a:gd name="connsiteY34" fmla="*/ 0 h 963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616008" h="963408">
                <a:moveTo>
                  <a:pt x="823786" y="0"/>
                </a:moveTo>
                <a:cubicBezTo>
                  <a:pt x="977932" y="0"/>
                  <a:pt x="1112924" y="73508"/>
                  <a:pt x="1187516" y="183552"/>
                </a:cubicBezTo>
                <a:lnTo>
                  <a:pt x="1190505" y="190375"/>
                </a:lnTo>
                <a:lnTo>
                  <a:pt x="1200665" y="185431"/>
                </a:lnTo>
                <a:cubicBezTo>
                  <a:pt x="1251548" y="166140"/>
                  <a:pt x="1307491" y="155472"/>
                  <a:pt x="1366212" y="155472"/>
                </a:cubicBezTo>
                <a:cubicBezTo>
                  <a:pt x="1542378" y="155472"/>
                  <a:pt x="1693527" y="251483"/>
                  <a:pt x="1758092" y="388315"/>
                </a:cubicBezTo>
                <a:lnTo>
                  <a:pt x="1763151" y="410779"/>
                </a:lnTo>
                <a:lnTo>
                  <a:pt x="1859978" y="431759"/>
                </a:lnTo>
                <a:cubicBezTo>
                  <a:pt x="1922318" y="450483"/>
                  <a:pt x="1974714" y="477223"/>
                  <a:pt x="2012010" y="509285"/>
                </a:cubicBezTo>
                <a:lnTo>
                  <a:pt x="2014999" y="513261"/>
                </a:lnTo>
                <a:lnTo>
                  <a:pt x="2025160" y="510380"/>
                </a:lnTo>
                <a:cubicBezTo>
                  <a:pt x="2076042" y="499139"/>
                  <a:pt x="2131985" y="492922"/>
                  <a:pt x="2190707" y="492922"/>
                </a:cubicBezTo>
                <a:cubicBezTo>
                  <a:pt x="2425594" y="492922"/>
                  <a:pt x="2616008" y="592384"/>
                  <a:pt x="2616008" y="715076"/>
                </a:cubicBezTo>
                <a:cubicBezTo>
                  <a:pt x="2616008" y="837768"/>
                  <a:pt x="2425594" y="937230"/>
                  <a:pt x="2190707" y="937230"/>
                </a:cubicBezTo>
                <a:cubicBezTo>
                  <a:pt x="2131985" y="937230"/>
                  <a:pt x="2076042" y="931014"/>
                  <a:pt x="2025160" y="919772"/>
                </a:cubicBezTo>
                <a:lnTo>
                  <a:pt x="2015320" y="916982"/>
                </a:lnTo>
                <a:lnTo>
                  <a:pt x="1995629" y="925468"/>
                </a:lnTo>
                <a:cubicBezTo>
                  <a:pt x="1927750" y="949422"/>
                  <a:pt x="1845922" y="963408"/>
                  <a:pt x="1757839" y="963408"/>
                </a:cubicBezTo>
                <a:cubicBezTo>
                  <a:pt x="1669756" y="963408"/>
                  <a:pt x="1587927" y="949422"/>
                  <a:pt x="1520048" y="925468"/>
                </a:cubicBezTo>
                <a:lnTo>
                  <a:pt x="1492196" y="913464"/>
                </a:lnTo>
                <a:lnTo>
                  <a:pt x="1487586" y="915451"/>
                </a:lnTo>
                <a:cubicBezTo>
                  <a:pt x="1419707" y="939405"/>
                  <a:pt x="1337878" y="953391"/>
                  <a:pt x="1249796" y="953391"/>
                </a:cubicBezTo>
                <a:cubicBezTo>
                  <a:pt x="1220435" y="953391"/>
                  <a:pt x="1191769" y="951837"/>
                  <a:pt x="1164083" y="948878"/>
                </a:cubicBezTo>
                <a:lnTo>
                  <a:pt x="1086522" y="936302"/>
                </a:lnTo>
                <a:lnTo>
                  <a:pt x="1059816" y="945734"/>
                </a:lnTo>
                <a:cubicBezTo>
                  <a:pt x="1019864" y="956872"/>
                  <a:pt x="977386" y="962873"/>
                  <a:pt x="933345" y="962873"/>
                </a:cubicBezTo>
                <a:cubicBezTo>
                  <a:pt x="845262" y="962873"/>
                  <a:pt x="763433" y="938871"/>
                  <a:pt x="695554" y="897764"/>
                </a:cubicBezTo>
                <a:lnTo>
                  <a:pt x="667702" y="877164"/>
                </a:lnTo>
                <a:lnTo>
                  <a:pt x="663092" y="880574"/>
                </a:lnTo>
                <a:cubicBezTo>
                  <a:pt x="595213" y="921681"/>
                  <a:pt x="513384" y="945683"/>
                  <a:pt x="425302" y="945683"/>
                </a:cubicBezTo>
                <a:cubicBezTo>
                  <a:pt x="190414" y="945683"/>
                  <a:pt x="0" y="774997"/>
                  <a:pt x="0" y="564445"/>
                </a:cubicBezTo>
                <a:cubicBezTo>
                  <a:pt x="0" y="353893"/>
                  <a:pt x="190414" y="183207"/>
                  <a:pt x="425302" y="183207"/>
                </a:cubicBezTo>
                <a:lnTo>
                  <a:pt x="460516" y="185595"/>
                </a:lnTo>
                <a:lnTo>
                  <a:pt x="471119" y="168084"/>
                </a:lnTo>
                <a:cubicBezTo>
                  <a:pt x="547550" y="66674"/>
                  <a:pt x="676981" y="0"/>
                  <a:pt x="8237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626" name="文本框 625"/>
          <p:cNvSpPr txBox="1"/>
          <p:nvPr/>
        </p:nvSpPr>
        <p:spPr>
          <a:xfrm>
            <a:off x="5155483" y="1885905"/>
            <a:ext cx="18049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 descr="学校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4790" y="169545"/>
            <a:ext cx="3771900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矩形 324"/>
          <p:cNvSpPr/>
          <p:nvPr/>
        </p:nvSpPr>
        <p:spPr>
          <a:xfrm>
            <a:off x="0" y="0"/>
            <a:ext cx="12192000" cy="686584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A1CCEC"/>
              </a:gs>
              <a:gs pos="36000">
                <a:srgbClr val="FAFCF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3" name="任意多边形: 形状 332"/>
          <p:cNvSpPr/>
          <p:nvPr/>
        </p:nvSpPr>
        <p:spPr>
          <a:xfrm flipH="1">
            <a:off x="-2" y="1264489"/>
            <a:ext cx="5019562" cy="5601355"/>
          </a:xfrm>
          <a:custGeom>
            <a:avLst/>
            <a:gdLst>
              <a:gd name="connsiteX0" fmla="*/ 5572125 w 5572125"/>
              <a:gd name="connsiteY0" fmla="*/ 0 h 1314450"/>
              <a:gd name="connsiteX1" fmla="*/ 2667000 w 5572125"/>
              <a:gd name="connsiteY1" fmla="*/ 266700 h 1314450"/>
              <a:gd name="connsiteX2" fmla="*/ 0 w 5572125"/>
              <a:gd name="connsiteY2" fmla="*/ 1314450 h 1314450"/>
              <a:gd name="connsiteX3" fmla="*/ 5572125 w 5572125"/>
              <a:gd name="connsiteY3" fmla="*/ 1295400 h 1314450"/>
              <a:gd name="connsiteX4" fmla="*/ 5572125 w 5572125"/>
              <a:gd name="connsiteY4" fmla="*/ 0 h 1314450"/>
              <a:gd name="connsiteX0-1" fmla="*/ 5572125 w 5572125"/>
              <a:gd name="connsiteY0-2" fmla="*/ 0 h 1331259"/>
              <a:gd name="connsiteX1-3" fmla="*/ 2667000 w 5572125"/>
              <a:gd name="connsiteY1-4" fmla="*/ 266700 h 1331259"/>
              <a:gd name="connsiteX2-5" fmla="*/ 0 w 5572125"/>
              <a:gd name="connsiteY2-6" fmla="*/ 1314450 h 1331259"/>
              <a:gd name="connsiteX3-7" fmla="*/ 5554196 w 5572125"/>
              <a:gd name="connsiteY3-8" fmla="*/ 1331259 h 1331259"/>
              <a:gd name="connsiteX4-9" fmla="*/ 5572125 w 5572125"/>
              <a:gd name="connsiteY4-10" fmla="*/ 0 h 1331259"/>
              <a:gd name="connsiteX0-11" fmla="*/ 5482478 w 5554196"/>
              <a:gd name="connsiteY0-12" fmla="*/ 0 h 1319671"/>
              <a:gd name="connsiteX1-13" fmla="*/ 2667000 w 5554196"/>
              <a:gd name="connsiteY1-14" fmla="*/ 255112 h 1319671"/>
              <a:gd name="connsiteX2-15" fmla="*/ 0 w 5554196"/>
              <a:gd name="connsiteY2-16" fmla="*/ 1302862 h 1319671"/>
              <a:gd name="connsiteX3-17" fmla="*/ 5554196 w 5554196"/>
              <a:gd name="connsiteY3-18" fmla="*/ 1319671 h 1319671"/>
              <a:gd name="connsiteX4-19" fmla="*/ 5482478 w 5554196"/>
              <a:gd name="connsiteY4-20" fmla="*/ 0 h 1319671"/>
              <a:gd name="connsiteX0-21" fmla="*/ 5482478 w 5482478"/>
              <a:gd name="connsiteY0-22" fmla="*/ 0 h 1308082"/>
              <a:gd name="connsiteX1-23" fmla="*/ 2667000 w 5482478"/>
              <a:gd name="connsiteY1-24" fmla="*/ 255112 h 1308082"/>
              <a:gd name="connsiteX2-25" fmla="*/ 0 w 5482478"/>
              <a:gd name="connsiteY2-26" fmla="*/ 1302862 h 1308082"/>
              <a:gd name="connsiteX3-27" fmla="*/ 5303185 w 5482478"/>
              <a:gd name="connsiteY3-28" fmla="*/ 1308082 h 1308082"/>
              <a:gd name="connsiteX4-29" fmla="*/ 5482478 w 5482478"/>
              <a:gd name="connsiteY4-30" fmla="*/ 0 h 1308082"/>
              <a:gd name="connsiteX0-31" fmla="*/ 5482478 w 5482479"/>
              <a:gd name="connsiteY0-32" fmla="*/ 0 h 1308082"/>
              <a:gd name="connsiteX1-33" fmla="*/ 2667000 w 5482479"/>
              <a:gd name="connsiteY1-34" fmla="*/ 255112 h 1308082"/>
              <a:gd name="connsiteX2-35" fmla="*/ 0 w 5482479"/>
              <a:gd name="connsiteY2-36" fmla="*/ 1302862 h 1308082"/>
              <a:gd name="connsiteX3-37" fmla="*/ 5482479 w 5482479"/>
              <a:gd name="connsiteY3-38" fmla="*/ 1308082 h 1308082"/>
              <a:gd name="connsiteX4-39" fmla="*/ 5482478 w 5482479"/>
              <a:gd name="connsiteY4-40" fmla="*/ 0 h 13080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482479" h="1308082">
                <a:moveTo>
                  <a:pt x="5482478" y="0"/>
                </a:moveTo>
                <a:cubicBezTo>
                  <a:pt x="4494259" y="23812"/>
                  <a:pt x="3580746" y="37968"/>
                  <a:pt x="2667000" y="255112"/>
                </a:cubicBezTo>
                <a:cubicBezTo>
                  <a:pt x="1753254" y="472256"/>
                  <a:pt x="869156" y="888524"/>
                  <a:pt x="0" y="1302862"/>
                </a:cubicBezTo>
                <a:lnTo>
                  <a:pt x="5482479" y="1308082"/>
                </a:lnTo>
                <a:cubicBezTo>
                  <a:pt x="5482479" y="872055"/>
                  <a:pt x="5482478" y="436027"/>
                  <a:pt x="5482478" y="0"/>
                </a:cubicBezTo>
                <a:close/>
              </a:path>
            </a:pathLst>
          </a:custGeom>
          <a:solidFill>
            <a:srgbClr val="D5E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/>
        </p:nvSpPr>
        <p:spPr>
          <a:xfrm>
            <a:off x="2298789" y="1787148"/>
            <a:ext cx="7615390" cy="2939249"/>
          </a:xfrm>
          <a:prstGeom prst="roundRect">
            <a:avLst>
              <a:gd name="adj" fmla="val 7161"/>
            </a:avLst>
          </a:prstGeom>
          <a:solidFill>
            <a:schemeClr val="bg1"/>
          </a:solidFill>
          <a:ln w="57150">
            <a:solidFill>
              <a:schemeClr val="accent2"/>
            </a:solidFill>
          </a:ln>
          <a:effectLst>
            <a:outerShdw blurRad="381000" sx="102000" sy="102000" algn="ctr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extrusionClr>
              <a:schemeClr val="accent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6" name="组合 325"/>
          <p:cNvGrpSpPr/>
          <p:nvPr/>
        </p:nvGrpSpPr>
        <p:grpSpPr>
          <a:xfrm>
            <a:off x="4838754" y="2667000"/>
            <a:ext cx="7983114" cy="4682059"/>
            <a:chOff x="4838754" y="2690097"/>
            <a:chExt cx="7983114" cy="4658962"/>
          </a:xfrm>
        </p:grpSpPr>
        <p:sp>
          <p:nvSpPr>
            <p:cNvPr id="327" name="椭圆 326"/>
            <p:cNvSpPr/>
            <p:nvPr/>
          </p:nvSpPr>
          <p:spPr>
            <a:xfrm>
              <a:off x="9121377" y="2690097"/>
              <a:ext cx="2718173" cy="27181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8" name="椭圆 327"/>
            <p:cNvSpPr/>
            <p:nvPr/>
          </p:nvSpPr>
          <p:spPr>
            <a:xfrm rot="2700000">
              <a:off x="10103662" y="3687407"/>
              <a:ext cx="2704764" cy="273164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9" name="椭圆 328"/>
            <p:cNvSpPr/>
            <p:nvPr/>
          </p:nvSpPr>
          <p:spPr>
            <a:xfrm>
              <a:off x="8042152" y="3692694"/>
              <a:ext cx="2718173" cy="27181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30" name="椭圆 329"/>
            <p:cNvSpPr/>
            <p:nvPr/>
          </p:nvSpPr>
          <p:spPr>
            <a:xfrm rot="19662205">
              <a:off x="4838754" y="4630886"/>
              <a:ext cx="2718173" cy="27181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31" name="椭圆 330"/>
            <p:cNvSpPr/>
            <p:nvPr/>
          </p:nvSpPr>
          <p:spPr>
            <a:xfrm rot="19089094">
              <a:off x="6452460" y="4112426"/>
              <a:ext cx="2718173" cy="27181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32" name="任意多边形: 形状 331"/>
          <p:cNvSpPr/>
          <p:nvPr/>
        </p:nvSpPr>
        <p:spPr>
          <a:xfrm>
            <a:off x="7018835" y="5474157"/>
            <a:ext cx="6671876" cy="1137397"/>
          </a:xfrm>
          <a:custGeom>
            <a:avLst/>
            <a:gdLst>
              <a:gd name="connsiteX0" fmla="*/ 3335938 w 6671876"/>
              <a:gd name="connsiteY0" fmla="*/ 0 h 1137397"/>
              <a:gd name="connsiteX1" fmla="*/ 6599381 w 6671876"/>
              <a:gd name="connsiteY1" fmla="*/ 1055609 h 1137397"/>
              <a:gd name="connsiteX2" fmla="*/ 6671876 w 6671876"/>
              <a:gd name="connsiteY2" fmla="*/ 1137397 h 1137397"/>
              <a:gd name="connsiteX3" fmla="*/ 0 w 6671876"/>
              <a:gd name="connsiteY3" fmla="*/ 1137397 h 1137397"/>
              <a:gd name="connsiteX4" fmla="*/ 72495 w 6671876"/>
              <a:gd name="connsiteY4" fmla="*/ 1055609 h 1137397"/>
              <a:gd name="connsiteX5" fmla="*/ 3335938 w 6671876"/>
              <a:gd name="connsiteY5" fmla="*/ 0 h 1137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71876" h="1137397">
                <a:moveTo>
                  <a:pt x="3335938" y="0"/>
                </a:moveTo>
                <a:cubicBezTo>
                  <a:pt x="4745137" y="0"/>
                  <a:pt x="5970898" y="426841"/>
                  <a:pt x="6599381" y="1055609"/>
                </a:cubicBezTo>
                <a:lnTo>
                  <a:pt x="6671876" y="1137397"/>
                </a:lnTo>
                <a:lnTo>
                  <a:pt x="0" y="1137397"/>
                </a:lnTo>
                <a:lnTo>
                  <a:pt x="72495" y="1055609"/>
                </a:lnTo>
                <a:cubicBezTo>
                  <a:pt x="700979" y="426841"/>
                  <a:pt x="1926740" y="0"/>
                  <a:pt x="3335938" y="0"/>
                </a:cubicBezTo>
                <a:close/>
              </a:path>
            </a:pathLst>
          </a:custGeom>
          <a:solidFill>
            <a:srgbClr val="BAD2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4" name="组合 333"/>
          <p:cNvGrpSpPr/>
          <p:nvPr/>
        </p:nvGrpSpPr>
        <p:grpSpPr>
          <a:xfrm>
            <a:off x="-84335" y="5976436"/>
            <a:ext cx="12360671" cy="894263"/>
            <a:chOff x="-84335" y="5963736"/>
            <a:chExt cx="12360671" cy="894263"/>
          </a:xfrm>
        </p:grpSpPr>
        <p:sp>
          <p:nvSpPr>
            <p:cNvPr id="335" name="矩形 334"/>
            <p:cNvSpPr/>
            <p:nvPr/>
          </p:nvSpPr>
          <p:spPr>
            <a:xfrm>
              <a:off x="0" y="5963736"/>
              <a:ext cx="12192000" cy="89426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grpSp>
          <p:nvGrpSpPr>
            <p:cNvPr id="336" name="组合 335"/>
            <p:cNvGrpSpPr/>
            <p:nvPr/>
          </p:nvGrpSpPr>
          <p:grpSpPr>
            <a:xfrm>
              <a:off x="-84335" y="6385952"/>
              <a:ext cx="12360671" cy="49831"/>
              <a:chOff x="249923" y="6209746"/>
              <a:chExt cx="12360671" cy="49831"/>
            </a:xfrm>
          </p:grpSpPr>
          <p:sp>
            <p:nvSpPr>
              <p:cNvPr id="337" name="矩形 336"/>
              <p:cNvSpPr/>
              <p:nvPr/>
            </p:nvSpPr>
            <p:spPr>
              <a:xfrm rot="10800000" flipV="1">
                <a:off x="249923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38" name="矩形 337"/>
              <p:cNvSpPr/>
              <p:nvPr/>
            </p:nvSpPr>
            <p:spPr>
              <a:xfrm rot="10800000" flipV="1">
                <a:off x="1300884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39" name="矩形 338"/>
              <p:cNvSpPr/>
              <p:nvPr/>
            </p:nvSpPr>
            <p:spPr>
              <a:xfrm rot="10800000" flipV="1">
                <a:off x="2351845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40" name="矩形 339"/>
              <p:cNvSpPr/>
              <p:nvPr/>
            </p:nvSpPr>
            <p:spPr>
              <a:xfrm rot="10800000" flipV="1">
                <a:off x="3402806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41" name="矩形 340"/>
              <p:cNvSpPr/>
              <p:nvPr/>
            </p:nvSpPr>
            <p:spPr>
              <a:xfrm rot="10800000" flipV="1">
                <a:off x="4453767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42" name="矩形 341"/>
              <p:cNvSpPr/>
              <p:nvPr/>
            </p:nvSpPr>
            <p:spPr>
              <a:xfrm rot="10800000" flipV="1">
                <a:off x="5504728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43" name="矩形 342"/>
              <p:cNvSpPr/>
              <p:nvPr/>
            </p:nvSpPr>
            <p:spPr>
              <a:xfrm rot="10800000" flipV="1">
                <a:off x="6555689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44" name="矩形 343"/>
              <p:cNvSpPr/>
              <p:nvPr/>
            </p:nvSpPr>
            <p:spPr>
              <a:xfrm rot="10800000" flipV="1">
                <a:off x="7606650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45" name="矩形 344"/>
              <p:cNvSpPr/>
              <p:nvPr/>
            </p:nvSpPr>
            <p:spPr>
              <a:xfrm rot="10800000" flipV="1">
                <a:off x="8657611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46" name="矩形 345"/>
              <p:cNvSpPr/>
              <p:nvPr/>
            </p:nvSpPr>
            <p:spPr>
              <a:xfrm rot="10800000" flipV="1">
                <a:off x="9708572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47" name="矩形 346"/>
              <p:cNvSpPr/>
              <p:nvPr/>
            </p:nvSpPr>
            <p:spPr>
              <a:xfrm rot="10800000" flipV="1">
                <a:off x="10759533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48" name="矩形 347"/>
              <p:cNvSpPr/>
              <p:nvPr/>
            </p:nvSpPr>
            <p:spPr>
              <a:xfrm rot="10800000" flipV="1">
                <a:off x="11810494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49" name="组合 348"/>
          <p:cNvGrpSpPr/>
          <p:nvPr/>
        </p:nvGrpSpPr>
        <p:grpSpPr>
          <a:xfrm>
            <a:off x="8279681" y="3923072"/>
            <a:ext cx="3747952" cy="2064425"/>
            <a:chOff x="22777" y="4320579"/>
            <a:chExt cx="2982171" cy="1642622"/>
          </a:xfrm>
        </p:grpSpPr>
        <p:sp>
          <p:nvSpPr>
            <p:cNvPr id="350" name="矩形: 圆角 349"/>
            <p:cNvSpPr/>
            <p:nvPr/>
          </p:nvSpPr>
          <p:spPr>
            <a:xfrm>
              <a:off x="91159" y="4657168"/>
              <a:ext cx="454333" cy="274387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351" name="组合 350"/>
            <p:cNvGrpSpPr/>
            <p:nvPr/>
          </p:nvGrpSpPr>
          <p:grpSpPr>
            <a:xfrm>
              <a:off x="22777" y="4792744"/>
              <a:ext cx="582032" cy="1168951"/>
              <a:chOff x="6831076" y="-595313"/>
              <a:chExt cx="1241416" cy="1573239"/>
            </a:xfrm>
          </p:grpSpPr>
          <p:sp>
            <p:nvSpPr>
              <p:cNvPr id="500" name="矩形 499"/>
              <p:cNvSpPr/>
              <p:nvPr/>
            </p:nvSpPr>
            <p:spPr>
              <a:xfrm>
                <a:off x="6831076" y="-595313"/>
                <a:ext cx="1241416" cy="8527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01" name="矩形 500"/>
              <p:cNvSpPr/>
              <p:nvPr/>
            </p:nvSpPr>
            <p:spPr>
              <a:xfrm>
                <a:off x="6895044" y="-510043"/>
                <a:ext cx="1113481" cy="148635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02" name="组合 501"/>
              <p:cNvGrpSpPr/>
              <p:nvPr/>
            </p:nvGrpSpPr>
            <p:grpSpPr>
              <a:xfrm>
                <a:off x="7029337" y="-342621"/>
                <a:ext cx="844895" cy="145418"/>
                <a:chOff x="7021531" y="-342621"/>
                <a:chExt cx="844895" cy="145418"/>
              </a:xfrm>
            </p:grpSpPr>
            <p:sp>
              <p:nvSpPr>
                <p:cNvPr id="524" name="矩形 523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5" name="矩形 524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6" name="矩形 525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7" name="矩形 526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03" name="组合 502"/>
              <p:cNvGrpSpPr/>
              <p:nvPr/>
            </p:nvGrpSpPr>
            <p:grpSpPr>
              <a:xfrm>
                <a:off x="7029337" y="-81064"/>
                <a:ext cx="844895" cy="145418"/>
                <a:chOff x="7021531" y="-342621"/>
                <a:chExt cx="844895" cy="145418"/>
              </a:xfrm>
            </p:grpSpPr>
            <p:sp>
              <p:nvSpPr>
                <p:cNvPr id="520" name="矩形 519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1" name="矩形 520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2" name="矩形 521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3" name="矩形 522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04" name="组合 503"/>
              <p:cNvGrpSpPr/>
              <p:nvPr/>
            </p:nvGrpSpPr>
            <p:grpSpPr>
              <a:xfrm>
                <a:off x="7029337" y="180493"/>
                <a:ext cx="844895" cy="145418"/>
                <a:chOff x="7021531" y="-342621"/>
                <a:chExt cx="844895" cy="145418"/>
              </a:xfrm>
            </p:grpSpPr>
            <p:sp>
              <p:nvSpPr>
                <p:cNvPr id="516" name="矩形 515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7" name="矩形 516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8" name="矩形 517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9" name="矩形 518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05" name="组合 504"/>
              <p:cNvGrpSpPr/>
              <p:nvPr/>
            </p:nvGrpSpPr>
            <p:grpSpPr>
              <a:xfrm>
                <a:off x="7029337" y="442050"/>
                <a:ext cx="844895" cy="145418"/>
                <a:chOff x="7021531" y="-342621"/>
                <a:chExt cx="844895" cy="145418"/>
              </a:xfrm>
            </p:grpSpPr>
            <p:sp>
              <p:nvSpPr>
                <p:cNvPr id="512" name="矩形 511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3" name="矩形 512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4" name="矩形 513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5" name="矩形 514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06" name="组合 505"/>
              <p:cNvGrpSpPr/>
              <p:nvPr/>
            </p:nvGrpSpPr>
            <p:grpSpPr>
              <a:xfrm>
                <a:off x="7029337" y="703607"/>
                <a:ext cx="844895" cy="145418"/>
                <a:chOff x="7021531" y="-342621"/>
                <a:chExt cx="844895" cy="145418"/>
              </a:xfrm>
            </p:grpSpPr>
            <p:sp>
              <p:nvSpPr>
                <p:cNvPr id="508" name="矩形 507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9" name="矩形 508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0" name="矩形 509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1" name="矩形 510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507" name="矩形 506"/>
              <p:cNvSpPr/>
              <p:nvPr/>
            </p:nvSpPr>
            <p:spPr>
              <a:xfrm>
                <a:off x="6885295" y="-508430"/>
                <a:ext cx="546394" cy="1486356"/>
              </a:xfrm>
              <a:prstGeom prst="rect">
                <a:avLst/>
              </a:prstGeom>
              <a:solidFill>
                <a:schemeClr val="accent4">
                  <a:lumMod val="75000"/>
                  <a:alpha val="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2" name="组合 351"/>
            <p:cNvGrpSpPr/>
            <p:nvPr/>
          </p:nvGrpSpPr>
          <p:grpSpPr>
            <a:xfrm>
              <a:off x="750708" y="4320579"/>
              <a:ext cx="510354" cy="1642622"/>
              <a:chOff x="430877" y="4320579"/>
              <a:chExt cx="510354" cy="1642622"/>
            </a:xfrm>
          </p:grpSpPr>
          <p:grpSp>
            <p:nvGrpSpPr>
              <p:cNvPr id="470" name="组合 469"/>
              <p:cNvGrpSpPr/>
              <p:nvPr/>
            </p:nvGrpSpPr>
            <p:grpSpPr>
              <a:xfrm>
                <a:off x="430877" y="4494569"/>
                <a:ext cx="510354" cy="1468632"/>
                <a:chOff x="6831076" y="-595313"/>
                <a:chExt cx="1241416" cy="1573239"/>
              </a:xfrm>
            </p:grpSpPr>
            <p:sp>
              <p:nvSpPr>
                <p:cNvPr id="472" name="矩形 471"/>
                <p:cNvSpPr/>
                <p:nvPr/>
              </p:nvSpPr>
              <p:spPr>
                <a:xfrm>
                  <a:off x="6831076" y="-595313"/>
                  <a:ext cx="1241416" cy="85271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3" name="矩形 472"/>
                <p:cNvSpPr/>
                <p:nvPr/>
              </p:nvSpPr>
              <p:spPr>
                <a:xfrm>
                  <a:off x="6895044" y="-510043"/>
                  <a:ext cx="1113481" cy="1486356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474" name="组合 473"/>
                <p:cNvGrpSpPr/>
                <p:nvPr/>
              </p:nvGrpSpPr>
              <p:grpSpPr>
                <a:xfrm>
                  <a:off x="7029337" y="-342621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496" name="矩形 495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7" name="矩形 496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8" name="矩形 497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9" name="矩形 498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75" name="组合 474"/>
                <p:cNvGrpSpPr/>
                <p:nvPr/>
              </p:nvGrpSpPr>
              <p:grpSpPr>
                <a:xfrm>
                  <a:off x="7029337" y="-81064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492" name="矩形 491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3" name="矩形 492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4" name="矩形 493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5" name="矩形 494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76" name="组合 475"/>
                <p:cNvGrpSpPr/>
                <p:nvPr/>
              </p:nvGrpSpPr>
              <p:grpSpPr>
                <a:xfrm>
                  <a:off x="7029337" y="180493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488" name="矩形 487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9" name="矩形 488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0" name="矩形 489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1" name="矩形 490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77" name="组合 476"/>
                <p:cNvGrpSpPr/>
                <p:nvPr/>
              </p:nvGrpSpPr>
              <p:grpSpPr>
                <a:xfrm>
                  <a:off x="7029337" y="442050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484" name="矩形 483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5" name="矩形 484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6" name="矩形 485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7" name="矩形 486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78" name="组合 477"/>
                <p:cNvGrpSpPr/>
                <p:nvPr/>
              </p:nvGrpSpPr>
              <p:grpSpPr>
                <a:xfrm>
                  <a:off x="7029337" y="703607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480" name="矩形 479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1" name="矩形 480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2" name="矩形 481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3" name="矩形 482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479" name="矩形 478"/>
                <p:cNvSpPr/>
                <p:nvPr/>
              </p:nvSpPr>
              <p:spPr>
                <a:xfrm>
                  <a:off x="6885295" y="-508430"/>
                  <a:ext cx="546394" cy="1486356"/>
                </a:xfrm>
                <a:prstGeom prst="rect">
                  <a:avLst/>
                </a:prstGeom>
                <a:solidFill>
                  <a:schemeClr val="accent4">
                    <a:lumMod val="75000"/>
                    <a:alpha val="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471" name="椭圆 470"/>
              <p:cNvSpPr/>
              <p:nvPr/>
            </p:nvSpPr>
            <p:spPr>
              <a:xfrm>
                <a:off x="520140" y="4320579"/>
                <a:ext cx="317065" cy="317065"/>
              </a:xfrm>
              <a:prstGeom prst="ellipse">
                <a:avLst/>
              </a:prstGeom>
              <a:solidFill>
                <a:srgbClr val="BF9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3" name="组合 352"/>
            <p:cNvGrpSpPr/>
            <p:nvPr/>
          </p:nvGrpSpPr>
          <p:grpSpPr>
            <a:xfrm>
              <a:off x="235604" y="5318811"/>
              <a:ext cx="510354" cy="644390"/>
              <a:chOff x="6831076" y="-595313"/>
              <a:chExt cx="1241416" cy="1573239"/>
            </a:xfrm>
          </p:grpSpPr>
          <p:sp>
            <p:nvSpPr>
              <p:cNvPr id="442" name="矩形 441"/>
              <p:cNvSpPr/>
              <p:nvPr/>
            </p:nvSpPr>
            <p:spPr>
              <a:xfrm>
                <a:off x="6831076" y="-595313"/>
                <a:ext cx="1241416" cy="85271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43" name="矩形 442"/>
              <p:cNvSpPr/>
              <p:nvPr/>
            </p:nvSpPr>
            <p:spPr>
              <a:xfrm>
                <a:off x="6895044" y="-510043"/>
                <a:ext cx="1113481" cy="148635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44" name="组合 443"/>
              <p:cNvGrpSpPr/>
              <p:nvPr/>
            </p:nvGrpSpPr>
            <p:grpSpPr>
              <a:xfrm>
                <a:off x="7029337" y="-342621"/>
                <a:ext cx="844895" cy="145418"/>
                <a:chOff x="7021531" y="-342621"/>
                <a:chExt cx="844895" cy="145418"/>
              </a:xfrm>
            </p:grpSpPr>
            <p:sp>
              <p:nvSpPr>
                <p:cNvPr id="466" name="矩形 465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7" name="矩形 466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8" name="矩形 467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9" name="矩形 468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45" name="组合 444"/>
              <p:cNvGrpSpPr/>
              <p:nvPr/>
            </p:nvGrpSpPr>
            <p:grpSpPr>
              <a:xfrm>
                <a:off x="7029337" y="-81064"/>
                <a:ext cx="844895" cy="145418"/>
                <a:chOff x="7021531" y="-342621"/>
                <a:chExt cx="844895" cy="145418"/>
              </a:xfrm>
            </p:grpSpPr>
            <p:sp>
              <p:nvSpPr>
                <p:cNvPr id="462" name="矩形 461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3" name="矩形 462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4" name="矩形 463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5" name="矩形 464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46" name="组合 445"/>
              <p:cNvGrpSpPr/>
              <p:nvPr/>
            </p:nvGrpSpPr>
            <p:grpSpPr>
              <a:xfrm>
                <a:off x="7029337" y="180493"/>
                <a:ext cx="844895" cy="145418"/>
                <a:chOff x="7021531" y="-342621"/>
                <a:chExt cx="844895" cy="145418"/>
              </a:xfrm>
            </p:grpSpPr>
            <p:sp>
              <p:nvSpPr>
                <p:cNvPr id="458" name="矩形 457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9" name="矩形 458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0" name="矩形 459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1" name="矩形 460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47" name="组合 446"/>
              <p:cNvGrpSpPr/>
              <p:nvPr/>
            </p:nvGrpSpPr>
            <p:grpSpPr>
              <a:xfrm>
                <a:off x="7029337" y="442050"/>
                <a:ext cx="844895" cy="145418"/>
                <a:chOff x="7021531" y="-342621"/>
                <a:chExt cx="844895" cy="145418"/>
              </a:xfrm>
            </p:grpSpPr>
            <p:sp>
              <p:nvSpPr>
                <p:cNvPr id="454" name="矩形 453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5" name="矩形 454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6" name="矩形 455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7" name="矩形 456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48" name="组合 447"/>
              <p:cNvGrpSpPr/>
              <p:nvPr/>
            </p:nvGrpSpPr>
            <p:grpSpPr>
              <a:xfrm>
                <a:off x="7029337" y="703607"/>
                <a:ext cx="844895" cy="145418"/>
                <a:chOff x="7021531" y="-342621"/>
                <a:chExt cx="844895" cy="145418"/>
              </a:xfrm>
            </p:grpSpPr>
            <p:sp>
              <p:nvSpPr>
                <p:cNvPr id="450" name="矩形 449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1" name="矩形 450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2" name="矩形 451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3" name="矩形 452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449" name="矩形 448"/>
              <p:cNvSpPr/>
              <p:nvPr/>
            </p:nvSpPr>
            <p:spPr>
              <a:xfrm>
                <a:off x="6885295" y="-508430"/>
                <a:ext cx="546394" cy="1486356"/>
              </a:xfrm>
              <a:prstGeom prst="rect">
                <a:avLst/>
              </a:prstGeom>
              <a:solidFill>
                <a:schemeClr val="accent4">
                  <a:lumMod val="75000"/>
                  <a:alpha val="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4" name="组合 353"/>
            <p:cNvGrpSpPr/>
            <p:nvPr/>
          </p:nvGrpSpPr>
          <p:grpSpPr>
            <a:xfrm>
              <a:off x="1283583" y="4642389"/>
              <a:ext cx="469663" cy="1320811"/>
              <a:chOff x="6567489" y="-1166624"/>
              <a:chExt cx="762000" cy="2142937"/>
            </a:xfrm>
          </p:grpSpPr>
          <p:grpSp>
            <p:nvGrpSpPr>
              <p:cNvPr id="416" name="组合 415"/>
              <p:cNvGrpSpPr/>
              <p:nvPr/>
            </p:nvGrpSpPr>
            <p:grpSpPr>
              <a:xfrm>
                <a:off x="6567489" y="-846387"/>
                <a:ext cx="762000" cy="1822700"/>
                <a:chOff x="6567489" y="-846387"/>
                <a:chExt cx="762000" cy="1822700"/>
              </a:xfrm>
            </p:grpSpPr>
            <p:sp>
              <p:nvSpPr>
                <p:cNvPr id="440" name="矩形 439"/>
                <p:cNvSpPr/>
                <p:nvPr/>
              </p:nvSpPr>
              <p:spPr>
                <a:xfrm>
                  <a:off x="6567489" y="-222487"/>
                  <a:ext cx="762000" cy="119880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1" name="矩形 440"/>
                <p:cNvSpPr/>
                <p:nvPr/>
              </p:nvSpPr>
              <p:spPr>
                <a:xfrm>
                  <a:off x="6648452" y="-846387"/>
                  <a:ext cx="600074" cy="119880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17" name="组合 416"/>
              <p:cNvGrpSpPr/>
              <p:nvPr/>
            </p:nvGrpSpPr>
            <p:grpSpPr>
              <a:xfrm>
                <a:off x="6753404" y="-724278"/>
                <a:ext cx="390170" cy="1578482"/>
                <a:chOff x="6753404" y="-794065"/>
                <a:chExt cx="390170" cy="1578482"/>
              </a:xfrm>
            </p:grpSpPr>
            <p:grpSp>
              <p:nvGrpSpPr>
                <p:cNvPr id="419" name="组合 418"/>
                <p:cNvGrpSpPr/>
                <p:nvPr/>
              </p:nvGrpSpPr>
              <p:grpSpPr>
                <a:xfrm>
                  <a:off x="6753404" y="-77533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438" name="矩形 437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39" name="矩形 438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20" name="组合 419"/>
                <p:cNvGrpSpPr/>
                <p:nvPr/>
              </p:nvGrpSpPr>
              <p:grpSpPr>
                <a:xfrm>
                  <a:off x="6753404" y="161311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436" name="矩形 435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37" name="矩形 436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21" name="组合 420"/>
                <p:cNvGrpSpPr/>
                <p:nvPr/>
              </p:nvGrpSpPr>
              <p:grpSpPr>
                <a:xfrm>
                  <a:off x="6753404" y="400155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434" name="矩形 433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35" name="矩形 434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22" name="组合 421"/>
                <p:cNvGrpSpPr/>
                <p:nvPr/>
              </p:nvGrpSpPr>
              <p:grpSpPr>
                <a:xfrm>
                  <a:off x="6753404" y="638999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432" name="矩形 431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33" name="矩形 432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23" name="组合 422"/>
                <p:cNvGrpSpPr/>
                <p:nvPr/>
              </p:nvGrpSpPr>
              <p:grpSpPr>
                <a:xfrm>
                  <a:off x="6753404" y="-316377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430" name="矩形 429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31" name="矩形 430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24" name="组合 423"/>
                <p:cNvGrpSpPr/>
                <p:nvPr/>
              </p:nvGrpSpPr>
              <p:grpSpPr>
                <a:xfrm>
                  <a:off x="6753404" y="-555221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428" name="矩形 427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29" name="矩形 428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25" name="组合 424"/>
                <p:cNvGrpSpPr/>
                <p:nvPr/>
              </p:nvGrpSpPr>
              <p:grpSpPr>
                <a:xfrm>
                  <a:off x="6753404" y="-794065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426" name="矩形 425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27" name="矩形 426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418" name="等腰三角形 417"/>
              <p:cNvSpPr/>
              <p:nvPr/>
            </p:nvSpPr>
            <p:spPr>
              <a:xfrm>
                <a:off x="6648452" y="-1166624"/>
                <a:ext cx="600073" cy="319088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5" name="组合 354"/>
            <p:cNvGrpSpPr/>
            <p:nvPr/>
          </p:nvGrpSpPr>
          <p:grpSpPr>
            <a:xfrm>
              <a:off x="2575804" y="5177385"/>
              <a:ext cx="429144" cy="785815"/>
              <a:chOff x="6831076" y="-1295256"/>
              <a:chExt cx="1241416" cy="2273182"/>
            </a:xfrm>
          </p:grpSpPr>
          <p:sp>
            <p:nvSpPr>
              <p:cNvPr id="387" name="矩形 386"/>
              <p:cNvSpPr/>
              <p:nvPr/>
            </p:nvSpPr>
            <p:spPr>
              <a:xfrm>
                <a:off x="6831076" y="-1059024"/>
                <a:ext cx="1241416" cy="54898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88" name="矩形 387"/>
              <p:cNvSpPr/>
              <p:nvPr/>
            </p:nvSpPr>
            <p:spPr>
              <a:xfrm>
                <a:off x="6895044" y="-510043"/>
                <a:ext cx="1113481" cy="148635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89" name="组合 388"/>
              <p:cNvGrpSpPr/>
              <p:nvPr/>
            </p:nvGrpSpPr>
            <p:grpSpPr>
              <a:xfrm>
                <a:off x="7029337" y="-342621"/>
                <a:ext cx="844895" cy="145418"/>
                <a:chOff x="7021531" y="-342621"/>
                <a:chExt cx="844895" cy="145418"/>
              </a:xfrm>
            </p:grpSpPr>
            <p:sp>
              <p:nvSpPr>
                <p:cNvPr id="412" name="矩形 411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3" name="矩形 412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4" name="矩形 413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5" name="矩形 414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90" name="组合 389"/>
              <p:cNvGrpSpPr/>
              <p:nvPr/>
            </p:nvGrpSpPr>
            <p:grpSpPr>
              <a:xfrm>
                <a:off x="7029337" y="-81064"/>
                <a:ext cx="844895" cy="145418"/>
                <a:chOff x="7021531" y="-342621"/>
                <a:chExt cx="844895" cy="145418"/>
              </a:xfrm>
            </p:grpSpPr>
            <p:sp>
              <p:nvSpPr>
                <p:cNvPr id="408" name="矩形 407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9" name="矩形 408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0" name="矩形 409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1" name="矩形 410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91" name="组合 390"/>
              <p:cNvGrpSpPr/>
              <p:nvPr/>
            </p:nvGrpSpPr>
            <p:grpSpPr>
              <a:xfrm>
                <a:off x="7029337" y="180493"/>
                <a:ext cx="844895" cy="145418"/>
                <a:chOff x="7021531" y="-342621"/>
                <a:chExt cx="844895" cy="145418"/>
              </a:xfrm>
            </p:grpSpPr>
            <p:sp>
              <p:nvSpPr>
                <p:cNvPr id="404" name="矩形 403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5" name="矩形 404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6" name="矩形 405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7" name="矩形 406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92" name="组合 391"/>
              <p:cNvGrpSpPr/>
              <p:nvPr/>
            </p:nvGrpSpPr>
            <p:grpSpPr>
              <a:xfrm>
                <a:off x="7029337" y="442050"/>
                <a:ext cx="844895" cy="145418"/>
                <a:chOff x="7021531" y="-342621"/>
                <a:chExt cx="844895" cy="145418"/>
              </a:xfrm>
            </p:grpSpPr>
            <p:sp>
              <p:nvSpPr>
                <p:cNvPr id="400" name="矩形 399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1" name="矩形 400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2" name="矩形 401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3" name="矩形 402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93" name="组合 392"/>
              <p:cNvGrpSpPr/>
              <p:nvPr/>
            </p:nvGrpSpPr>
            <p:grpSpPr>
              <a:xfrm>
                <a:off x="7029337" y="703607"/>
                <a:ext cx="844895" cy="145418"/>
                <a:chOff x="7021531" y="-342621"/>
                <a:chExt cx="844895" cy="145418"/>
              </a:xfrm>
            </p:grpSpPr>
            <p:sp>
              <p:nvSpPr>
                <p:cNvPr id="396" name="矩形 395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7" name="矩形 396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8" name="矩形 397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9" name="矩形 398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94" name="矩形 393"/>
              <p:cNvSpPr/>
              <p:nvPr/>
            </p:nvSpPr>
            <p:spPr>
              <a:xfrm>
                <a:off x="6885295" y="-508430"/>
                <a:ext cx="546394" cy="1486356"/>
              </a:xfrm>
              <a:prstGeom prst="rect">
                <a:avLst/>
              </a:prstGeom>
              <a:solidFill>
                <a:schemeClr val="accent4">
                  <a:lumMod val="75000"/>
                  <a:alpha val="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95" name="矩形 394"/>
              <p:cNvSpPr/>
              <p:nvPr/>
            </p:nvSpPr>
            <p:spPr>
              <a:xfrm>
                <a:off x="7029335" y="-1295256"/>
                <a:ext cx="853267" cy="54898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6" name="组合 355"/>
            <p:cNvGrpSpPr/>
            <p:nvPr/>
          </p:nvGrpSpPr>
          <p:grpSpPr>
            <a:xfrm>
              <a:off x="1780405" y="4931555"/>
              <a:ext cx="765154" cy="1031645"/>
              <a:chOff x="1780405" y="4931555"/>
              <a:chExt cx="765154" cy="1031645"/>
            </a:xfrm>
          </p:grpSpPr>
          <p:grpSp>
            <p:nvGrpSpPr>
              <p:cNvPr id="357" name="组合 356"/>
              <p:cNvGrpSpPr/>
              <p:nvPr/>
            </p:nvGrpSpPr>
            <p:grpSpPr>
              <a:xfrm>
                <a:off x="1780405" y="4993525"/>
                <a:ext cx="765154" cy="969675"/>
                <a:chOff x="6831076" y="-595313"/>
                <a:chExt cx="1241416" cy="1573239"/>
              </a:xfrm>
            </p:grpSpPr>
            <p:sp>
              <p:nvSpPr>
                <p:cNvPr id="359" name="矩形 358"/>
                <p:cNvSpPr/>
                <p:nvPr/>
              </p:nvSpPr>
              <p:spPr>
                <a:xfrm>
                  <a:off x="6831076" y="-595313"/>
                  <a:ext cx="1241416" cy="85271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60" name="矩形 359"/>
                <p:cNvSpPr/>
                <p:nvPr/>
              </p:nvSpPr>
              <p:spPr>
                <a:xfrm>
                  <a:off x="6895044" y="-510043"/>
                  <a:ext cx="1113481" cy="1486356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361" name="组合 360"/>
                <p:cNvGrpSpPr/>
                <p:nvPr/>
              </p:nvGrpSpPr>
              <p:grpSpPr>
                <a:xfrm>
                  <a:off x="7029337" y="-342621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383" name="矩形 382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84" name="矩形 383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85" name="矩形 384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86" name="矩形 385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362" name="组合 361"/>
                <p:cNvGrpSpPr/>
                <p:nvPr/>
              </p:nvGrpSpPr>
              <p:grpSpPr>
                <a:xfrm>
                  <a:off x="7029337" y="-81064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379" name="矩形 378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80" name="矩形 379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81" name="矩形 380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82" name="矩形 381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363" name="组合 362"/>
                <p:cNvGrpSpPr/>
                <p:nvPr/>
              </p:nvGrpSpPr>
              <p:grpSpPr>
                <a:xfrm>
                  <a:off x="7029337" y="180493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375" name="矩形 374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76" name="矩形 375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77" name="矩形 376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78" name="矩形 377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364" name="组合 363"/>
                <p:cNvGrpSpPr/>
                <p:nvPr/>
              </p:nvGrpSpPr>
              <p:grpSpPr>
                <a:xfrm>
                  <a:off x="7029337" y="442050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371" name="矩形 370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72" name="矩形 371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73" name="矩形 372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74" name="矩形 373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365" name="组合 364"/>
                <p:cNvGrpSpPr/>
                <p:nvPr/>
              </p:nvGrpSpPr>
              <p:grpSpPr>
                <a:xfrm>
                  <a:off x="7029337" y="703607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367" name="矩形 366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68" name="矩形 367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69" name="矩形 368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70" name="矩形 369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366" name="矩形 365"/>
                <p:cNvSpPr/>
                <p:nvPr/>
              </p:nvSpPr>
              <p:spPr>
                <a:xfrm>
                  <a:off x="6885295" y="-508430"/>
                  <a:ext cx="546394" cy="1486356"/>
                </a:xfrm>
                <a:prstGeom prst="rect">
                  <a:avLst/>
                </a:prstGeom>
                <a:solidFill>
                  <a:schemeClr val="accent4">
                    <a:lumMod val="75000"/>
                    <a:alpha val="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58" name="矩形 357"/>
              <p:cNvSpPr/>
              <p:nvPr/>
            </p:nvSpPr>
            <p:spPr>
              <a:xfrm>
                <a:off x="2310167" y="4931555"/>
                <a:ext cx="117752" cy="7310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28" name="组合 527"/>
          <p:cNvGrpSpPr/>
          <p:nvPr/>
        </p:nvGrpSpPr>
        <p:grpSpPr>
          <a:xfrm>
            <a:off x="8859792" y="6257582"/>
            <a:ext cx="967965" cy="426400"/>
            <a:chOff x="8873765" y="7025419"/>
            <a:chExt cx="2010214" cy="885523"/>
          </a:xfrm>
        </p:grpSpPr>
        <p:sp>
          <p:nvSpPr>
            <p:cNvPr id="529" name="任意多边形: 形状 528"/>
            <p:cNvSpPr/>
            <p:nvPr/>
          </p:nvSpPr>
          <p:spPr>
            <a:xfrm>
              <a:off x="9331088" y="7025419"/>
              <a:ext cx="1161957" cy="420750"/>
            </a:xfrm>
            <a:custGeom>
              <a:avLst/>
              <a:gdLst>
                <a:gd name="connsiteX0" fmla="*/ 580978 w 1161957"/>
                <a:gd name="connsiteY0" fmla="*/ 0 h 420750"/>
                <a:gd name="connsiteX1" fmla="*/ 1115901 w 1161957"/>
                <a:gd name="connsiteY1" fmla="*/ 321678 h 420750"/>
                <a:gd name="connsiteX2" fmla="*/ 1161957 w 1161957"/>
                <a:gd name="connsiteY2" fmla="*/ 420750 h 420750"/>
                <a:gd name="connsiteX3" fmla="*/ 0 w 1161957"/>
                <a:gd name="connsiteY3" fmla="*/ 420750 h 420750"/>
                <a:gd name="connsiteX4" fmla="*/ 46056 w 1161957"/>
                <a:gd name="connsiteY4" fmla="*/ 321678 h 420750"/>
                <a:gd name="connsiteX5" fmla="*/ 580978 w 1161957"/>
                <a:gd name="connsiteY5" fmla="*/ 0 h 42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957" h="420750">
                  <a:moveTo>
                    <a:pt x="580978" y="0"/>
                  </a:moveTo>
                  <a:cubicBezTo>
                    <a:pt x="807673" y="0"/>
                    <a:pt x="1006200" y="128825"/>
                    <a:pt x="1115901" y="321678"/>
                  </a:cubicBezTo>
                  <a:lnTo>
                    <a:pt x="1161957" y="420750"/>
                  </a:lnTo>
                  <a:lnTo>
                    <a:pt x="0" y="420750"/>
                  </a:lnTo>
                  <a:lnTo>
                    <a:pt x="46056" y="321678"/>
                  </a:lnTo>
                  <a:cubicBezTo>
                    <a:pt x="155756" y="128825"/>
                    <a:pt x="354283" y="0"/>
                    <a:pt x="5809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0" name="任意多边形: 形状 529"/>
            <p:cNvSpPr/>
            <p:nvPr/>
          </p:nvSpPr>
          <p:spPr>
            <a:xfrm>
              <a:off x="9369883" y="7104749"/>
              <a:ext cx="1084367" cy="393807"/>
            </a:xfrm>
            <a:custGeom>
              <a:avLst/>
              <a:gdLst>
                <a:gd name="connsiteX0" fmla="*/ 542183 w 1084367"/>
                <a:gd name="connsiteY0" fmla="*/ 0 h 393807"/>
                <a:gd name="connsiteX1" fmla="*/ 1081526 w 1084367"/>
                <a:gd name="connsiteY1" fmla="*/ 383805 h 393807"/>
                <a:gd name="connsiteX2" fmla="*/ 1084367 w 1084367"/>
                <a:gd name="connsiteY2" fmla="*/ 393807 h 393807"/>
                <a:gd name="connsiteX3" fmla="*/ 0 w 1084367"/>
                <a:gd name="connsiteY3" fmla="*/ 393807 h 393807"/>
                <a:gd name="connsiteX4" fmla="*/ 2841 w 1084367"/>
                <a:gd name="connsiteY4" fmla="*/ 383805 h 393807"/>
                <a:gd name="connsiteX5" fmla="*/ 542183 w 1084367"/>
                <a:gd name="connsiteY5" fmla="*/ 0 h 39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4367" h="393807">
                  <a:moveTo>
                    <a:pt x="542183" y="0"/>
                  </a:moveTo>
                  <a:cubicBezTo>
                    <a:pt x="787238" y="0"/>
                    <a:pt x="996769" y="159044"/>
                    <a:pt x="1081526" y="383805"/>
                  </a:cubicBezTo>
                  <a:lnTo>
                    <a:pt x="1084367" y="393807"/>
                  </a:lnTo>
                  <a:lnTo>
                    <a:pt x="0" y="393807"/>
                  </a:lnTo>
                  <a:lnTo>
                    <a:pt x="2841" y="383805"/>
                  </a:lnTo>
                  <a:cubicBezTo>
                    <a:pt x="87597" y="159044"/>
                    <a:pt x="297128" y="0"/>
                    <a:pt x="54218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1" name="任意多边形: 形状 530"/>
            <p:cNvSpPr/>
            <p:nvPr/>
          </p:nvSpPr>
          <p:spPr>
            <a:xfrm>
              <a:off x="8873765" y="7421514"/>
              <a:ext cx="2010214" cy="290124"/>
            </a:xfrm>
            <a:custGeom>
              <a:avLst/>
              <a:gdLst>
                <a:gd name="connsiteX0" fmla="*/ 225360 w 2010214"/>
                <a:gd name="connsiteY0" fmla="*/ 0 h 290124"/>
                <a:gd name="connsiteX1" fmla="*/ 1963447 w 2010214"/>
                <a:gd name="connsiteY1" fmla="*/ 9525 h 290124"/>
                <a:gd name="connsiteX2" fmla="*/ 2010214 w 2010214"/>
                <a:gd name="connsiteY2" fmla="*/ 56292 h 290124"/>
                <a:gd name="connsiteX3" fmla="*/ 2010214 w 2010214"/>
                <a:gd name="connsiteY3" fmla="*/ 243357 h 290124"/>
                <a:gd name="connsiteX4" fmla="*/ 1963447 w 2010214"/>
                <a:gd name="connsiteY4" fmla="*/ 290124 h 290124"/>
                <a:gd name="connsiteX5" fmla="*/ 1732392 w 2010214"/>
                <a:gd name="connsiteY5" fmla="*/ 290124 h 290124"/>
                <a:gd name="connsiteX6" fmla="*/ 1725783 w 2010214"/>
                <a:gd name="connsiteY6" fmla="*/ 257390 h 290124"/>
                <a:gd name="connsiteX7" fmla="*/ 1548017 w 2010214"/>
                <a:gd name="connsiteY7" fmla="*/ 139559 h 290124"/>
                <a:gd name="connsiteX8" fmla="*/ 1370251 w 2010214"/>
                <a:gd name="connsiteY8" fmla="*/ 257390 h 290124"/>
                <a:gd name="connsiteX9" fmla="*/ 1363642 w 2010214"/>
                <a:gd name="connsiteY9" fmla="*/ 290124 h 290124"/>
                <a:gd name="connsiteX10" fmla="*/ 648953 w 2010214"/>
                <a:gd name="connsiteY10" fmla="*/ 290124 h 290124"/>
                <a:gd name="connsiteX11" fmla="*/ 642344 w 2010214"/>
                <a:gd name="connsiteY11" fmla="*/ 257390 h 290124"/>
                <a:gd name="connsiteX12" fmla="*/ 464578 w 2010214"/>
                <a:gd name="connsiteY12" fmla="*/ 139559 h 290124"/>
                <a:gd name="connsiteX13" fmla="*/ 286812 w 2010214"/>
                <a:gd name="connsiteY13" fmla="*/ 257390 h 290124"/>
                <a:gd name="connsiteX14" fmla="*/ 280203 w 2010214"/>
                <a:gd name="connsiteY14" fmla="*/ 290124 h 290124"/>
                <a:gd name="connsiteX15" fmla="*/ 49148 w 2010214"/>
                <a:gd name="connsiteY15" fmla="*/ 290124 h 290124"/>
                <a:gd name="connsiteX16" fmla="*/ 2381 w 2010214"/>
                <a:gd name="connsiteY16" fmla="*/ 243357 h 290124"/>
                <a:gd name="connsiteX17" fmla="*/ 0 w 2010214"/>
                <a:gd name="connsiteY17" fmla="*/ 89629 h 290124"/>
                <a:gd name="connsiteX18" fmla="*/ 225360 w 2010214"/>
                <a:gd name="connsiteY18" fmla="*/ 0 h 29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0214" h="290124">
                  <a:moveTo>
                    <a:pt x="225360" y="0"/>
                  </a:moveTo>
                  <a:lnTo>
                    <a:pt x="1963447" y="9525"/>
                  </a:lnTo>
                  <a:cubicBezTo>
                    <a:pt x="1989276" y="9525"/>
                    <a:pt x="2010214" y="30463"/>
                    <a:pt x="2010214" y="56292"/>
                  </a:cubicBezTo>
                  <a:lnTo>
                    <a:pt x="2010214" y="243357"/>
                  </a:lnTo>
                  <a:cubicBezTo>
                    <a:pt x="2010214" y="269186"/>
                    <a:pt x="1989276" y="290124"/>
                    <a:pt x="1963447" y="290124"/>
                  </a:cubicBezTo>
                  <a:lnTo>
                    <a:pt x="1732392" y="290124"/>
                  </a:lnTo>
                  <a:lnTo>
                    <a:pt x="1725783" y="257390"/>
                  </a:lnTo>
                  <a:cubicBezTo>
                    <a:pt x="1696495" y="188146"/>
                    <a:pt x="1627930" y="139559"/>
                    <a:pt x="1548017" y="139559"/>
                  </a:cubicBezTo>
                  <a:cubicBezTo>
                    <a:pt x="1468104" y="139559"/>
                    <a:pt x="1399539" y="188146"/>
                    <a:pt x="1370251" y="257390"/>
                  </a:cubicBezTo>
                  <a:lnTo>
                    <a:pt x="1363642" y="290124"/>
                  </a:lnTo>
                  <a:lnTo>
                    <a:pt x="648953" y="290124"/>
                  </a:lnTo>
                  <a:lnTo>
                    <a:pt x="642344" y="257390"/>
                  </a:lnTo>
                  <a:cubicBezTo>
                    <a:pt x="613056" y="188146"/>
                    <a:pt x="544491" y="139559"/>
                    <a:pt x="464578" y="139559"/>
                  </a:cubicBezTo>
                  <a:cubicBezTo>
                    <a:pt x="384665" y="139559"/>
                    <a:pt x="316100" y="188146"/>
                    <a:pt x="286812" y="257390"/>
                  </a:cubicBezTo>
                  <a:lnTo>
                    <a:pt x="280203" y="290124"/>
                  </a:lnTo>
                  <a:lnTo>
                    <a:pt x="49148" y="290124"/>
                  </a:lnTo>
                  <a:cubicBezTo>
                    <a:pt x="23319" y="290124"/>
                    <a:pt x="2381" y="269186"/>
                    <a:pt x="2381" y="243357"/>
                  </a:cubicBezTo>
                  <a:cubicBezTo>
                    <a:pt x="1587" y="192114"/>
                    <a:pt x="794" y="140872"/>
                    <a:pt x="0" y="89629"/>
                  </a:cubicBezTo>
                  <a:cubicBezTo>
                    <a:pt x="0" y="28081"/>
                    <a:pt x="199531" y="0"/>
                    <a:pt x="22536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532" name="矩形: 圆角 531"/>
            <p:cNvSpPr/>
            <p:nvPr/>
          </p:nvSpPr>
          <p:spPr>
            <a:xfrm rot="16200000">
              <a:off x="9693701" y="7298717"/>
              <a:ext cx="456581" cy="4571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3" name="椭圆 532"/>
            <p:cNvSpPr/>
            <p:nvPr/>
          </p:nvSpPr>
          <p:spPr>
            <a:xfrm>
              <a:off x="9181399" y="7597056"/>
              <a:ext cx="313886" cy="3138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4" name="椭圆 533"/>
            <p:cNvSpPr/>
            <p:nvPr/>
          </p:nvSpPr>
          <p:spPr>
            <a:xfrm>
              <a:off x="10264838" y="7597056"/>
              <a:ext cx="313886" cy="3138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535" name="组合 534"/>
          <p:cNvGrpSpPr/>
          <p:nvPr/>
        </p:nvGrpSpPr>
        <p:grpSpPr>
          <a:xfrm>
            <a:off x="4683730" y="5832599"/>
            <a:ext cx="1291057" cy="551098"/>
            <a:chOff x="2232484" y="5636171"/>
            <a:chExt cx="2059640" cy="879174"/>
          </a:xfrm>
        </p:grpSpPr>
        <p:grpSp>
          <p:nvGrpSpPr>
            <p:cNvPr id="536" name="组合 535"/>
            <p:cNvGrpSpPr/>
            <p:nvPr/>
          </p:nvGrpSpPr>
          <p:grpSpPr>
            <a:xfrm>
              <a:off x="3132988" y="5686184"/>
              <a:ext cx="1045615" cy="478020"/>
              <a:chOff x="3137177" y="5748500"/>
              <a:chExt cx="1110561" cy="491142"/>
            </a:xfrm>
          </p:grpSpPr>
          <p:sp>
            <p:nvSpPr>
              <p:cNvPr id="542" name="任意多边形: 形状 541"/>
              <p:cNvSpPr/>
              <p:nvPr/>
            </p:nvSpPr>
            <p:spPr>
              <a:xfrm>
                <a:off x="3137177" y="5748500"/>
                <a:ext cx="1110561" cy="491142"/>
              </a:xfrm>
              <a:custGeom>
                <a:avLst/>
                <a:gdLst>
                  <a:gd name="connsiteX0" fmla="*/ 613644 w 1227288"/>
                  <a:gd name="connsiteY0" fmla="*/ 0 h 264685"/>
                  <a:gd name="connsiteX1" fmla="*/ 1226412 w 1227288"/>
                  <a:gd name="connsiteY1" fmla="*/ 260155 h 264685"/>
                  <a:gd name="connsiteX2" fmla="*/ 1227288 w 1227288"/>
                  <a:gd name="connsiteY2" fmla="*/ 264685 h 264685"/>
                  <a:gd name="connsiteX3" fmla="*/ 0 w 1227288"/>
                  <a:gd name="connsiteY3" fmla="*/ 264685 h 264685"/>
                  <a:gd name="connsiteX4" fmla="*/ 877 w 1227288"/>
                  <a:gd name="connsiteY4" fmla="*/ 260155 h 264685"/>
                  <a:gd name="connsiteX5" fmla="*/ 613644 w 1227288"/>
                  <a:gd name="connsiteY5" fmla="*/ 0 h 264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7288" h="264685">
                    <a:moveTo>
                      <a:pt x="613644" y="0"/>
                    </a:moveTo>
                    <a:cubicBezTo>
                      <a:pt x="915904" y="0"/>
                      <a:pt x="1168088" y="111685"/>
                      <a:pt x="1226412" y="260155"/>
                    </a:cubicBezTo>
                    <a:lnTo>
                      <a:pt x="1227288" y="264685"/>
                    </a:lnTo>
                    <a:lnTo>
                      <a:pt x="0" y="264685"/>
                    </a:lnTo>
                    <a:lnTo>
                      <a:pt x="877" y="260155"/>
                    </a:lnTo>
                    <a:cubicBezTo>
                      <a:pt x="59200" y="111685"/>
                      <a:pt x="311384" y="0"/>
                      <a:pt x="6136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43" name="任意多边形: 形状 542"/>
              <p:cNvSpPr/>
              <p:nvPr/>
            </p:nvSpPr>
            <p:spPr>
              <a:xfrm>
                <a:off x="3191456" y="5799156"/>
                <a:ext cx="988837" cy="428095"/>
              </a:xfrm>
              <a:custGeom>
                <a:avLst/>
                <a:gdLst>
                  <a:gd name="connsiteX0" fmla="*/ 613644 w 1227288"/>
                  <a:gd name="connsiteY0" fmla="*/ 0 h 264685"/>
                  <a:gd name="connsiteX1" fmla="*/ 1226412 w 1227288"/>
                  <a:gd name="connsiteY1" fmla="*/ 260155 h 264685"/>
                  <a:gd name="connsiteX2" fmla="*/ 1227288 w 1227288"/>
                  <a:gd name="connsiteY2" fmla="*/ 264685 h 264685"/>
                  <a:gd name="connsiteX3" fmla="*/ 0 w 1227288"/>
                  <a:gd name="connsiteY3" fmla="*/ 264685 h 264685"/>
                  <a:gd name="connsiteX4" fmla="*/ 877 w 1227288"/>
                  <a:gd name="connsiteY4" fmla="*/ 260155 h 264685"/>
                  <a:gd name="connsiteX5" fmla="*/ 613644 w 1227288"/>
                  <a:gd name="connsiteY5" fmla="*/ 0 h 264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7288" h="264685">
                    <a:moveTo>
                      <a:pt x="613644" y="0"/>
                    </a:moveTo>
                    <a:cubicBezTo>
                      <a:pt x="915904" y="0"/>
                      <a:pt x="1168088" y="111685"/>
                      <a:pt x="1226412" y="260155"/>
                    </a:cubicBezTo>
                    <a:lnTo>
                      <a:pt x="1227288" y="264685"/>
                    </a:lnTo>
                    <a:lnTo>
                      <a:pt x="0" y="264685"/>
                    </a:lnTo>
                    <a:lnTo>
                      <a:pt x="877" y="260155"/>
                    </a:lnTo>
                    <a:cubicBezTo>
                      <a:pt x="59200" y="111685"/>
                      <a:pt x="311384" y="0"/>
                      <a:pt x="61364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37" name="任意多边形: 形状 536"/>
            <p:cNvSpPr/>
            <p:nvPr/>
          </p:nvSpPr>
          <p:spPr>
            <a:xfrm>
              <a:off x="2232484" y="6154271"/>
              <a:ext cx="2059640" cy="161770"/>
            </a:xfrm>
            <a:custGeom>
              <a:avLst/>
              <a:gdLst>
                <a:gd name="connsiteX0" fmla="*/ 38705 w 2059640"/>
                <a:gd name="connsiteY0" fmla="*/ 0 h 161770"/>
                <a:gd name="connsiteX1" fmla="*/ 2020935 w 2059640"/>
                <a:gd name="connsiteY1" fmla="*/ 0 h 161770"/>
                <a:gd name="connsiteX2" fmla="*/ 2059640 w 2059640"/>
                <a:gd name="connsiteY2" fmla="*/ 38705 h 161770"/>
                <a:gd name="connsiteX3" fmla="*/ 2059640 w 2059640"/>
                <a:gd name="connsiteY3" fmla="*/ 123065 h 161770"/>
                <a:gd name="connsiteX4" fmla="*/ 2020935 w 2059640"/>
                <a:gd name="connsiteY4" fmla="*/ 161770 h 161770"/>
                <a:gd name="connsiteX5" fmla="*/ 1781817 w 2059640"/>
                <a:gd name="connsiteY5" fmla="*/ 161770 h 161770"/>
                <a:gd name="connsiteX6" fmla="*/ 1775208 w 2059640"/>
                <a:gd name="connsiteY6" fmla="*/ 129036 h 161770"/>
                <a:gd name="connsiteX7" fmla="*/ 1597442 w 2059640"/>
                <a:gd name="connsiteY7" fmla="*/ 11205 h 161770"/>
                <a:gd name="connsiteX8" fmla="*/ 1419676 w 2059640"/>
                <a:gd name="connsiteY8" fmla="*/ 129036 h 161770"/>
                <a:gd name="connsiteX9" fmla="*/ 1413068 w 2059640"/>
                <a:gd name="connsiteY9" fmla="*/ 161770 h 161770"/>
                <a:gd name="connsiteX10" fmla="*/ 698378 w 2059640"/>
                <a:gd name="connsiteY10" fmla="*/ 161770 h 161770"/>
                <a:gd name="connsiteX11" fmla="*/ 691769 w 2059640"/>
                <a:gd name="connsiteY11" fmla="*/ 129036 h 161770"/>
                <a:gd name="connsiteX12" fmla="*/ 514003 w 2059640"/>
                <a:gd name="connsiteY12" fmla="*/ 11205 h 161770"/>
                <a:gd name="connsiteX13" fmla="*/ 336237 w 2059640"/>
                <a:gd name="connsiteY13" fmla="*/ 129036 h 161770"/>
                <a:gd name="connsiteX14" fmla="*/ 329629 w 2059640"/>
                <a:gd name="connsiteY14" fmla="*/ 161770 h 161770"/>
                <a:gd name="connsiteX15" fmla="*/ 38705 w 2059640"/>
                <a:gd name="connsiteY15" fmla="*/ 161770 h 161770"/>
                <a:gd name="connsiteX16" fmla="*/ 0 w 2059640"/>
                <a:gd name="connsiteY16" fmla="*/ 123065 h 161770"/>
                <a:gd name="connsiteX17" fmla="*/ 0 w 2059640"/>
                <a:gd name="connsiteY17" fmla="*/ 38705 h 161770"/>
                <a:gd name="connsiteX18" fmla="*/ 38705 w 2059640"/>
                <a:gd name="connsiteY18" fmla="*/ 0 h 16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59640" h="161770">
                  <a:moveTo>
                    <a:pt x="38705" y="0"/>
                  </a:moveTo>
                  <a:lnTo>
                    <a:pt x="2020935" y="0"/>
                  </a:lnTo>
                  <a:cubicBezTo>
                    <a:pt x="2042311" y="0"/>
                    <a:pt x="2059640" y="17329"/>
                    <a:pt x="2059640" y="38705"/>
                  </a:cubicBezTo>
                  <a:lnTo>
                    <a:pt x="2059640" y="123065"/>
                  </a:lnTo>
                  <a:cubicBezTo>
                    <a:pt x="2059640" y="144441"/>
                    <a:pt x="2042311" y="161770"/>
                    <a:pt x="2020935" y="161770"/>
                  </a:cubicBezTo>
                  <a:lnTo>
                    <a:pt x="1781817" y="161770"/>
                  </a:lnTo>
                  <a:lnTo>
                    <a:pt x="1775208" y="129036"/>
                  </a:lnTo>
                  <a:cubicBezTo>
                    <a:pt x="1745920" y="59792"/>
                    <a:pt x="1677355" y="11205"/>
                    <a:pt x="1597442" y="11205"/>
                  </a:cubicBezTo>
                  <a:cubicBezTo>
                    <a:pt x="1517529" y="11205"/>
                    <a:pt x="1448964" y="59792"/>
                    <a:pt x="1419676" y="129036"/>
                  </a:cubicBezTo>
                  <a:lnTo>
                    <a:pt x="1413068" y="161770"/>
                  </a:lnTo>
                  <a:lnTo>
                    <a:pt x="698378" y="161770"/>
                  </a:lnTo>
                  <a:lnTo>
                    <a:pt x="691769" y="129036"/>
                  </a:lnTo>
                  <a:cubicBezTo>
                    <a:pt x="662481" y="59792"/>
                    <a:pt x="593916" y="11205"/>
                    <a:pt x="514003" y="11205"/>
                  </a:cubicBezTo>
                  <a:cubicBezTo>
                    <a:pt x="434090" y="11205"/>
                    <a:pt x="365525" y="59792"/>
                    <a:pt x="336237" y="129036"/>
                  </a:cubicBezTo>
                  <a:lnTo>
                    <a:pt x="329629" y="161770"/>
                  </a:lnTo>
                  <a:lnTo>
                    <a:pt x="38705" y="161770"/>
                  </a:lnTo>
                  <a:cubicBezTo>
                    <a:pt x="17329" y="161770"/>
                    <a:pt x="0" y="144441"/>
                    <a:pt x="0" y="123065"/>
                  </a:cubicBezTo>
                  <a:lnTo>
                    <a:pt x="0" y="38705"/>
                  </a:lnTo>
                  <a:cubicBezTo>
                    <a:pt x="0" y="17329"/>
                    <a:pt x="17329" y="0"/>
                    <a:pt x="387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8" name="矩形: 圆角 537"/>
            <p:cNvSpPr/>
            <p:nvPr/>
          </p:nvSpPr>
          <p:spPr>
            <a:xfrm rot="16200000">
              <a:off x="3119826" y="5912661"/>
              <a:ext cx="429059" cy="5416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9" name="矩形 538"/>
            <p:cNvSpPr/>
            <p:nvPr/>
          </p:nvSpPr>
          <p:spPr>
            <a:xfrm>
              <a:off x="2284973" y="5636171"/>
              <a:ext cx="1364625" cy="5203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40" name="椭圆 539"/>
            <p:cNvSpPr/>
            <p:nvPr/>
          </p:nvSpPr>
          <p:spPr>
            <a:xfrm>
              <a:off x="2589543" y="6201459"/>
              <a:ext cx="313886" cy="3138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41" name="椭圆 540"/>
            <p:cNvSpPr/>
            <p:nvPr/>
          </p:nvSpPr>
          <p:spPr>
            <a:xfrm>
              <a:off x="3672982" y="6201459"/>
              <a:ext cx="313886" cy="3138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44" name="任意多边形: 形状 543"/>
          <p:cNvSpPr/>
          <p:nvPr/>
        </p:nvSpPr>
        <p:spPr>
          <a:xfrm>
            <a:off x="3631837" y="1114897"/>
            <a:ext cx="1008929" cy="534179"/>
          </a:xfrm>
          <a:custGeom>
            <a:avLst/>
            <a:gdLst>
              <a:gd name="connsiteX0" fmla="*/ 935392 w 2034226"/>
              <a:gd name="connsiteY0" fmla="*/ 0 h 1077025"/>
              <a:gd name="connsiteX1" fmla="*/ 1348399 w 2034226"/>
              <a:gd name="connsiteY1" fmla="*/ 205313 h 1077025"/>
              <a:gd name="connsiteX2" fmla="*/ 1351793 w 2034226"/>
              <a:gd name="connsiteY2" fmla="*/ 212945 h 1077025"/>
              <a:gd name="connsiteX3" fmla="*/ 1363330 w 2034226"/>
              <a:gd name="connsiteY3" fmla="*/ 207415 h 1077025"/>
              <a:gd name="connsiteX4" fmla="*/ 1551305 w 2034226"/>
              <a:gd name="connsiteY4" fmla="*/ 173904 h 1077025"/>
              <a:gd name="connsiteX5" fmla="*/ 2034226 w 2034226"/>
              <a:gd name="connsiteY5" fmla="*/ 600339 h 1077025"/>
              <a:gd name="connsiteX6" fmla="*/ 1551305 w 2034226"/>
              <a:gd name="connsiteY6" fmla="*/ 1026774 h 1077025"/>
              <a:gd name="connsiteX7" fmla="*/ 1363330 w 2034226"/>
              <a:gd name="connsiteY7" fmla="*/ 993263 h 1077025"/>
              <a:gd name="connsiteX8" fmla="*/ 1352157 w 2034226"/>
              <a:gd name="connsiteY8" fmla="*/ 987907 h 1077025"/>
              <a:gd name="connsiteX9" fmla="*/ 1329799 w 2034226"/>
              <a:gd name="connsiteY9" fmla="*/ 1004197 h 1077025"/>
              <a:gd name="connsiteX10" fmla="*/ 1059793 w 2034226"/>
              <a:gd name="connsiteY10" fmla="*/ 1077025 h 1077025"/>
              <a:gd name="connsiteX11" fmla="*/ 789787 w 2034226"/>
              <a:gd name="connsiteY11" fmla="*/ 1004197 h 1077025"/>
              <a:gd name="connsiteX12" fmla="*/ 758161 w 2034226"/>
              <a:gd name="connsiteY12" fmla="*/ 981155 h 1077025"/>
              <a:gd name="connsiteX13" fmla="*/ 752927 w 2034226"/>
              <a:gd name="connsiteY13" fmla="*/ 984969 h 1077025"/>
              <a:gd name="connsiteX14" fmla="*/ 482921 w 2034226"/>
              <a:gd name="connsiteY14" fmla="*/ 1057797 h 1077025"/>
              <a:gd name="connsiteX15" fmla="*/ 0 w 2034226"/>
              <a:gd name="connsiteY15" fmla="*/ 631362 h 1077025"/>
              <a:gd name="connsiteX16" fmla="*/ 482921 w 2034226"/>
              <a:gd name="connsiteY16" fmla="*/ 204927 h 1077025"/>
              <a:gd name="connsiteX17" fmla="*/ 522906 w 2034226"/>
              <a:gd name="connsiteY17" fmla="*/ 207598 h 1077025"/>
              <a:gd name="connsiteX18" fmla="*/ 534946 w 2034226"/>
              <a:gd name="connsiteY18" fmla="*/ 188011 h 1077025"/>
              <a:gd name="connsiteX19" fmla="*/ 935392 w 2034226"/>
              <a:gd name="connsiteY19" fmla="*/ 0 h 107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34226" h="1077025">
                <a:moveTo>
                  <a:pt x="935392" y="0"/>
                </a:moveTo>
                <a:cubicBezTo>
                  <a:pt x="1110421" y="0"/>
                  <a:pt x="1263701" y="82223"/>
                  <a:pt x="1348399" y="205313"/>
                </a:cubicBezTo>
                <a:lnTo>
                  <a:pt x="1351793" y="212945"/>
                </a:lnTo>
                <a:lnTo>
                  <a:pt x="1363330" y="207415"/>
                </a:lnTo>
                <a:cubicBezTo>
                  <a:pt x="1421106" y="185837"/>
                  <a:pt x="1484628" y="173904"/>
                  <a:pt x="1551305" y="173904"/>
                </a:cubicBezTo>
                <a:cubicBezTo>
                  <a:pt x="1818015" y="173904"/>
                  <a:pt x="2034226" y="364825"/>
                  <a:pt x="2034226" y="600339"/>
                </a:cubicBezTo>
                <a:cubicBezTo>
                  <a:pt x="2034226" y="835853"/>
                  <a:pt x="1818015" y="1026774"/>
                  <a:pt x="1551305" y="1026774"/>
                </a:cubicBezTo>
                <a:cubicBezTo>
                  <a:pt x="1484628" y="1026774"/>
                  <a:pt x="1421106" y="1014842"/>
                  <a:pt x="1363330" y="993263"/>
                </a:cubicBezTo>
                <a:lnTo>
                  <a:pt x="1352157" y="987907"/>
                </a:lnTo>
                <a:lnTo>
                  <a:pt x="1329799" y="1004197"/>
                </a:lnTo>
                <a:cubicBezTo>
                  <a:pt x="1252724" y="1050177"/>
                  <a:pt x="1159809" y="1077025"/>
                  <a:pt x="1059793" y="1077025"/>
                </a:cubicBezTo>
                <a:cubicBezTo>
                  <a:pt x="959777" y="1077025"/>
                  <a:pt x="866862" y="1050177"/>
                  <a:pt x="789787" y="1004197"/>
                </a:cubicBezTo>
                <a:lnTo>
                  <a:pt x="758161" y="981155"/>
                </a:lnTo>
                <a:lnTo>
                  <a:pt x="752927" y="984969"/>
                </a:lnTo>
                <a:cubicBezTo>
                  <a:pt x="675852" y="1030949"/>
                  <a:pt x="582937" y="1057797"/>
                  <a:pt x="482921" y="1057797"/>
                </a:cubicBezTo>
                <a:cubicBezTo>
                  <a:pt x="216211" y="1057797"/>
                  <a:pt x="0" y="866876"/>
                  <a:pt x="0" y="631362"/>
                </a:cubicBezTo>
                <a:cubicBezTo>
                  <a:pt x="0" y="395848"/>
                  <a:pt x="216211" y="204927"/>
                  <a:pt x="482921" y="204927"/>
                </a:cubicBezTo>
                <a:lnTo>
                  <a:pt x="522906" y="207598"/>
                </a:lnTo>
                <a:lnTo>
                  <a:pt x="534946" y="188011"/>
                </a:lnTo>
                <a:cubicBezTo>
                  <a:pt x="621731" y="74578"/>
                  <a:pt x="768698" y="0"/>
                  <a:pt x="935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45" name="任意多边形: 形状 544"/>
          <p:cNvSpPr/>
          <p:nvPr/>
        </p:nvSpPr>
        <p:spPr>
          <a:xfrm>
            <a:off x="9827757" y="1060259"/>
            <a:ext cx="1344340" cy="711763"/>
          </a:xfrm>
          <a:custGeom>
            <a:avLst/>
            <a:gdLst>
              <a:gd name="connsiteX0" fmla="*/ 935392 w 2034226"/>
              <a:gd name="connsiteY0" fmla="*/ 0 h 1077025"/>
              <a:gd name="connsiteX1" fmla="*/ 1348399 w 2034226"/>
              <a:gd name="connsiteY1" fmla="*/ 205313 h 1077025"/>
              <a:gd name="connsiteX2" fmla="*/ 1351793 w 2034226"/>
              <a:gd name="connsiteY2" fmla="*/ 212945 h 1077025"/>
              <a:gd name="connsiteX3" fmla="*/ 1363330 w 2034226"/>
              <a:gd name="connsiteY3" fmla="*/ 207415 h 1077025"/>
              <a:gd name="connsiteX4" fmla="*/ 1551305 w 2034226"/>
              <a:gd name="connsiteY4" fmla="*/ 173904 h 1077025"/>
              <a:gd name="connsiteX5" fmla="*/ 2034226 w 2034226"/>
              <a:gd name="connsiteY5" fmla="*/ 600339 h 1077025"/>
              <a:gd name="connsiteX6" fmla="*/ 1551305 w 2034226"/>
              <a:gd name="connsiteY6" fmla="*/ 1026774 h 1077025"/>
              <a:gd name="connsiteX7" fmla="*/ 1363330 w 2034226"/>
              <a:gd name="connsiteY7" fmla="*/ 993263 h 1077025"/>
              <a:gd name="connsiteX8" fmla="*/ 1352157 w 2034226"/>
              <a:gd name="connsiteY8" fmla="*/ 987907 h 1077025"/>
              <a:gd name="connsiteX9" fmla="*/ 1329799 w 2034226"/>
              <a:gd name="connsiteY9" fmla="*/ 1004197 h 1077025"/>
              <a:gd name="connsiteX10" fmla="*/ 1059793 w 2034226"/>
              <a:gd name="connsiteY10" fmla="*/ 1077025 h 1077025"/>
              <a:gd name="connsiteX11" fmla="*/ 789787 w 2034226"/>
              <a:gd name="connsiteY11" fmla="*/ 1004197 h 1077025"/>
              <a:gd name="connsiteX12" fmla="*/ 758161 w 2034226"/>
              <a:gd name="connsiteY12" fmla="*/ 981155 h 1077025"/>
              <a:gd name="connsiteX13" fmla="*/ 752927 w 2034226"/>
              <a:gd name="connsiteY13" fmla="*/ 984969 h 1077025"/>
              <a:gd name="connsiteX14" fmla="*/ 482921 w 2034226"/>
              <a:gd name="connsiteY14" fmla="*/ 1057797 h 1077025"/>
              <a:gd name="connsiteX15" fmla="*/ 0 w 2034226"/>
              <a:gd name="connsiteY15" fmla="*/ 631362 h 1077025"/>
              <a:gd name="connsiteX16" fmla="*/ 482921 w 2034226"/>
              <a:gd name="connsiteY16" fmla="*/ 204927 h 1077025"/>
              <a:gd name="connsiteX17" fmla="*/ 522906 w 2034226"/>
              <a:gd name="connsiteY17" fmla="*/ 207598 h 1077025"/>
              <a:gd name="connsiteX18" fmla="*/ 534946 w 2034226"/>
              <a:gd name="connsiteY18" fmla="*/ 188011 h 1077025"/>
              <a:gd name="connsiteX19" fmla="*/ 935392 w 2034226"/>
              <a:gd name="connsiteY19" fmla="*/ 0 h 107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34226" h="1077025">
                <a:moveTo>
                  <a:pt x="935392" y="0"/>
                </a:moveTo>
                <a:cubicBezTo>
                  <a:pt x="1110421" y="0"/>
                  <a:pt x="1263701" y="82223"/>
                  <a:pt x="1348399" y="205313"/>
                </a:cubicBezTo>
                <a:lnTo>
                  <a:pt x="1351793" y="212945"/>
                </a:lnTo>
                <a:lnTo>
                  <a:pt x="1363330" y="207415"/>
                </a:lnTo>
                <a:cubicBezTo>
                  <a:pt x="1421106" y="185837"/>
                  <a:pt x="1484628" y="173904"/>
                  <a:pt x="1551305" y="173904"/>
                </a:cubicBezTo>
                <a:cubicBezTo>
                  <a:pt x="1818015" y="173904"/>
                  <a:pt x="2034226" y="364825"/>
                  <a:pt x="2034226" y="600339"/>
                </a:cubicBezTo>
                <a:cubicBezTo>
                  <a:pt x="2034226" y="835853"/>
                  <a:pt x="1818015" y="1026774"/>
                  <a:pt x="1551305" y="1026774"/>
                </a:cubicBezTo>
                <a:cubicBezTo>
                  <a:pt x="1484628" y="1026774"/>
                  <a:pt x="1421106" y="1014842"/>
                  <a:pt x="1363330" y="993263"/>
                </a:cubicBezTo>
                <a:lnTo>
                  <a:pt x="1352157" y="987907"/>
                </a:lnTo>
                <a:lnTo>
                  <a:pt x="1329799" y="1004197"/>
                </a:lnTo>
                <a:cubicBezTo>
                  <a:pt x="1252724" y="1050177"/>
                  <a:pt x="1159809" y="1077025"/>
                  <a:pt x="1059793" y="1077025"/>
                </a:cubicBezTo>
                <a:cubicBezTo>
                  <a:pt x="959777" y="1077025"/>
                  <a:pt x="866862" y="1050177"/>
                  <a:pt x="789787" y="1004197"/>
                </a:cubicBezTo>
                <a:lnTo>
                  <a:pt x="758161" y="981155"/>
                </a:lnTo>
                <a:lnTo>
                  <a:pt x="752927" y="984969"/>
                </a:lnTo>
                <a:cubicBezTo>
                  <a:pt x="675852" y="1030949"/>
                  <a:pt x="582937" y="1057797"/>
                  <a:pt x="482921" y="1057797"/>
                </a:cubicBezTo>
                <a:cubicBezTo>
                  <a:pt x="216211" y="1057797"/>
                  <a:pt x="0" y="866876"/>
                  <a:pt x="0" y="631362"/>
                </a:cubicBezTo>
                <a:cubicBezTo>
                  <a:pt x="0" y="395848"/>
                  <a:pt x="216211" y="204927"/>
                  <a:pt x="482921" y="204927"/>
                </a:cubicBezTo>
                <a:lnTo>
                  <a:pt x="522906" y="207598"/>
                </a:lnTo>
                <a:lnTo>
                  <a:pt x="534946" y="188011"/>
                </a:lnTo>
                <a:cubicBezTo>
                  <a:pt x="621731" y="74578"/>
                  <a:pt x="768698" y="0"/>
                  <a:pt x="935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46" name="任意多边形: 形状 545"/>
          <p:cNvSpPr/>
          <p:nvPr/>
        </p:nvSpPr>
        <p:spPr>
          <a:xfrm>
            <a:off x="7061126" y="3139943"/>
            <a:ext cx="1344340" cy="711763"/>
          </a:xfrm>
          <a:custGeom>
            <a:avLst/>
            <a:gdLst>
              <a:gd name="connsiteX0" fmla="*/ 935392 w 2034226"/>
              <a:gd name="connsiteY0" fmla="*/ 0 h 1077025"/>
              <a:gd name="connsiteX1" fmla="*/ 1348399 w 2034226"/>
              <a:gd name="connsiteY1" fmla="*/ 205313 h 1077025"/>
              <a:gd name="connsiteX2" fmla="*/ 1351793 w 2034226"/>
              <a:gd name="connsiteY2" fmla="*/ 212945 h 1077025"/>
              <a:gd name="connsiteX3" fmla="*/ 1363330 w 2034226"/>
              <a:gd name="connsiteY3" fmla="*/ 207415 h 1077025"/>
              <a:gd name="connsiteX4" fmla="*/ 1551305 w 2034226"/>
              <a:gd name="connsiteY4" fmla="*/ 173904 h 1077025"/>
              <a:gd name="connsiteX5" fmla="*/ 2034226 w 2034226"/>
              <a:gd name="connsiteY5" fmla="*/ 600339 h 1077025"/>
              <a:gd name="connsiteX6" fmla="*/ 1551305 w 2034226"/>
              <a:gd name="connsiteY6" fmla="*/ 1026774 h 1077025"/>
              <a:gd name="connsiteX7" fmla="*/ 1363330 w 2034226"/>
              <a:gd name="connsiteY7" fmla="*/ 993263 h 1077025"/>
              <a:gd name="connsiteX8" fmla="*/ 1352157 w 2034226"/>
              <a:gd name="connsiteY8" fmla="*/ 987907 h 1077025"/>
              <a:gd name="connsiteX9" fmla="*/ 1329799 w 2034226"/>
              <a:gd name="connsiteY9" fmla="*/ 1004197 h 1077025"/>
              <a:gd name="connsiteX10" fmla="*/ 1059793 w 2034226"/>
              <a:gd name="connsiteY10" fmla="*/ 1077025 h 1077025"/>
              <a:gd name="connsiteX11" fmla="*/ 789787 w 2034226"/>
              <a:gd name="connsiteY11" fmla="*/ 1004197 h 1077025"/>
              <a:gd name="connsiteX12" fmla="*/ 758161 w 2034226"/>
              <a:gd name="connsiteY12" fmla="*/ 981155 h 1077025"/>
              <a:gd name="connsiteX13" fmla="*/ 752927 w 2034226"/>
              <a:gd name="connsiteY13" fmla="*/ 984969 h 1077025"/>
              <a:gd name="connsiteX14" fmla="*/ 482921 w 2034226"/>
              <a:gd name="connsiteY14" fmla="*/ 1057797 h 1077025"/>
              <a:gd name="connsiteX15" fmla="*/ 0 w 2034226"/>
              <a:gd name="connsiteY15" fmla="*/ 631362 h 1077025"/>
              <a:gd name="connsiteX16" fmla="*/ 482921 w 2034226"/>
              <a:gd name="connsiteY16" fmla="*/ 204927 h 1077025"/>
              <a:gd name="connsiteX17" fmla="*/ 522906 w 2034226"/>
              <a:gd name="connsiteY17" fmla="*/ 207598 h 1077025"/>
              <a:gd name="connsiteX18" fmla="*/ 534946 w 2034226"/>
              <a:gd name="connsiteY18" fmla="*/ 188011 h 1077025"/>
              <a:gd name="connsiteX19" fmla="*/ 935392 w 2034226"/>
              <a:gd name="connsiteY19" fmla="*/ 0 h 107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34226" h="1077025">
                <a:moveTo>
                  <a:pt x="935392" y="0"/>
                </a:moveTo>
                <a:cubicBezTo>
                  <a:pt x="1110421" y="0"/>
                  <a:pt x="1263701" y="82223"/>
                  <a:pt x="1348399" y="205313"/>
                </a:cubicBezTo>
                <a:lnTo>
                  <a:pt x="1351793" y="212945"/>
                </a:lnTo>
                <a:lnTo>
                  <a:pt x="1363330" y="207415"/>
                </a:lnTo>
                <a:cubicBezTo>
                  <a:pt x="1421106" y="185837"/>
                  <a:pt x="1484628" y="173904"/>
                  <a:pt x="1551305" y="173904"/>
                </a:cubicBezTo>
                <a:cubicBezTo>
                  <a:pt x="1818015" y="173904"/>
                  <a:pt x="2034226" y="364825"/>
                  <a:pt x="2034226" y="600339"/>
                </a:cubicBezTo>
                <a:cubicBezTo>
                  <a:pt x="2034226" y="835853"/>
                  <a:pt x="1818015" y="1026774"/>
                  <a:pt x="1551305" y="1026774"/>
                </a:cubicBezTo>
                <a:cubicBezTo>
                  <a:pt x="1484628" y="1026774"/>
                  <a:pt x="1421106" y="1014842"/>
                  <a:pt x="1363330" y="993263"/>
                </a:cubicBezTo>
                <a:lnTo>
                  <a:pt x="1352157" y="987907"/>
                </a:lnTo>
                <a:lnTo>
                  <a:pt x="1329799" y="1004197"/>
                </a:lnTo>
                <a:cubicBezTo>
                  <a:pt x="1252724" y="1050177"/>
                  <a:pt x="1159809" y="1077025"/>
                  <a:pt x="1059793" y="1077025"/>
                </a:cubicBezTo>
                <a:cubicBezTo>
                  <a:pt x="959777" y="1077025"/>
                  <a:pt x="866862" y="1050177"/>
                  <a:pt x="789787" y="1004197"/>
                </a:cubicBezTo>
                <a:lnTo>
                  <a:pt x="758161" y="981155"/>
                </a:lnTo>
                <a:lnTo>
                  <a:pt x="752927" y="984969"/>
                </a:lnTo>
                <a:cubicBezTo>
                  <a:pt x="675852" y="1030949"/>
                  <a:pt x="582937" y="1057797"/>
                  <a:pt x="482921" y="1057797"/>
                </a:cubicBezTo>
                <a:cubicBezTo>
                  <a:pt x="216211" y="1057797"/>
                  <a:pt x="0" y="866876"/>
                  <a:pt x="0" y="631362"/>
                </a:cubicBezTo>
                <a:cubicBezTo>
                  <a:pt x="0" y="395848"/>
                  <a:pt x="216211" y="204927"/>
                  <a:pt x="482921" y="204927"/>
                </a:cubicBezTo>
                <a:lnTo>
                  <a:pt x="522906" y="207598"/>
                </a:lnTo>
                <a:lnTo>
                  <a:pt x="534946" y="188011"/>
                </a:lnTo>
                <a:cubicBezTo>
                  <a:pt x="621731" y="74578"/>
                  <a:pt x="768698" y="0"/>
                  <a:pt x="935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47" name="任意多边形: 形状 546"/>
          <p:cNvSpPr/>
          <p:nvPr/>
        </p:nvSpPr>
        <p:spPr>
          <a:xfrm>
            <a:off x="6808666" y="5167172"/>
            <a:ext cx="1344340" cy="475998"/>
          </a:xfrm>
          <a:custGeom>
            <a:avLst/>
            <a:gdLst>
              <a:gd name="connsiteX0" fmla="*/ 935392 w 2034226"/>
              <a:gd name="connsiteY0" fmla="*/ 0 h 1077025"/>
              <a:gd name="connsiteX1" fmla="*/ 1348399 w 2034226"/>
              <a:gd name="connsiteY1" fmla="*/ 205313 h 1077025"/>
              <a:gd name="connsiteX2" fmla="*/ 1351793 w 2034226"/>
              <a:gd name="connsiteY2" fmla="*/ 212945 h 1077025"/>
              <a:gd name="connsiteX3" fmla="*/ 1363330 w 2034226"/>
              <a:gd name="connsiteY3" fmla="*/ 207415 h 1077025"/>
              <a:gd name="connsiteX4" fmla="*/ 1551305 w 2034226"/>
              <a:gd name="connsiteY4" fmla="*/ 173904 h 1077025"/>
              <a:gd name="connsiteX5" fmla="*/ 2034226 w 2034226"/>
              <a:gd name="connsiteY5" fmla="*/ 600339 h 1077025"/>
              <a:gd name="connsiteX6" fmla="*/ 1551305 w 2034226"/>
              <a:gd name="connsiteY6" fmla="*/ 1026774 h 1077025"/>
              <a:gd name="connsiteX7" fmla="*/ 1363330 w 2034226"/>
              <a:gd name="connsiteY7" fmla="*/ 993263 h 1077025"/>
              <a:gd name="connsiteX8" fmla="*/ 1352157 w 2034226"/>
              <a:gd name="connsiteY8" fmla="*/ 987907 h 1077025"/>
              <a:gd name="connsiteX9" fmla="*/ 1329799 w 2034226"/>
              <a:gd name="connsiteY9" fmla="*/ 1004197 h 1077025"/>
              <a:gd name="connsiteX10" fmla="*/ 1059793 w 2034226"/>
              <a:gd name="connsiteY10" fmla="*/ 1077025 h 1077025"/>
              <a:gd name="connsiteX11" fmla="*/ 789787 w 2034226"/>
              <a:gd name="connsiteY11" fmla="*/ 1004197 h 1077025"/>
              <a:gd name="connsiteX12" fmla="*/ 758161 w 2034226"/>
              <a:gd name="connsiteY12" fmla="*/ 981155 h 1077025"/>
              <a:gd name="connsiteX13" fmla="*/ 752927 w 2034226"/>
              <a:gd name="connsiteY13" fmla="*/ 984969 h 1077025"/>
              <a:gd name="connsiteX14" fmla="*/ 482921 w 2034226"/>
              <a:gd name="connsiteY14" fmla="*/ 1057797 h 1077025"/>
              <a:gd name="connsiteX15" fmla="*/ 0 w 2034226"/>
              <a:gd name="connsiteY15" fmla="*/ 631362 h 1077025"/>
              <a:gd name="connsiteX16" fmla="*/ 482921 w 2034226"/>
              <a:gd name="connsiteY16" fmla="*/ 204927 h 1077025"/>
              <a:gd name="connsiteX17" fmla="*/ 522906 w 2034226"/>
              <a:gd name="connsiteY17" fmla="*/ 207598 h 1077025"/>
              <a:gd name="connsiteX18" fmla="*/ 534946 w 2034226"/>
              <a:gd name="connsiteY18" fmla="*/ 188011 h 1077025"/>
              <a:gd name="connsiteX19" fmla="*/ 935392 w 2034226"/>
              <a:gd name="connsiteY19" fmla="*/ 0 h 107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34226" h="1077025">
                <a:moveTo>
                  <a:pt x="935392" y="0"/>
                </a:moveTo>
                <a:cubicBezTo>
                  <a:pt x="1110421" y="0"/>
                  <a:pt x="1263701" y="82223"/>
                  <a:pt x="1348399" y="205313"/>
                </a:cubicBezTo>
                <a:lnTo>
                  <a:pt x="1351793" y="212945"/>
                </a:lnTo>
                <a:lnTo>
                  <a:pt x="1363330" y="207415"/>
                </a:lnTo>
                <a:cubicBezTo>
                  <a:pt x="1421106" y="185837"/>
                  <a:pt x="1484628" y="173904"/>
                  <a:pt x="1551305" y="173904"/>
                </a:cubicBezTo>
                <a:cubicBezTo>
                  <a:pt x="1818015" y="173904"/>
                  <a:pt x="2034226" y="364825"/>
                  <a:pt x="2034226" y="600339"/>
                </a:cubicBezTo>
                <a:cubicBezTo>
                  <a:pt x="2034226" y="835853"/>
                  <a:pt x="1818015" y="1026774"/>
                  <a:pt x="1551305" y="1026774"/>
                </a:cubicBezTo>
                <a:cubicBezTo>
                  <a:pt x="1484628" y="1026774"/>
                  <a:pt x="1421106" y="1014842"/>
                  <a:pt x="1363330" y="993263"/>
                </a:cubicBezTo>
                <a:lnTo>
                  <a:pt x="1352157" y="987907"/>
                </a:lnTo>
                <a:lnTo>
                  <a:pt x="1329799" y="1004197"/>
                </a:lnTo>
                <a:cubicBezTo>
                  <a:pt x="1252724" y="1050177"/>
                  <a:pt x="1159809" y="1077025"/>
                  <a:pt x="1059793" y="1077025"/>
                </a:cubicBezTo>
                <a:cubicBezTo>
                  <a:pt x="959777" y="1077025"/>
                  <a:pt x="866862" y="1050177"/>
                  <a:pt x="789787" y="1004197"/>
                </a:cubicBezTo>
                <a:lnTo>
                  <a:pt x="758161" y="981155"/>
                </a:lnTo>
                <a:lnTo>
                  <a:pt x="752927" y="984969"/>
                </a:lnTo>
                <a:cubicBezTo>
                  <a:pt x="675852" y="1030949"/>
                  <a:pt x="582937" y="1057797"/>
                  <a:pt x="482921" y="1057797"/>
                </a:cubicBezTo>
                <a:cubicBezTo>
                  <a:pt x="216211" y="1057797"/>
                  <a:pt x="0" y="866876"/>
                  <a:pt x="0" y="631362"/>
                </a:cubicBezTo>
                <a:cubicBezTo>
                  <a:pt x="0" y="395848"/>
                  <a:pt x="216211" y="204927"/>
                  <a:pt x="482921" y="204927"/>
                </a:cubicBezTo>
                <a:lnTo>
                  <a:pt x="522906" y="207598"/>
                </a:lnTo>
                <a:lnTo>
                  <a:pt x="534946" y="188011"/>
                </a:lnTo>
                <a:cubicBezTo>
                  <a:pt x="621731" y="74578"/>
                  <a:pt x="768698" y="0"/>
                  <a:pt x="935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48" name="任意多边形: 形状 547"/>
          <p:cNvSpPr/>
          <p:nvPr/>
        </p:nvSpPr>
        <p:spPr>
          <a:xfrm>
            <a:off x="957958" y="1448125"/>
            <a:ext cx="1631900" cy="184945"/>
          </a:xfrm>
          <a:custGeom>
            <a:avLst/>
            <a:gdLst>
              <a:gd name="connsiteX0" fmla="*/ 935392 w 2034226"/>
              <a:gd name="connsiteY0" fmla="*/ 0 h 1077025"/>
              <a:gd name="connsiteX1" fmla="*/ 1348399 w 2034226"/>
              <a:gd name="connsiteY1" fmla="*/ 205313 h 1077025"/>
              <a:gd name="connsiteX2" fmla="*/ 1351793 w 2034226"/>
              <a:gd name="connsiteY2" fmla="*/ 212945 h 1077025"/>
              <a:gd name="connsiteX3" fmla="*/ 1363330 w 2034226"/>
              <a:gd name="connsiteY3" fmla="*/ 207415 h 1077025"/>
              <a:gd name="connsiteX4" fmla="*/ 1551305 w 2034226"/>
              <a:gd name="connsiteY4" fmla="*/ 173904 h 1077025"/>
              <a:gd name="connsiteX5" fmla="*/ 2034226 w 2034226"/>
              <a:gd name="connsiteY5" fmla="*/ 600339 h 1077025"/>
              <a:gd name="connsiteX6" fmla="*/ 1551305 w 2034226"/>
              <a:gd name="connsiteY6" fmla="*/ 1026774 h 1077025"/>
              <a:gd name="connsiteX7" fmla="*/ 1363330 w 2034226"/>
              <a:gd name="connsiteY7" fmla="*/ 993263 h 1077025"/>
              <a:gd name="connsiteX8" fmla="*/ 1352157 w 2034226"/>
              <a:gd name="connsiteY8" fmla="*/ 987907 h 1077025"/>
              <a:gd name="connsiteX9" fmla="*/ 1329799 w 2034226"/>
              <a:gd name="connsiteY9" fmla="*/ 1004197 h 1077025"/>
              <a:gd name="connsiteX10" fmla="*/ 1059793 w 2034226"/>
              <a:gd name="connsiteY10" fmla="*/ 1077025 h 1077025"/>
              <a:gd name="connsiteX11" fmla="*/ 789787 w 2034226"/>
              <a:gd name="connsiteY11" fmla="*/ 1004197 h 1077025"/>
              <a:gd name="connsiteX12" fmla="*/ 758161 w 2034226"/>
              <a:gd name="connsiteY12" fmla="*/ 981155 h 1077025"/>
              <a:gd name="connsiteX13" fmla="*/ 752927 w 2034226"/>
              <a:gd name="connsiteY13" fmla="*/ 984969 h 1077025"/>
              <a:gd name="connsiteX14" fmla="*/ 482921 w 2034226"/>
              <a:gd name="connsiteY14" fmla="*/ 1057797 h 1077025"/>
              <a:gd name="connsiteX15" fmla="*/ 0 w 2034226"/>
              <a:gd name="connsiteY15" fmla="*/ 631362 h 1077025"/>
              <a:gd name="connsiteX16" fmla="*/ 482921 w 2034226"/>
              <a:gd name="connsiteY16" fmla="*/ 204927 h 1077025"/>
              <a:gd name="connsiteX17" fmla="*/ 522906 w 2034226"/>
              <a:gd name="connsiteY17" fmla="*/ 207598 h 1077025"/>
              <a:gd name="connsiteX18" fmla="*/ 534946 w 2034226"/>
              <a:gd name="connsiteY18" fmla="*/ 188011 h 1077025"/>
              <a:gd name="connsiteX19" fmla="*/ 935392 w 2034226"/>
              <a:gd name="connsiteY19" fmla="*/ 0 h 107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34226" h="1077025">
                <a:moveTo>
                  <a:pt x="935392" y="0"/>
                </a:moveTo>
                <a:cubicBezTo>
                  <a:pt x="1110421" y="0"/>
                  <a:pt x="1263701" y="82223"/>
                  <a:pt x="1348399" y="205313"/>
                </a:cubicBezTo>
                <a:lnTo>
                  <a:pt x="1351793" y="212945"/>
                </a:lnTo>
                <a:lnTo>
                  <a:pt x="1363330" y="207415"/>
                </a:lnTo>
                <a:cubicBezTo>
                  <a:pt x="1421106" y="185837"/>
                  <a:pt x="1484628" y="173904"/>
                  <a:pt x="1551305" y="173904"/>
                </a:cubicBezTo>
                <a:cubicBezTo>
                  <a:pt x="1818015" y="173904"/>
                  <a:pt x="2034226" y="364825"/>
                  <a:pt x="2034226" y="600339"/>
                </a:cubicBezTo>
                <a:cubicBezTo>
                  <a:pt x="2034226" y="835853"/>
                  <a:pt x="1818015" y="1026774"/>
                  <a:pt x="1551305" y="1026774"/>
                </a:cubicBezTo>
                <a:cubicBezTo>
                  <a:pt x="1484628" y="1026774"/>
                  <a:pt x="1421106" y="1014842"/>
                  <a:pt x="1363330" y="993263"/>
                </a:cubicBezTo>
                <a:lnTo>
                  <a:pt x="1352157" y="987907"/>
                </a:lnTo>
                <a:lnTo>
                  <a:pt x="1329799" y="1004197"/>
                </a:lnTo>
                <a:cubicBezTo>
                  <a:pt x="1252724" y="1050177"/>
                  <a:pt x="1159809" y="1077025"/>
                  <a:pt x="1059793" y="1077025"/>
                </a:cubicBezTo>
                <a:cubicBezTo>
                  <a:pt x="959777" y="1077025"/>
                  <a:pt x="866862" y="1050177"/>
                  <a:pt x="789787" y="1004197"/>
                </a:cubicBezTo>
                <a:lnTo>
                  <a:pt x="758161" y="981155"/>
                </a:lnTo>
                <a:lnTo>
                  <a:pt x="752927" y="984969"/>
                </a:lnTo>
                <a:cubicBezTo>
                  <a:pt x="675852" y="1030949"/>
                  <a:pt x="582937" y="1057797"/>
                  <a:pt x="482921" y="1057797"/>
                </a:cubicBezTo>
                <a:cubicBezTo>
                  <a:pt x="216211" y="1057797"/>
                  <a:pt x="0" y="866876"/>
                  <a:pt x="0" y="631362"/>
                </a:cubicBezTo>
                <a:cubicBezTo>
                  <a:pt x="0" y="395848"/>
                  <a:pt x="216211" y="204927"/>
                  <a:pt x="482921" y="204927"/>
                </a:cubicBezTo>
                <a:lnTo>
                  <a:pt x="522906" y="207598"/>
                </a:lnTo>
                <a:lnTo>
                  <a:pt x="534946" y="188011"/>
                </a:lnTo>
                <a:cubicBezTo>
                  <a:pt x="621731" y="74578"/>
                  <a:pt x="768698" y="0"/>
                  <a:pt x="935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49" name="任意多边形: 形状 548"/>
          <p:cNvSpPr/>
          <p:nvPr/>
        </p:nvSpPr>
        <p:spPr>
          <a:xfrm>
            <a:off x="822705" y="1264489"/>
            <a:ext cx="1124713" cy="342628"/>
          </a:xfrm>
          <a:custGeom>
            <a:avLst/>
            <a:gdLst>
              <a:gd name="connsiteX0" fmla="*/ 935392 w 2034226"/>
              <a:gd name="connsiteY0" fmla="*/ 0 h 1077025"/>
              <a:gd name="connsiteX1" fmla="*/ 1348399 w 2034226"/>
              <a:gd name="connsiteY1" fmla="*/ 205313 h 1077025"/>
              <a:gd name="connsiteX2" fmla="*/ 1351793 w 2034226"/>
              <a:gd name="connsiteY2" fmla="*/ 212945 h 1077025"/>
              <a:gd name="connsiteX3" fmla="*/ 1363330 w 2034226"/>
              <a:gd name="connsiteY3" fmla="*/ 207415 h 1077025"/>
              <a:gd name="connsiteX4" fmla="*/ 1551305 w 2034226"/>
              <a:gd name="connsiteY4" fmla="*/ 173904 h 1077025"/>
              <a:gd name="connsiteX5" fmla="*/ 2034226 w 2034226"/>
              <a:gd name="connsiteY5" fmla="*/ 600339 h 1077025"/>
              <a:gd name="connsiteX6" fmla="*/ 1551305 w 2034226"/>
              <a:gd name="connsiteY6" fmla="*/ 1026774 h 1077025"/>
              <a:gd name="connsiteX7" fmla="*/ 1363330 w 2034226"/>
              <a:gd name="connsiteY7" fmla="*/ 993263 h 1077025"/>
              <a:gd name="connsiteX8" fmla="*/ 1352157 w 2034226"/>
              <a:gd name="connsiteY8" fmla="*/ 987907 h 1077025"/>
              <a:gd name="connsiteX9" fmla="*/ 1329799 w 2034226"/>
              <a:gd name="connsiteY9" fmla="*/ 1004197 h 1077025"/>
              <a:gd name="connsiteX10" fmla="*/ 1059793 w 2034226"/>
              <a:gd name="connsiteY10" fmla="*/ 1077025 h 1077025"/>
              <a:gd name="connsiteX11" fmla="*/ 789787 w 2034226"/>
              <a:gd name="connsiteY11" fmla="*/ 1004197 h 1077025"/>
              <a:gd name="connsiteX12" fmla="*/ 758161 w 2034226"/>
              <a:gd name="connsiteY12" fmla="*/ 981155 h 1077025"/>
              <a:gd name="connsiteX13" fmla="*/ 752927 w 2034226"/>
              <a:gd name="connsiteY13" fmla="*/ 984969 h 1077025"/>
              <a:gd name="connsiteX14" fmla="*/ 482921 w 2034226"/>
              <a:gd name="connsiteY14" fmla="*/ 1057797 h 1077025"/>
              <a:gd name="connsiteX15" fmla="*/ 0 w 2034226"/>
              <a:gd name="connsiteY15" fmla="*/ 631362 h 1077025"/>
              <a:gd name="connsiteX16" fmla="*/ 482921 w 2034226"/>
              <a:gd name="connsiteY16" fmla="*/ 204927 h 1077025"/>
              <a:gd name="connsiteX17" fmla="*/ 522906 w 2034226"/>
              <a:gd name="connsiteY17" fmla="*/ 207598 h 1077025"/>
              <a:gd name="connsiteX18" fmla="*/ 534946 w 2034226"/>
              <a:gd name="connsiteY18" fmla="*/ 188011 h 1077025"/>
              <a:gd name="connsiteX19" fmla="*/ 935392 w 2034226"/>
              <a:gd name="connsiteY19" fmla="*/ 0 h 107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34226" h="1077025">
                <a:moveTo>
                  <a:pt x="935392" y="0"/>
                </a:moveTo>
                <a:cubicBezTo>
                  <a:pt x="1110421" y="0"/>
                  <a:pt x="1263701" y="82223"/>
                  <a:pt x="1348399" y="205313"/>
                </a:cubicBezTo>
                <a:lnTo>
                  <a:pt x="1351793" y="212945"/>
                </a:lnTo>
                <a:lnTo>
                  <a:pt x="1363330" y="207415"/>
                </a:lnTo>
                <a:cubicBezTo>
                  <a:pt x="1421106" y="185837"/>
                  <a:pt x="1484628" y="173904"/>
                  <a:pt x="1551305" y="173904"/>
                </a:cubicBezTo>
                <a:cubicBezTo>
                  <a:pt x="1818015" y="173904"/>
                  <a:pt x="2034226" y="364825"/>
                  <a:pt x="2034226" y="600339"/>
                </a:cubicBezTo>
                <a:cubicBezTo>
                  <a:pt x="2034226" y="835853"/>
                  <a:pt x="1818015" y="1026774"/>
                  <a:pt x="1551305" y="1026774"/>
                </a:cubicBezTo>
                <a:cubicBezTo>
                  <a:pt x="1484628" y="1026774"/>
                  <a:pt x="1421106" y="1014842"/>
                  <a:pt x="1363330" y="993263"/>
                </a:cubicBezTo>
                <a:lnTo>
                  <a:pt x="1352157" y="987907"/>
                </a:lnTo>
                <a:lnTo>
                  <a:pt x="1329799" y="1004197"/>
                </a:lnTo>
                <a:cubicBezTo>
                  <a:pt x="1252724" y="1050177"/>
                  <a:pt x="1159809" y="1077025"/>
                  <a:pt x="1059793" y="1077025"/>
                </a:cubicBezTo>
                <a:cubicBezTo>
                  <a:pt x="959777" y="1077025"/>
                  <a:pt x="866862" y="1050177"/>
                  <a:pt x="789787" y="1004197"/>
                </a:cubicBezTo>
                <a:lnTo>
                  <a:pt x="758161" y="981155"/>
                </a:lnTo>
                <a:lnTo>
                  <a:pt x="752927" y="984969"/>
                </a:lnTo>
                <a:cubicBezTo>
                  <a:pt x="675852" y="1030949"/>
                  <a:pt x="582937" y="1057797"/>
                  <a:pt x="482921" y="1057797"/>
                </a:cubicBezTo>
                <a:cubicBezTo>
                  <a:pt x="216211" y="1057797"/>
                  <a:pt x="0" y="866876"/>
                  <a:pt x="0" y="631362"/>
                </a:cubicBezTo>
                <a:cubicBezTo>
                  <a:pt x="0" y="395848"/>
                  <a:pt x="216211" y="204927"/>
                  <a:pt x="482921" y="204927"/>
                </a:cubicBezTo>
                <a:lnTo>
                  <a:pt x="522906" y="207598"/>
                </a:lnTo>
                <a:lnTo>
                  <a:pt x="534946" y="188011"/>
                </a:lnTo>
                <a:cubicBezTo>
                  <a:pt x="621731" y="74578"/>
                  <a:pt x="768698" y="0"/>
                  <a:pt x="935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50" name="任意多边形: 形状 549"/>
          <p:cNvSpPr/>
          <p:nvPr/>
        </p:nvSpPr>
        <p:spPr>
          <a:xfrm>
            <a:off x="77994" y="2196669"/>
            <a:ext cx="2616008" cy="963408"/>
          </a:xfrm>
          <a:custGeom>
            <a:avLst/>
            <a:gdLst>
              <a:gd name="connsiteX0" fmla="*/ 823786 w 2616008"/>
              <a:gd name="connsiteY0" fmla="*/ 0 h 963408"/>
              <a:gd name="connsiteX1" fmla="*/ 1187516 w 2616008"/>
              <a:gd name="connsiteY1" fmla="*/ 183552 h 963408"/>
              <a:gd name="connsiteX2" fmla="*/ 1190505 w 2616008"/>
              <a:gd name="connsiteY2" fmla="*/ 190375 h 963408"/>
              <a:gd name="connsiteX3" fmla="*/ 1200665 w 2616008"/>
              <a:gd name="connsiteY3" fmla="*/ 185431 h 963408"/>
              <a:gd name="connsiteX4" fmla="*/ 1366212 w 2616008"/>
              <a:gd name="connsiteY4" fmla="*/ 155472 h 963408"/>
              <a:gd name="connsiteX5" fmla="*/ 1758092 w 2616008"/>
              <a:gd name="connsiteY5" fmla="*/ 388315 h 963408"/>
              <a:gd name="connsiteX6" fmla="*/ 1763151 w 2616008"/>
              <a:gd name="connsiteY6" fmla="*/ 410779 h 963408"/>
              <a:gd name="connsiteX7" fmla="*/ 1859978 w 2616008"/>
              <a:gd name="connsiteY7" fmla="*/ 431759 h 963408"/>
              <a:gd name="connsiteX8" fmla="*/ 2012010 w 2616008"/>
              <a:gd name="connsiteY8" fmla="*/ 509285 h 963408"/>
              <a:gd name="connsiteX9" fmla="*/ 2014999 w 2616008"/>
              <a:gd name="connsiteY9" fmla="*/ 513261 h 963408"/>
              <a:gd name="connsiteX10" fmla="*/ 2025160 w 2616008"/>
              <a:gd name="connsiteY10" fmla="*/ 510380 h 963408"/>
              <a:gd name="connsiteX11" fmla="*/ 2190707 w 2616008"/>
              <a:gd name="connsiteY11" fmla="*/ 492922 h 963408"/>
              <a:gd name="connsiteX12" fmla="*/ 2616008 w 2616008"/>
              <a:gd name="connsiteY12" fmla="*/ 715076 h 963408"/>
              <a:gd name="connsiteX13" fmla="*/ 2190707 w 2616008"/>
              <a:gd name="connsiteY13" fmla="*/ 937230 h 963408"/>
              <a:gd name="connsiteX14" fmla="*/ 2025160 w 2616008"/>
              <a:gd name="connsiteY14" fmla="*/ 919772 h 963408"/>
              <a:gd name="connsiteX15" fmla="*/ 2015320 w 2616008"/>
              <a:gd name="connsiteY15" fmla="*/ 916982 h 963408"/>
              <a:gd name="connsiteX16" fmla="*/ 1995629 w 2616008"/>
              <a:gd name="connsiteY16" fmla="*/ 925468 h 963408"/>
              <a:gd name="connsiteX17" fmla="*/ 1757839 w 2616008"/>
              <a:gd name="connsiteY17" fmla="*/ 963408 h 963408"/>
              <a:gd name="connsiteX18" fmla="*/ 1520048 w 2616008"/>
              <a:gd name="connsiteY18" fmla="*/ 925468 h 963408"/>
              <a:gd name="connsiteX19" fmla="*/ 1492196 w 2616008"/>
              <a:gd name="connsiteY19" fmla="*/ 913464 h 963408"/>
              <a:gd name="connsiteX20" fmla="*/ 1487586 w 2616008"/>
              <a:gd name="connsiteY20" fmla="*/ 915451 h 963408"/>
              <a:gd name="connsiteX21" fmla="*/ 1249796 w 2616008"/>
              <a:gd name="connsiteY21" fmla="*/ 953391 h 963408"/>
              <a:gd name="connsiteX22" fmla="*/ 1164083 w 2616008"/>
              <a:gd name="connsiteY22" fmla="*/ 948878 h 963408"/>
              <a:gd name="connsiteX23" fmla="*/ 1086522 w 2616008"/>
              <a:gd name="connsiteY23" fmla="*/ 936302 h 963408"/>
              <a:gd name="connsiteX24" fmla="*/ 1059816 w 2616008"/>
              <a:gd name="connsiteY24" fmla="*/ 945734 h 963408"/>
              <a:gd name="connsiteX25" fmla="*/ 933345 w 2616008"/>
              <a:gd name="connsiteY25" fmla="*/ 962873 h 963408"/>
              <a:gd name="connsiteX26" fmla="*/ 695554 w 2616008"/>
              <a:gd name="connsiteY26" fmla="*/ 897764 h 963408"/>
              <a:gd name="connsiteX27" fmla="*/ 667702 w 2616008"/>
              <a:gd name="connsiteY27" fmla="*/ 877164 h 963408"/>
              <a:gd name="connsiteX28" fmla="*/ 663092 w 2616008"/>
              <a:gd name="connsiteY28" fmla="*/ 880574 h 963408"/>
              <a:gd name="connsiteX29" fmla="*/ 425302 w 2616008"/>
              <a:gd name="connsiteY29" fmla="*/ 945683 h 963408"/>
              <a:gd name="connsiteX30" fmla="*/ 0 w 2616008"/>
              <a:gd name="connsiteY30" fmla="*/ 564445 h 963408"/>
              <a:gd name="connsiteX31" fmla="*/ 425302 w 2616008"/>
              <a:gd name="connsiteY31" fmla="*/ 183207 h 963408"/>
              <a:gd name="connsiteX32" fmla="*/ 460516 w 2616008"/>
              <a:gd name="connsiteY32" fmla="*/ 185595 h 963408"/>
              <a:gd name="connsiteX33" fmla="*/ 471119 w 2616008"/>
              <a:gd name="connsiteY33" fmla="*/ 168084 h 963408"/>
              <a:gd name="connsiteX34" fmla="*/ 823786 w 2616008"/>
              <a:gd name="connsiteY34" fmla="*/ 0 h 963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616008" h="963408">
                <a:moveTo>
                  <a:pt x="823786" y="0"/>
                </a:moveTo>
                <a:cubicBezTo>
                  <a:pt x="977932" y="0"/>
                  <a:pt x="1112924" y="73508"/>
                  <a:pt x="1187516" y="183552"/>
                </a:cubicBezTo>
                <a:lnTo>
                  <a:pt x="1190505" y="190375"/>
                </a:lnTo>
                <a:lnTo>
                  <a:pt x="1200665" y="185431"/>
                </a:lnTo>
                <a:cubicBezTo>
                  <a:pt x="1251548" y="166140"/>
                  <a:pt x="1307491" y="155472"/>
                  <a:pt x="1366212" y="155472"/>
                </a:cubicBezTo>
                <a:cubicBezTo>
                  <a:pt x="1542378" y="155472"/>
                  <a:pt x="1693527" y="251483"/>
                  <a:pt x="1758092" y="388315"/>
                </a:cubicBezTo>
                <a:lnTo>
                  <a:pt x="1763151" y="410779"/>
                </a:lnTo>
                <a:lnTo>
                  <a:pt x="1859978" y="431759"/>
                </a:lnTo>
                <a:cubicBezTo>
                  <a:pt x="1922318" y="450483"/>
                  <a:pt x="1974714" y="477223"/>
                  <a:pt x="2012010" y="509285"/>
                </a:cubicBezTo>
                <a:lnTo>
                  <a:pt x="2014999" y="513261"/>
                </a:lnTo>
                <a:lnTo>
                  <a:pt x="2025160" y="510380"/>
                </a:lnTo>
                <a:cubicBezTo>
                  <a:pt x="2076042" y="499139"/>
                  <a:pt x="2131985" y="492922"/>
                  <a:pt x="2190707" y="492922"/>
                </a:cubicBezTo>
                <a:cubicBezTo>
                  <a:pt x="2425594" y="492922"/>
                  <a:pt x="2616008" y="592384"/>
                  <a:pt x="2616008" y="715076"/>
                </a:cubicBezTo>
                <a:cubicBezTo>
                  <a:pt x="2616008" y="837768"/>
                  <a:pt x="2425594" y="937230"/>
                  <a:pt x="2190707" y="937230"/>
                </a:cubicBezTo>
                <a:cubicBezTo>
                  <a:pt x="2131985" y="937230"/>
                  <a:pt x="2076042" y="931014"/>
                  <a:pt x="2025160" y="919772"/>
                </a:cubicBezTo>
                <a:lnTo>
                  <a:pt x="2015320" y="916982"/>
                </a:lnTo>
                <a:lnTo>
                  <a:pt x="1995629" y="925468"/>
                </a:lnTo>
                <a:cubicBezTo>
                  <a:pt x="1927750" y="949422"/>
                  <a:pt x="1845922" y="963408"/>
                  <a:pt x="1757839" y="963408"/>
                </a:cubicBezTo>
                <a:cubicBezTo>
                  <a:pt x="1669756" y="963408"/>
                  <a:pt x="1587927" y="949422"/>
                  <a:pt x="1520048" y="925468"/>
                </a:cubicBezTo>
                <a:lnTo>
                  <a:pt x="1492196" y="913464"/>
                </a:lnTo>
                <a:lnTo>
                  <a:pt x="1487586" y="915451"/>
                </a:lnTo>
                <a:cubicBezTo>
                  <a:pt x="1419707" y="939405"/>
                  <a:pt x="1337878" y="953391"/>
                  <a:pt x="1249796" y="953391"/>
                </a:cubicBezTo>
                <a:cubicBezTo>
                  <a:pt x="1220435" y="953391"/>
                  <a:pt x="1191769" y="951837"/>
                  <a:pt x="1164083" y="948878"/>
                </a:cubicBezTo>
                <a:lnTo>
                  <a:pt x="1086522" y="936302"/>
                </a:lnTo>
                <a:lnTo>
                  <a:pt x="1059816" y="945734"/>
                </a:lnTo>
                <a:cubicBezTo>
                  <a:pt x="1019864" y="956872"/>
                  <a:pt x="977386" y="962873"/>
                  <a:pt x="933345" y="962873"/>
                </a:cubicBezTo>
                <a:cubicBezTo>
                  <a:pt x="845262" y="962873"/>
                  <a:pt x="763433" y="938871"/>
                  <a:pt x="695554" y="897764"/>
                </a:cubicBezTo>
                <a:lnTo>
                  <a:pt x="667702" y="877164"/>
                </a:lnTo>
                <a:lnTo>
                  <a:pt x="663092" y="880574"/>
                </a:lnTo>
                <a:cubicBezTo>
                  <a:pt x="595213" y="921681"/>
                  <a:pt x="513384" y="945683"/>
                  <a:pt x="425302" y="945683"/>
                </a:cubicBezTo>
                <a:cubicBezTo>
                  <a:pt x="190414" y="945683"/>
                  <a:pt x="0" y="774997"/>
                  <a:pt x="0" y="564445"/>
                </a:cubicBezTo>
                <a:cubicBezTo>
                  <a:pt x="0" y="353893"/>
                  <a:pt x="190414" y="183207"/>
                  <a:pt x="425302" y="183207"/>
                </a:cubicBezTo>
                <a:lnTo>
                  <a:pt x="460516" y="185595"/>
                </a:lnTo>
                <a:lnTo>
                  <a:pt x="471119" y="168084"/>
                </a:lnTo>
                <a:cubicBezTo>
                  <a:pt x="547550" y="66674"/>
                  <a:pt x="676981" y="0"/>
                  <a:pt x="8237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551" name="任意多边形: 形状 550"/>
          <p:cNvSpPr/>
          <p:nvPr/>
        </p:nvSpPr>
        <p:spPr>
          <a:xfrm>
            <a:off x="7601116" y="1163597"/>
            <a:ext cx="1155847" cy="490396"/>
          </a:xfrm>
          <a:custGeom>
            <a:avLst/>
            <a:gdLst>
              <a:gd name="connsiteX0" fmla="*/ 935392 w 2034226"/>
              <a:gd name="connsiteY0" fmla="*/ 0 h 1077025"/>
              <a:gd name="connsiteX1" fmla="*/ 1348399 w 2034226"/>
              <a:gd name="connsiteY1" fmla="*/ 205313 h 1077025"/>
              <a:gd name="connsiteX2" fmla="*/ 1351793 w 2034226"/>
              <a:gd name="connsiteY2" fmla="*/ 212945 h 1077025"/>
              <a:gd name="connsiteX3" fmla="*/ 1363330 w 2034226"/>
              <a:gd name="connsiteY3" fmla="*/ 207415 h 1077025"/>
              <a:gd name="connsiteX4" fmla="*/ 1551305 w 2034226"/>
              <a:gd name="connsiteY4" fmla="*/ 173904 h 1077025"/>
              <a:gd name="connsiteX5" fmla="*/ 2034226 w 2034226"/>
              <a:gd name="connsiteY5" fmla="*/ 600339 h 1077025"/>
              <a:gd name="connsiteX6" fmla="*/ 1551305 w 2034226"/>
              <a:gd name="connsiteY6" fmla="*/ 1026774 h 1077025"/>
              <a:gd name="connsiteX7" fmla="*/ 1363330 w 2034226"/>
              <a:gd name="connsiteY7" fmla="*/ 993263 h 1077025"/>
              <a:gd name="connsiteX8" fmla="*/ 1352157 w 2034226"/>
              <a:gd name="connsiteY8" fmla="*/ 987907 h 1077025"/>
              <a:gd name="connsiteX9" fmla="*/ 1329799 w 2034226"/>
              <a:gd name="connsiteY9" fmla="*/ 1004197 h 1077025"/>
              <a:gd name="connsiteX10" fmla="*/ 1059793 w 2034226"/>
              <a:gd name="connsiteY10" fmla="*/ 1077025 h 1077025"/>
              <a:gd name="connsiteX11" fmla="*/ 789787 w 2034226"/>
              <a:gd name="connsiteY11" fmla="*/ 1004197 h 1077025"/>
              <a:gd name="connsiteX12" fmla="*/ 758161 w 2034226"/>
              <a:gd name="connsiteY12" fmla="*/ 981155 h 1077025"/>
              <a:gd name="connsiteX13" fmla="*/ 752927 w 2034226"/>
              <a:gd name="connsiteY13" fmla="*/ 984969 h 1077025"/>
              <a:gd name="connsiteX14" fmla="*/ 482921 w 2034226"/>
              <a:gd name="connsiteY14" fmla="*/ 1057797 h 1077025"/>
              <a:gd name="connsiteX15" fmla="*/ 0 w 2034226"/>
              <a:gd name="connsiteY15" fmla="*/ 631362 h 1077025"/>
              <a:gd name="connsiteX16" fmla="*/ 482921 w 2034226"/>
              <a:gd name="connsiteY16" fmla="*/ 204927 h 1077025"/>
              <a:gd name="connsiteX17" fmla="*/ 522906 w 2034226"/>
              <a:gd name="connsiteY17" fmla="*/ 207598 h 1077025"/>
              <a:gd name="connsiteX18" fmla="*/ 534946 w 2034226"/>
              <a:gd name="connsiteY18" fmla="*/ 188011 h 1077025"/>
              <a:gd name="connsiteX19" fmla="*/ 935392 w 2034226"/>
              <a:gd name="connsiteY19" fmla="*/ 0 h 107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34226" h="1077025">
                <a:moveTo>
                  <a:pt x="935392" y="0"/>
                </a:moveTo>
                <a:cubicBezTo>
                  <a:pt x="1110421" y="0"/>
                  <a:pt x="1263701" y="82223"/>
                  <a:pt x="1348399" y="205313"/>
                </a:cubicBezTo>
                <a:lnTo>
                  <a:pt x="1351793" y="212945"/>
                </a:lnTo>
                <a:lnTo>
                  <a:pt x="1363330" y="207415"/>
                </a:lnTo>
                <a:cubicBezTo>
                  <a:pt x="1421106" y="185837"/>
                  <a:pt x="1484628" y="173904"/>
                  <a:pt x="1551305" y="173904"/>
                </a:cubicBezTo>
                <a:cubicBezTo>
                  <a:pt x="1818015" y="173904"/>
                  <a:pt x="2034226" y="364825"/>
                  <a:pt x="2034226" y="600339"/>
                </a:cubicBezTo>
                <a:cubicBezTo>
                  <a:pt x="2034226" y="835853"/>
                  <a:pt x="1818015" y="1026774"/>
                  <a:pt x="1551305" y="1026774"/>
                </a:cubicBezTo>
                <a:cubicBezTo>
                  <a:pt x="1484628" y="1026774"/>
                  <a:pt x="1421106" y="1014842"/>
                  <a:pt x="1363330" y="993263"/>
                </a:cubicBezTo>
                <a:lnTo>
                  <a:pt x="1352157" y="987907"/>
                </a:lnTo>
                <a:lnTo>
                  <a:pt x="1329799" y="1004197"/>
                </a:lnTo>
                <a:cubicBezTo>
                  <a:pt x="1252724" y="1050177"/>
                  <a:pt x="1159809" y="1077025"/>
                  <a:pt x="1059793" y="1077025"/>
                </a:cubicBezTo>
                <a:cubicBezTo>
                  <a:pt x="959777" y="1077025"/>
                  <a:pt x="866862" y="1050177"/>
                  <a:pt x="789787" y="1004197"/>
                </a:cubicBezTo>
                <a:lnTo>
                  <a:pt x="758161" y="981155"/>
                </a:lnTo>
                <a:lnTo>
                  <a:pt x="752927" y="984969"/>
                </a:lnTo>
                <a:cubicBezTo>
                  <a:pt x="675852" y="1030949"/>
                  <a:pt x="582937" y="1057797"/>
                  <a:pt x="482921" y="1057797"/>
                </a:cubicBezTo>
                <a:cubicBezTo>
                  <a:pt x="216211" y="1057797"/>
                  <a:pt x="0" y="866876"/>
                  <a:pt x="0" y="631362"/>
                </a:cubicBezTo>
                <a:cubicBezTo>
                  <a:pt x="0" y="395848"/>
                  <a:pt x="216211" y="204927"/>
                  <a:pt x="482921" y="204927"/>
                </a:cubicBezTo>
                <a:lnTo>
                  <a:pt x="522906" y="207598"/>
                </a:lnTo>
                <a:lnTo>
                  <a:pt x="534946" y="188011"/>
                </a:lnTo>
                <a:cubicBezTo>
                  <a:pt x="621731" y="74578"/>
                  <a:pt x="768698" y="0"/>
                  <a:pt x="935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552" name="组合 551"/>
          <p:cNvGrpSpPr/>
          <p:nvPr/>
        </p:nvGrpSpPr>
        <p:grpSpPr>
          <a:xfrm>
            <a:off x="765160" y="4907680"/>
            <a:ext cx="7566940" cy="1957392"/>
            <a:chOff x="-2621560" y="6581776"/>
            <a:chExt cx="7566940" cy="1957392"/>
          </a:xfrm>
        </p:grpSpPr>
        <p:grpSp>
          <p:nvGrpSpPr>
            <p:cNvPr id="553" name="组合 552"/>
            <p:cNvGrpSpPr/>
            <p:nvPr/>
          </p:nvGrpSpPr>
          <p:grpSpPr>
            <a:xfrm>
              <a:off x="3848617" y="7869219"/>
              <a:ext cx="1096763" cy="669949"/>
              <a:chOff x="2277035" y="5522259"/>
              <a:chExt cx="1767906" cy="1335741"/>
            </a:xfrm>
          </p:grpSpPr>
          <p:sp>
            <p:nvSpPr>
              <p:cNvPr id="582" name="等腰三角形 581"/>
              <p:cNvSpPr/>
              <p:nvPr/>
            </p:nvSpPr>
            <p:spPr>
              <a:xfrm>
                <a:off x="2277035" y="5522259"/>
                <a:ext cx="1767906" cy="1335741"/>
              </a:xfrm>
              <a:prstGeom prst="triangle">
                <a:avLst/>
              </a:prstGeom>
              <a:solidFill>
                <a:srgbClr val="8583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83" name="等腰三角形 582"/>
              <p:cNvSpPr/>
              <p:nvPr/>
            </p:nvSpPr>
            <p:spPr>
              <a:xfrm>
                <a:off x="2803525" y="5522259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576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54" name="组合 553"/>
            <p:cNvGrpSpPr/>
            <p:nvPr/>
          </p:nvGrpSpPr>
          <p:grpSpPr>
            <a:xfrm>
              <a:off x="1919572" y="7201348"/>
              <a:ext cx="1767906" cy="1335741"/>
              <a:chOff x="3258556" y="7017684"/>
              <a:chExt cx="1767906" cy="1335741"/>
            </a:xfrm>
          </p:grpSpPr>
          <p:sp>
            <p:nvSpPr>
              <p:cNvPr id="578" name="等腰三角形 577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8583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79" name="任意多边形: 形状 578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80" name="等腰三角形 579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576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81" name="任意多边形: 形状 580"/>
              <p:cNvSpPr/>
              <p:nvPr/>
            </p:nvSpPr>
            <p:spPr>
              <a:xfrm>
                <a:off x="4055259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55" name="组合 554"/>
            <p:cNvGrpSpPr/>
            <p:nvPr/>
          </p:nvGrpSpPr>
          <p:grpSpPr>
            <a:xfrm>
              <a:off x="2713100" y="7646502"/>
              <a:ext cx="1767906" cy="890587"/>
              <a:chOff x="3258556" y="7017684"/>
              <a:chExt cx="1767906" cy="1335741"/>
            </a:xfrm>
          </p:grpSpPr>
          <p:sp>
            <p:nvSpPr>
              <p:cNvPr id="574" name="等腰三角形 573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8583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75" name="任意多边形: 形状 574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76" name="等腰三角形 575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576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77" name="任意多边形: 形状 576"/>
              <p:cNvSpPr/>
              <p:nvPr/>
            </p:nvSpPr>
            <p:spPr>
              <a:xfrm>
                <a:off x="4056847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56" name="组合 555"/>
            <p:cNvGrpSpPr/>
            <p:nvPr/>
          </p:nvGrpSpPr>
          <p:grpSpPr>
            <a:xfrm>
              <a:off x="-2621560" y="7068456"/>
              <a:ext cx="1647547" cy="1468633"/>
              <a:chOff x="3258556" y="7017684"/>
              <a:chExt cx="1767906" cy="1335741"/>
            </a:xfrm>
          </p:grpSpPr>
          <p:sp>
            <p:nvSpPr>
              <p:cNvPr id="570" name="等腰三角形 569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71" name="任意多边形: 形状 570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72" name="等腰三角形 571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73" name="任意多边形: 形状 572"/>
              <p:cNvSpPr/>
              <p:nvPr/>
            </p:nvSpPr>
            <p:spPr>
              <a:xfrm>
                <a:off x="4052084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57" name="组合 556"/>
            <p:cNvGrpSpPr/>
            <p:nvPr/>
          </p:nvGrpSpPr>
          <p:grpSpPr>
            <a:xfrm>
              <a:off x="-26941" y="7201348"/>
              <a:ext cx="1767906" cy="1335741"/>
              <a:chOff x="3258556" y="7017684"/>
              <a:chExt cx="1767906" cy="1335741"/>
            </a:xfrm>
          </p:grpSpPr>
          <p:sp>
            <p:nvSpPr>
              <p:cNvPr id="566" name="等腰三角形 565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67" name="任意多边形: 形状 566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68" name="等腰三角形 567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69" name="任意多边形: 形状 568"/>
              <p:cNvSpPr/>
              <p:nvPr/>
            </p:nvSpPr>
            <p:spPr>
              <a:xfrm>
                <a:off x="4055259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558" name="组合 557"/>
            <p:cNvGrpSpPr/>
            <p:nvPr/>
          </p:nvGrpSpPr>
          <p:grpSpPr>
            <a:xfrm>
              <a:off x="-1905241" y="6581776"/>
              <a:ext cx="2744455" cy="1955314"/>
              <a:chOff x="3258556" y="7017684"/>
              <a:chExt cx="1767906" cy="1335741"/>
            </a:xfrm>
          </p:grpSpPr>
          <p:sp>
            <p:nvSpPr>
              <p:cNvPr id="562" name="等腰三角形 561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63" name="任意多边形: 形状 562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64" name="等腰三角形 563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65" name="任意多边形: 形状 564"/>
              <p:cNvSpPr/>
              <p:nvPr/>
            </p:nvSpPr>
            <p:spPr>
              <a:xfrm>
                <a:off x="4056175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59" name="组合 558"/>
            <p:cNvGrpSpPr/>
            <p:nvPr/>
          </p:nvGrpSpPr>
          <p:grpSpPr>
            <a:xfrm>
              <a:off x="1311603" y="7869219"/>
              <a:ext cx="1096763" cy="669949"/>
              <a:chOff x="2277035" y="5522259"/>
              <a:chExt cx="1767906" cy="1335741"/>
            </a:xfrm>
          </p:grpSpPr>
          <p:sp>
            <p:nvSpPr>
              <p:cNvPr id="560" name="等腰三角形 559"/>
              <p:cNvSpPr/>
              <p:nvPr/>
            </p:nvSpPr>
            <p:spPr>
              <a:xfrm>
                <a:off x="2277035" y="5522259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61" name="等腰三角形 560"/>
              <p:cNvSpPr/>
              <p:nvPr/>
            </p:nvSpPr>
            <p:spPr>
              <a:xfrm>
                <a:off x="2803525" y="5522259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84" name="组合 583"/>
          <p:cNvGrpSpPr/>
          <p:nvPr/>
        </p:nvGrpSpPr>
        <p:grpSpPr>
          <a:xfrm>
            <a:off x="9676651" y="6524624"/>
            <a:ext cx="941863" cy="345071"/>
            <a:chOff x="5736594" y="5701244"/>
            <a:chExt cx="714484" cy="261766"/>
          </a:xfrm>
        </p:grpSpPr>
        <p:grpSp>
          <p:nvGrpSpPr>
            <p:cNvPr id="585" name="组合 584"/>
            <p:cNvGrpSpPr/>
            <p:nvPr/>
          </p:nvGrpSpPr>
          <p:grpSpPr>
            <a:xfrm>
              <a:off x="5736594" y="5713410"/>
              <a:ext cx="357855" cy="249254"/>
              <a:chOff x="5317710" y="1764271"/>
              <a:chExt cx="1296053" cy="902730"/>
            </a:xfrm>
          </p:grpSpPr>
          <p:grpSp>
            <p:nvGrpSpPr>
              <p:cNvPr id="598" name="组合 597"/>
              <p:cNvGrpSpPr/>
              <p:nvPr/>
            </p:nvGrpSpPr>
            <p:grpSpPr>
              <a:xfrm>
                <a:off x="5317710" y="1764271"/>
                <a:ext cx="1062362" cy="902729"/>
                <a:chOff x="5317710" y="1764271"/>
                <a:chExt cx="1062362" cy="902729"/>
              </a:xfrm>
            </p:grpSpPr>
            <p:sp>
              <p:nvSpPr>
                <p:cNvPr id="602" name="任意多边形: 形状 601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03" name="任意多边形: 形状 602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99" name="组合 598"/>
              <p:cNvGrpSpPr/>
              <p:nvPr/>
            </p:nvGrpSpPr>
            <p:grpSpPr>
              <a:xfrm>
                <a:off x="5970291" y="2120219"/>
                <a:ext cx="643472" cy="546782"/>
                <a:chOff x="5317710" y="1764271"/>
                <a:chExt cx="1062362" cy="902729"/>
              </a:xfrm>
            </p:grpSpPr>
            <p:sp>
              <p:nvSpPr>
                <p:cNvPr id="600" name="任意多边形: 形状 599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01" name="任意多边形: 形状 600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586" name="组合 585"/>
            <p:cNvGrpSpPr/>
            <p:nvPr/>
          </p:nvGrpSpPr>
          <p:grpSpPr>
            <a:xfrm>
              <a:off x="6121325" y="5701244"/>
              <a:ext cx="119965" cy="261766"/>
              <a:chOff x="4853032" y="4530155"/>
              <a:chExt cx="197161" cy="430208"/>
            </a:xfrm>
          </p:grpSpPr>
          <p:grpSp>
            <p:nvGrpSpPr>
              <p:cNvPr id="593" name="组合 592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595" name="等腰三角形 594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6" name="等腰三角形 595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7" name="等腰三角形 596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594" name="矩形 593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87" name="组合 586"/>
            <p:cNvGrpSpPr/>
            <p:nvPr/>
          </p:nvGrpSpPr>
          <p:grpSpPr>
            <a:xfrm>
              <a:off x="6331113" y="5701244"/>
              <a:ext cx="119965" cy="261766"/>
              <a:chOff x="4853032" y="4530155"/>
              <a:chExt cx="197161" cy="430208"/>
            </a:xfrm>
          </p:grpSpPr>
          <p:grpSp>
            <p:nvGrpSpPr>
              <p:cNvPr id="588" name="组合 587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590" name="等腰三角形 589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1" name="等腰三角形 590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2" name="等腰三角形 591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589" name="矩形 588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04" name="组合 603"/>
          <p:cNvGrpSpPr/>
          <p:nvPr/>
        </p:nvGrpSpPr>
        <p:grpSpPr>
          <a:xfrm>
            <a:off x="8494019" y="6524624"/>
            <a:ext cx="941863" cy="345071"/>
            <a:chOff x="5736594" y="5701244"/>
            <a:chExt cx="714484" cy="261766"/>
          </a:xfrm>
        </p:grpSpPr>
        <p:grpSp>
          <p:nvGrpSpPr>
            <p:cNvPr id="605" name="组合 604"/>
            <p:cNvGrpSpPr/>
            <p:nvPr/>
          </p:nvGrpSpPr>
          <p:grpSpPr>
            <a:xfrm>
              <a:off x="5736594" y="5713410"/>
              <a:ext cx="357855" cy="249254"/>
              <a:chOff x="5317710" y="1764271"/>
              <a:chExt cx="1296053" cy="902730"/>
            </a:xfrm>
          </p:grpSpPr>
          <p:grpSp>
            <p:nvGrpSpPr>
              <p:cNvPr id="618" name="组合 617"/>
              <p:cNvGrpSpPr/>
              <p:nvPr/>
            </p:nvGrpSpPr>
            <p:grpSpPr>
              <a:xfrm>
                <a:off x="5317710" y="1764271"/>
                <a:ext cx="1062362" cy="902729"/>
                <a:chOff x="5317710" y="1764271"/>
                <a:chExt cx="1062362" cy="902729"/>
              </a:xfrm>
            </p:grpSpPr>
            <p:sp>
              <p:nvSpPr>
                <p:cNvPr id="622" name="任意多边形: 形状 621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23" name="任意多边形: 形状 622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19" name="组合 618"/>
              <p:cNvGrpSpPr/>
              <p:nvPr/>
            </p:nvGrpSpPr>
            <p:grpSpPr>
              <a:xfrm>
                <a:off x="5970291" y="2120219"/>
                <a:ext cx="643472" cy="546782"/>
                <a:chOff x="5317710" y="1764271"/>
                <a:chExt cx="1062362" cy="902729"/>
              </a:xfrm>
            </p:grpSpPr>
            <p:sp>
              <p:nvSpPr>
                <p:cNvPr id="620" name="任意多边形: 形状 619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21" name="任意多边形: 形状 620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606" name="组合 605"/>
            <p:cNvGrpSpPr/>
            <p:nvPr/>
          </p:nvGrpSpPr>
          <p:grpSpPr>
            <a:xfrm>
              <a:off x="6121325" y="5701244"/>
              <a:ext cx="119965" cy="261766"/>
              <a:chOff x="4853032" y="4530155"/>
              <a:chExt cx="197161" cy="430208"/>
            </a:xfrm>
          </p:grpSpPr>
          <p:grpSp>
            <p:nvGrpSpPr>
              <p:cNvPr id="613" name="组合 612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615" name="等腰三角形 614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16" name="等腰三角形 615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17" name="等腰三角形 616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614" name="矩形 613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07" name="组合 606"/>
            <p:cNvGrpSpPr/>
            <p:nvPr/>
          </p:nvGrpSpPr>
          <p:grpSpPr>
            <a:xfrm>
              <a:off x="6331113" y="5701244"/>
              <a:ext cx="119965" cy="261766"/>
              <a:chOff x="4853032" y="4530155"/>
              <a:chExt cx="197161" cy="430208"/>
            </a:xfrm>
          </p:grpSpPr>
          <p:grpSp>
            <p:nvGrpSpPr>
              <p:cNvPr id="608" name="组合 607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610" name="等腰三角形 609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11" name="等腰三角形 610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12" name="等腰三角形 611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609" name="矩形 608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24" name="文本框 323"/>
          <p:cNvSpPr txBox="1"/>
          <p:nvPr/>
        </p:nvSpPr>
        <p:spPr>
          <a:xfrm>
            <a:off x="3914359" y="2748941"/>
            <a:ext cx="4384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accent2"/>
                </a:solidFill>
                <a:latin typeface="锐字真言体免费商用" panose="02010600030101010101" pitchFamily="2" charset="-122"/>
                <a:ea typeface="锐字真言体免费商用" panose="02010600030101010101" pitchFamily="2" charset="-122"/>
              </a:rPr>
              <a:t>交通安全</a:t>
            </a:r>
            <a:endParaRPr lang="zh-CN" altLang="en-US" sz="6000" dirty="0">
              <a:solidFill>
                <a:schemeClr val="accent2"/>
              </a:solidFill>
              <a:latin typeface="锐字真言体免费商用" panose="02010600030101010101" pitchFamily="2" charset="-122"/>
              <a:ea typeface="锐字真言体免费商用" panose="02010600030101010101" pitchFamily="2" charset="-122"/>
            </a:endParaRPr>
          </a:p>
        </p:txBody>
      </p:sp>
      <p:sp>
        <p:nvSpPr>
          <p:cNvPr id="626" name="文本框 625"/>
          <p:cNvSpPr txBox="1"/>
          <p:nvPr/>
        </p:nvSpPr>
        <p:spPr>
          <a:xfrm>
            <a:off x="5193508" y="2313231"/>
            <a:ext cx="1804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第一部分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7" descr="学校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810" y="123190"/>
            <a:ext cx="1833880" cy="4260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6584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A1CCEC"/>
              </a:gs>
              <a:gs pos="36000">
                <a:srgbClr val="FAFCF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480631" y="549275"/>
            <a:ext cx="11230739" cy="5642279"/>
          </a:xfrm>
          <a:prstGeom prst="roundRect">
            <a:avLst>
              <a:gd name="adj" fmla="val 3499"/>
            </a:avLst>
          </a:prstGeom>
          <a:solidFill>
            <a:schemeClr val="bg1"/>
          </a:solidFill>
          <a:ln>
            <a:noFill/>
          </a:ln>
          <a:effectLst>
            <a:outerShdw blurRad="127000" dist="38100" dir="5400000" sx="102000" sy="102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0" name="任意多边形: 形状 9"/>
          <p:cNvSpPr/>
          <p:nvPr/>
        </p:nvSpPr>
        <p:spPr>
          <a:xfrm>
            <a:off x="-358571" y="5474157"/>
            <a:ext cx="6671876" cy="1137397"/>
          </a:xfrm>
          <a:custGeom>
            <a:avLst/>
            <a:gdLst>
              <a:gd name="connsiteX0" fmla="*/ 3335938 w 6671876"/>
              <a:gd name="connsiteY0" fmla="*/ 0 h 1137397"/>
              <a:gd name="connsiteX1" fmla="*/ 6599381 w 6671876"/>
              <a:gd name="connsiteY1" fmla="*/ 1055609 h 1137397"/>
              <a:gd name="connsiteX2" fmla="*/ 6671876 w 6671876"/>
              <a:gd name="connsiteY2" fmla="*/ 1137397 h 1137397"/>
              <a:gd name="connsiteX3" fmla="*/ 0 w 6671876"/>
              <a:gd name="connsiteY3" fmla="*/ 1137397 h 1137397"/>
              <a:gd name="connsiteX4" fmla="*/ 72495 w 6671876"/>
              <a:gd name="connsiteY4" fmla="*/ 1055609 h 1137397"/>
              <a:gd name="connsiteX5" fmla="*/ 3335938 w 6671876"/>
              <a:gd name="connsiteY5" fmla="*/ 0 h 1137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71876" h="1137397">
                <a:moveTo>
                  <a:pt x="3335938" y="0"/>
                </a:moveTo>
                <a:cubicBezTo>
                  <a:pt x="4745137" y="0"/>
                  <a:pt x="5970898" y="426841"/>
                  <a:pt x="6599381" y="1055609"/>
                </a:cubicBezTo>
                <a:lnTo>
                  <a:pt x="6671876" y="1137397"/>
                </a:lnTo>
                <a:lnTo>
                  <a:pt x="0" y="1137397"/>
                </a:lnTo>
                <a:lnTo>
                  <a:pt x="72495" y="1055609"/>
                </a:lnTo>
                <a:cubicBezTo>
                  <a:pt x="700979" y="426841"/>
                  <a:pt x="1926740" y="0"/>
                  <a:pt x="3335938" y="0"/>
                </a:cubicBezTo>
                <a:close/>
              </a:path>
            </a:pathLst>
          </a:custGeom>
          <a:solidFill>
            <a:srgbClr val="BAD2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: 形状 10"/>
          <p:cNvSpPr/>
          <p:nvPr/>
        </p:nvSpPr>
        <p:spPr>
          <a:xfrm>
            <a:off x="7185510" y="5590587"/>
            <a:ext cx="5019562" cy="1275257"/>
          </a:xfrm>
          <a:custGeom>
            <a:avLst/>
            <a:gdLst>
              <a:gd name="connsiteX0" fmla="*/ 5572125 w 5572125"/>
              <a:gd name="connsiteY0" fmla="*/ 0 h 1314450"/>
              <a:gd name="connsiteX1" fmla="*/ 2667000 w 5572125"/>
              <a:gd name="connsiteY1" fmla="*/ 266700 h 1314450"/>
              <a:gd name="connsiteX2" fmla="*/ 0 w 5572125"/>
              <a:gd name="connsiteY2" fmla="*/ 1314450 h 1314450"/>
              <a:gd name="connsiteX3" fmla="*/ 5572125 w 5572125"/>
              <a:gd name="connsiteY3" fmla="*/ 1295400 h 1314450"/>
              <a:gd name="connsiteX4" fmla="*/ 5572125 w 5572125"/>
              <a:gd name="connsiteY4" fmla="*/ 0 h 1314450"/>
              <a:gd name="connsiteX0-1" fmla="*/ 5572125 w 5572125"/>
              <a:gd name="connsiteY0-2" fmla="*/ 0 h 1331259"/>
              <a:gd name="connsiteX1-3" fmla="*/ 2667000 w 5572125"/>
              <a:gd name="connsiteY1-4" fmla="*/ 266700 h 1331259"/>
              <a:gd name="connsiteX2-5" fmla="*/ 0 w 5572125"/>
              <a:gd name="connsiteY2-6" fmla="*/ 1314450 h 1331259"/>
              <a:gd name="connsiteX3-7" fmla="*/ 5554196 w 5572125"/>
              <a:gd name="connsiteY3-8" fmla="*/ 1331259 h 1331259"/>
              <a:gd name="connsiteX4-9" fmla="*/ 5572125 w 5572125"/>
              <a:gd name="connsiteY4-10" fmla="*/ 0 h 1331259"/>
              <a:gd name="connsiteX0-11" fmla="*/ 5482478 w 5554196"/>
              <a:gd name="connsiteY0-12" fmla="*/ 0 h 1319671"/>
              <a:gd name="connsiteX1-13" fmla="*/ 2667000 w 5554196"/>
              <a:gd name="connsiteY1-14" fmla="*/ 255112 h 1319671"/>
              <a:gd name="connsiteX2-15" fmla="*/ 0 w 5554196"/>
              <a:gd name="connsiteY2-16" fmla="*/ 1302862 h 1319671"/>
              <a:gd name="connsiteX3-17" fmla="*/ 5554196 w 5554196"/>
              <a:gd name="connsiteY3-18" fmla="*/ 1319671 h 1319671"/>
              <a:gd name="connsiteX4-19" fmla="*/ 5482478 w 5554196"/>
              <a:gd name="connsiteY4-20" fmla="*/ 0 h 1319671"/>
              <a:gd name="connsiteX0-21" fmla="*/ 5482478 w 5482478"/>
              <a:gd name="connsiteY0-22" fmla="*/ 0 h 1308082"/>
              <a:gd name="connsiteX1-23" fmla="*/ 2667000 w 5482478"/>
              <a:gd name="connsiteY1-24" fmla="*/ 255112 h 1308082"/>
              <a:gd name="connsiteX2-25" fmla="*/ 0 w 5482478"/>
              <a:gd name="connsiteY2-26" fmla="*/ 1302862 h 1308082"/>
              <a:gd name="connsiteX3-27" fmla="*/ 5303185 w 5482478"/>
              <a:gd name="connsiteY3-28" fmla="*/ 1308082 h 1308082"/>
              <a:gd name="connsiteX4-29" fmla="*/ 5482478 w 5482478"/>
              <a:gd name="connsiteY4-30" fmla="*/ 0 h 1308082"/>
              <a:gd name="connsiteX0-31" fmla="*/ 5482478 w 5482479"/>
              <a:gd name="connsiteY0-32" fmla="*/ 0 h 1308082"/>
              <a:gd name="connsiteX1-33" fmla="*/ 2667000 w 5482479"/>
              <a:gd name="connsiteY1-34" fmla="*/ 255112 h 1308082"/>
              <a:gd name="connsiteX2-35" fmla="*/ 0 w 5482479"/>
              <a:gd name="connsiteY2-36" fmla="*/ 1302862 h 1308082"/>
              <a:gd name="connsiteX3-37" fmla="*/ 5482479 w 5482479"/>
              <a:gd name="connsiteY3-38" fmla="*/ 1308082 h 1308082"/>
              <a:gd name="connsiteX4-39" fmla="*/ 5482478 w 5482479"/>
              <a:gd name="connsiteY4-40" fmla="*/ 0 h 13080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482479" h="1308082">
                <a:moveTo>
                  <a:pt x="5482478" y="0"/>
                </a:moveTo>
                <a:cubicBezTo>
                  <a:pt x="4494259" y="23812"/>
                  <a:pt x="3580746" y="37968"/>
                  <a:pt x="2667000" y="255112"/>
                </a:cubicBezTo>
                <a:cubicBezTo>
                  <a:pt x="1753254" y="472256"/>
                  <a:pt x="869156" y="888524"/>
                  <a:pt x="0" y="1302862"/>
                </a:cubicBezTo>
                <a:lnTo>
                  <a:pt x="5482479" y="1308082"/>
                </a:lnTo>
                <a:cubicBezTo>
                  <a:pt x="5482479" y="872055"/>
                  <a:pt x="5482478" y="436027"/>
                  <a:pt x="5482478" y="0"/>
                </a:cubicBezTo>
                <a:close/>
              </a:path>
            </a:pathLst>
          </a:custGeom>
          <a:solidFill>
            <a:srgbClr val="D5E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-84335" y="6340952"/>
            <a:ext cx="12360671" cy="529747"/>
            <a:chOff x="-84335" y="5963736"/>
            <a:chExt cx="12360671" cy="894263"/>
          </a:xfrm>
        </p:grpSpPr>
        <p:sp>
          <p:nvSpPr>
            <p:cNvPr id="13" name="矩形 12"/>
            <p:cNvSpPr/>
            <p:nvPr/>
          </p:nvSpPr>
          <p:spPr>
            <a:xfrm>
              <a:off x="0" y="5963736"/>
              <a:ext cx="12192000" cy="89426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-84335" y="6385952"/>
              <a:ext cx="12360671" cy="49831"/>
              <a:chOff x="249923" y="6209746"/>
              <a:chExt cx="12360671" cy="49831"/>
            </a:xfrm>
          </p:grpSpPr>
          <p:sp>
            <p:nvSpPr>
              <p:cNvPr id="15" name="矩形 14"/>
              <p:cNvSpPr/>
              <p:nvPr/>
            </p:nvSpPr>
            <p:spPr>
              <a:xfrm rot="10800000" flipV="1">
                <a:off x="249923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 15"/>
              <p:cNvSpPr/>
              <p:nvPr/>
            </p:nvSpPr>
            <p:spPr>
              <a:xfrm rot="10800000" flipV="1">
                <a:off x="1300884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 16"/>
              <p:cNvSpPr/>
              <p:nvPr/>
            </p:nvSpPr>
            <p:spPr>
              <a:xfrm rot="10800000" flipV="1">
                <a:off x="2351845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 17"/>
              <p:cNvSpPr/>
              <p:nvPr/>
            </p:nvSpPr>
            <p:spPr>
              <a:xfrm rot="10800000" flipV="1">
                <a:off x="3402806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 18"/>
              <p:cNvSpPr/>
              <p:nvPr/>
            </p:nvSpPr>
            <p:spPr>
              <a:xfrm rot="10800000" flipV="1">
                <a:off x="4453767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 19"/>
              <p:cNvSpPr/>
              <p:nvPr/>
            </p:nvSpPr>
            <p:spPr>
              <a:xfrm rot="10800000" flipV="1">
                <a:off x="5504728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 20"/>
              <p:cNvSpPr/>
              <p:nvPr/>
            </p:nvSpPr>
            <p:spPr>
              <a:xfrm rot="10800000" flipV="1">
                <a:off x="6555689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 rot="10800000" flipV="1">
                <a:off x="7606650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矩形 22"/>
              <p:cNvSpPr/>
              <p:nvPr/>
            </p:nvSpPr>
            <p:spPr>
              <a:xfrm rot="10800000" flipV="1">
                <a:off x="8657611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矩形 23"/>
              <p:cNvSpPr/>
              <p:nvPr/>
            </p:nvSpPr>
            <p:spPr>
              <a:xfrm rot="10800000" flipV="1">
                <a:off x="9708572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矩形 24"/>
              <p:cNvSpPr/>
              <p:nvPr/>
            </p:nvSpPr>
            <p:spPr>
              <a:xfrm rot="10800000" flipV="1">
                <a:off x="10759533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 rot="10800000" flipV="1">
                <a:off x="11810494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5805842" y="5308833"/>
            <a:ext cx="2807143" cy="1546214"/>
            <a:chOff x="22777" y="4320579"/>
            <a:chExt cx="2982171" cy="1642622"/>
          </a:xfrm>
        </p:grpSpPr>
        <p:sp>
          <p:nvSpPr>
            <p:cNvPr id="28" name="矩形: 圆角 27"/>
            <p:cNvSpPr/>
            <p:nvPr/>
          </p:nvSpPr>
          <p:spPr>
            <a:xfrm>
              <a:off x="91159" y="4657168"/>
              <a:ext cx="454333" cy="274387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22777" y="4792744"/>
              <a:ext cx="582032" cy="1168951"/>
              <a:chOff x="6831076" y="-595313"/>
              <a:chExt cx="1241416" cy="1573239"/>
            </a:xfrm>
          </p:grpSpPr>
          <p:sp>
            <p:nvSpPr>
              <p:cNvPr id="178" name="矩形 177"/>
              <p:cNvSpPr/>
              <p:nvPr/>
            </p:nvSpPr>
            <p:spPr>
              <a:xfrm>
                <a:off x="6831076" y="-595313"/>
                <a:ext cx="1241416" cy="8527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79" name="矩形 178"/>
              <p:cNvSpPr/>
              <p:nvPr/>
            </p:nvSpPr>
            <p:spPr>
              <a:xfrm>
                <a:off x="6895044" y="-510043"/>
                <a:ext cx="1113481" cy="148635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80" name="组合 179"/>
              <p:cNvGrpSpPr/>
              <p:nvPr/>
            </p:nvGrpSpPr>
            <p:grpSpPr>
              <a:xfrm>
                <a:off x="7029337" y="-342621"/>
                <a:ext cx="844895" cy="145418"/>
                <a:chOff x="7021531" y="-342621"/>
                <a:chExt cx="844895" cy="145418"/>
              </a:xfrm>
            </p:grpSpPr>
            <p:sp>
              <p:nvSpPr>
                <p:cNvPr id="202" name="矩形 201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3" name="矩形 202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4" name="矩形 203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5" name="矩形 204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1" name="组合 180"/>
              <p:cNvGrpSpPr/>
              <p:nvPr/>
            </p:nvGrpSpPr>
            <p:grpSpPr>
              <a:xfrm>
                <a:off x="7029337" y="-81064"/>
                <a:ext cx="844895" cy="145418"/>
                <a:chOff x="7021531" y="-342621"/>
                <a:chExt cx="844895" cy="145418"/>
              </a:xfrm>
            </p:grpSpPr>
            <p:sp>
              <p:nvSpPr>
                <p:cNvPr id="198" name="矩形 197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9" name="矩形 198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0" name="矩形 199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1" name="矩形 200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2" name="组合 181"/>
              <p:cNvGrpSpPr/>
              <p:nvPr/>
            </p:nvGrpSpPr>
            <p:grpSpPr>
              <a:xfrm>
                <a:off x="7029337" y="180493"/>
                <a:ext cx="844895" cy="145418"/>
                <a:chOff x="7021531" y="-342621"/>
                <a:chExt cx="844895" cy="145418"/>
              </a:xfrm>
            </p:grpSpPr>
            <p:sp>
              <p:nvSpPr>
                <p:cNvPr id="194" name="矩形 193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5" name="矩形 194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6" name="矩形 195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7" name="矩形 196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3" name="组合 182"/>
              <p:cNvGrpSpPr/>
              <p:nvPr/>
            </p:nvGrpSpPr>
            <p:grpSpPr>
              <a:xfrm>
                <a:off x="7029337" y="442050"/>
                <a:ext cx="844895" cy="145418"/>
                <a:chOff x="7021531" y="-342621"/>
                <a:chExt cx="844895" cy="145418"/>
              </a:xfrm>
            </p:grpSpPr>
            <p:sp>
              <p:nvSpPr>
                <p:cNvPr id="190" name="矩形 189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1" name="矩形 190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2" name="矩形 191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3" name="矩形 192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4" name="组合 183"/>
              <p:cNvGrpSpPr/>
              <p:nvPr/>
            </p:nvGrpSpPr>
            <p:grpSpPr>
              <a:xfrm>
                <a:off x="7029337" y="703607"/>
                <a:ext cx="844895" cy="145418"/>
                <a:chOff x="7021531" y="-342621"/>
                <a:chExt cx="844895" cy="145418"/>
              </a:xfrm>
            </p:grpSpPr>
            <p:sp>
              <p:nvSpPr>
                <p:cNvPr id="186" name="矩形 185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7" name="矩形 186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8" name="矩形 187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9" name="矩形 188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85" name="矩形 184"/>
              <p:cNvSpPr/>
              <p:nvPr/>
            </p:nvSpPr>
            <p:spPr>
              <a:xfrm>
                <a:off x="6885295" y="-508430"/>
                <a:ext cx="546394" cy="1486356"/>
              </a:xfrm>
              <a:prstGeom prst="rect">
                <a:avLst/>
              </a:prstGeom>
              <a:solidFill>
                <a:schemeClr val="accent4">
                  <a:lumMod val="75000"/>
                  <a:alpha val="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750708" y="4320579"/>
              <a:ext cx="510354" cy="1642622"/>
              <a:chOff x="430877" y="4320579"/>
              <a:chExt cx="510354" cy="1642622"/>
            </a:xfrm>
          </p:grpSpPr>
          <p:grpSp>
            <p:nvGrpSpPr>
              <p:cNvPr id="148" name="组合 147"/>
              <p:cNvGrpSpPr/>
              <p:nvPr/>
            </p:nvGrpSpPr>
            <p:grpSpPr>
              <a:xfrm>
                <a:off x="430877" y="4494569"/>
                <a:ext cx="510354" cy="1468632"/>
                <a:chOff x="6831076" y="-595313"/>
                <a:chExt cx="1241416" cy="1573239"/>
              </a:xfrm>
            </p:grpSpPr>
            <p:sp>
              <p:nvSpPr>
                <p:cNvPr id="150" name="矩形 149"/>
                <p:cNvSpPr/>
                <p:nvPr/>
              </p:nvSpPr>
              <p:spPr>
                <a:xfrm>
                  <a:off x="6831076" y="-595313"/>
                  <a:ext cx="1241416" cy="85271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1" name="矩形 150"/>
                <p:cNvSpPr/>
                <p:nvPr/>
              </p:nvSpPr>
              <p:spPr>
                <a:xfrm>
                  <a:off x="6895044" y="-510043"/>
                  <a:ext cx="1113481" cy="1486356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52" name="组合 151"/>
                <p:cNvGrpSpPr/>
                <p:nvPr/>
              </p:nvGrpSpPr>
              <p:grpSpPr>
                <a:xfrm>
                  <a:off x="7029337" y="-342621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174" name="矩形 173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5" name="矩形 174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6" name="矩形 175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7" name="矩形 176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53" name="组合 152"/>
                <p:cNvGrpSpPr/>
                <p:nvPr/>
              </p:nvGrpSpPr>
              <p:grpSpPr>
                <a:xfrm>
                  <a:off x="7029337" y="-81064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170" name="矩形 169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1" name="矩形 170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2" name="矩形 171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3" name="矩形 172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54" name="组合 153"/>
                <p:cNvGrpSpPr/>
                <p:nvPr/>
              </p:nvGrpSpPr>
              <p:grpSpPr>
                <a:xfrm>
                  <a:off x="7029337" y="180493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166" name="矩形 165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7" name="矩形 166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8" name="矩形 167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9" name="矩形 168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55" name="组合 154"/>
                <p:cNvGrpSpPr/>
                <p:nvPr/>
              </p:nvGrpSpPr>
              <p:grpSpPr>
                <a:xfrm>
                  <a:off x="7029337" y="442050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162" name="矩形 161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3" name="矩形 162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4" name="矩形 163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5" name="矩形 164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56" name="组合 155"/>
                <p:cNvGrpSpPr/>
                <p:nvPr/>
              </p:nvGrpSpPr>
              <p:grpSpPr>
                <a:xfrm>
                  <a:off x="7029337" y="703607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158" name="矩形 157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59" name="矩形 158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0" name="矩形 159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1" name="矩形 160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57" name="矩形 156"/>
                <p:cNvSpPr/>
                <p:nvPr/>
              </p:nvSpPr>
              <p:spPr>
                <a:xfrm>
                  <a:off x="6885295" y="-508430"/>
                  <a:ext cx="546394" cy="1486356"/>
                </a:xfrm>
                <a:prstGeom prst="rect">
                  <a:avLst/>
                </a:prstGeom>
                <a:solidFill>
                  <a:schemeClr val="accent4">
                    <a:lumMod val="75000"/>
                    <a:alpha val="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49" name="椭圆 148"/>
              <p:cNvSpPr/>
              <p:nvPr/>
            </p:nvSpPr>
            <p:spPr>
              <a:xfrm>
                <a:off x="520140" y="4320579"/>
                <a:ext cx="317065" cy="317065"/>
              </a:xfrm>
              <a:prstGeom prst="ellipse">
                <a:avLst/>
              </a:prstGeom>
              <a:solidFill>
                <a:srgbClr val="BF9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235604" y="5318811"/>
              <a:ext cx="510354" cy="644390"/>
              <a:chOff x="6831076" y="-595313"/>
              <a:chExt cx="1241416" cy="1573239"/>
            </a:xfrm>
          </p:grpSpPr>
          <p:sp>
            <p:nvSpPr>
              <p:cNvPr id="120" name="矩形 119"/>
              <p:cNvSpPr/>
              <p:nvPr/>
            </p:nvSpPr>
            <p:spPr>
              <a:xfrm>
                <a:off x="6831076" y="-595313"/>
                <a:ext cx="1241416" cy="85271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矩形 120"/>
              <p:cNvSpPr/>
              <p:nvPr/>
            </p:nvSpPr>
            <p:spPr>
              <a:xfrm>
                <a:off x="6895044" y="-510043"/>
                <a:ext cx="1113481" cy="148635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22" name="组合 121"/>
              <p:cNvGrpSpPr/>
              <p:nvPr/>
            </p:nvGrpSpPr>
            <p:grpSpPr>
              <a:xfrm>
                <a:off x="7029337" y="-342621"/>
                <a:ext cx="844895" cy="145418"/>
                <a:chOff x="7021531" y="-342621"/>
                <a:chExt cx="844895" cy="145418"/>
              </a:xfrm>
            </p:grpSpPr>
            <p:sp>
              <p:nvSpPr>
                <p:cNvPr id="144" name="矩形 143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5" name="矩形 144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6" name="矩形 145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7" name="矩形 146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3" name="组合 122"/>
              <p:cNvGrpSpPr/>
              <p:nvPr/>
            </p:nvGrpSpPr>
            <p:grpSpPr>
              <a:xfrm>
                <a:off x="7029337" y="-81064"/>
                <a:ext cx="844895" cy="145418"/>
                <a:chOff x="7021531" y="-342621"/>
                <a:chExt cx="844895" cy="145418"/>
              </a:xfrm>
            </p:grpSpPr>
            <p:sp>
              <p:nvSpPr>
                <p:cNvPr id="140" name="矩形 139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1" name="矩形 140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2" name="矩形 141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3" name="矩形 142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4" name="组合 123"/>
              <p:cNvGrpSpPr/>
              <p:nvPr/>
            </p:nvGrpSpPr>
            <p:grpSpPr>
              <a:xfrm>
                <a:off x="7029337" y="180493"/>
                <a:ext cx="844895" cy="145418"/>
                <a:chOff x="7021531" y="-342621"/>
                <a:chExt cx="844895" cy="145418"/>
              </a:xfrm>
            </p:grpSpPr>
            <p:sp>
              <p:nvSpPr>
                <p:cNvPr id="136" name="矩形 135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7" name="矩形 136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8" name="矩形 137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9" name="矩形 138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5" name="组合 124"/>
              <p:cNvGrpSpPr/>
              <p:nvPr/>
            </p:nvGrpSpPr>
            <p:grpSpPr>
              <a:xfrm>
                <a:off x="7029337" y="442050"/>
                <a:ext cx="844895" cy="145418"/>
                <a:chOff x="7021531" y="-342621"/>
                <a:chExt cx="844895" cy="145418"/>
              </a:xfrm>
            </p:grpSpPr>
            <p:sp>
              <p:nvSpPr>
                <p:cNvPr id="132" name="矩形 131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3" name="矩形 132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4" name="矩形 133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5" name="矩形 134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6" name="组合 125"/>
              <p:cNvGrpSpPr/>
              <p:nvPr/>
            </p:nvGrpSpPr>
            <p:grpSpPr>
              <a:xfrm>
                <a:off x="7029337" y="703607"/>
                <a:ext cx="844895" cy="145418"/>
                <a:chOff x="7021531" y="-342621"/>
                <a:chExt cx="844895" cy="145418"/>
              </a:xfrm>
            </p:grpSpPr>
            <p:sp>
              <p:nvSpPr>
                <p:cNvPr id="128" name="矩形 127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9" name="矩形 128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0" name="矩形 129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1" name="矩形 130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27" name="矩形 126"/>
              <p:cNvSpPr/>
              <p:nvPr/>
            </p:nvSpPr>
            <p:spPr>
              <a:xfrm>
                <a:off x="6885295" y="-508430"/>
                <a:ext cx="546394" cy="1486356"/>
              </a:xfrm>
              <a:prstGeom prst="rect">
                <a:avLst/>
              </a:prstGeom>
              <a:solidFill>
                <a:schemeClr val="accent4">
                  <a:lumMod val="75000"/>
                  <a:alpha val="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1283583" y="4642389"/>
              <a:ext cx="469663" cy="1320811"/>
              <a:chOff x="6567489" y="-1166624"/>
              <a:chExt cx="762000" cy="2142937"/>
            </a:xfrm>
          </p:grpSpPr>
          <p:grpSp>
            <p:nvGrpSpPr>
              <p:cNvPr id="94" name="组合 93"/>
              <p:cNvGrpSpPr/>
              <p:nvPr/>
            </p:nvGrpSpPr>
            <p:grpSpPr>
              <a:xfrm>
                <a:off x="6567489" y="-846387"/>
                <a:ext cx="762000" cy="1822700"/>
                <a:chOff x="6567489" y="-846387"/>
                <a:chExt cx="762000" cy="1822700"/>
              </a:xfrm>
            </p:grpSpPr>
            <p:sp>
              <p:nvSpPr>
                <p:cNvPr id="118" name="矩形 117"/>
                <p:cNvSpPr/>
                <p:nvPr/>
              </p:nvSpPr>
              <p:spPr>
                <a:xfrm>
                  <a:off x="6567489" y="-222487"/>
                  <a:ext cx="762000" cy="119880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9" name="矩形 118"/>
                <p:cNvSpPr/>
                <p:nvPr/>
              </p:nvSpPr>
              <p:spPr>
                <a:xfrm>
                  <a:off x="6648452" y="-846387"/>
                  <a:ext cx="600074" cy="119880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5" name="组合 94"/>
              <p:cNvGrpSpPr/>
              <p:nvPr/>
            </p:nvGrpSpPr>
            <p:grpSpPr>
              <a:xfrm>
                <a:off x="6753404" y="-724278"/>
                <a:ext cx="390170" cy="1578482"/>
                <a:chOff x="6753404" y="-794065"/>
                <a:chExt cx="390170" cy="1578482"/>
              </a:xfrm>
            </p:grpSpPr>
            <p:grpSp>
              <p:nvGrpSpPr>
                <p:cNvPr id="97" name="组合 96"/>
                <p:cNvGrpSpPr/>
                <p:nvPr/>
              </p:nvGrpSpPr>
              <p:grpSpPr>
                <a:xfrm>
                  <a:off x="6753404" y="-77533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16" name="矩形 115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7" name="矩形 116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8" name="组合 97"/>
                <p:cNvGrpSpPr/>
                <p:nvPr/>
              </p:nvGrpSpPr>
              <p:grpSpPr>
                <a:xfrm>
                  <a:off x="6753404" y="161311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14" name="矩形 113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5" name="矩形 114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9" name="组合 98"/>
                <p:cNvGrpSpPr/>
                <p:nvPr/>
              </p:nvGrpSpPr>
              <p:grpSpPr>
                <a:xfrm>
                  <a:off x="6753404" y="400155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12" name="矩形 111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3" name="矩形 112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00" name="组合 99"/>
                <p:cNvGrpSpPr/>
                <p:nvPr/>
              </p:nvGrpSpPr>
              <p:grpSpPr>
                <a:xfrm>
                  <a:off x="6753404" y="638999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10" name="矩形 109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1" name="矩形 110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01" name="组合 100"/>
                <p:cNvGrpSpPr/>
                <p:nvPr/>
              </p:nvGrpSpPr>
              <p:grpSpPr>
                <a:xfrm>
                  <a:off x="6753404" y="-316377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08" name="矩形 107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9" name="矩形 108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02" name="组合 101"/>
                <p:cNvGrpSpPr/>
                <p:nvPr/>
              </p:nvGrpSpPr>
              <p:grpSpPr>
                <a:xfrm>
                  <a:off x="6753404" y="-555221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06" name="矩形 105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7" name="矩形 106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03" name="组合 102"/>
                <p:cNvGrpSpPr/>
                <p:nvPr/>
              </p:nvGrpSpPr>
              <p:grpSpPr>
                <a:xfrm>
                  <a:off x="6753404" y="-794065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04" name="矩形 103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5" name="矩形 104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96" name="等腰三角形 95"/>
              <p:cNvSpPr/>
              <p:nvPr/>
            </p:nvSpPr>
            <p:spPr>
              <a:xfrm>
                <a:off x="6648452" y="-1166624"/>
                <a:ext cx="600073" cy="319088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2575804" y="5177385"/>
              <a:ext cx="429144" cy="785815"/>
              <a:chOff x="6831076" y="-1295256"/>
              <a:chExt cx="1241416" cy="2273182"/>
            </a:xfrm>
          </p:grpSpPr>
          <p:sp>
            <p:nvSpPr>
              <p:cNvPr id="65" name="矩形 64"/>
              <p:cNvSpPr/>
              <p:nvPr/>
            </p:nvSpPr>
            <p:spPr>
              <a:xfrm>
                <a:off x="6831076" y="-1059024"/>
                <a:ext cx="1241416" cy="54898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6895044" y="-510043"/>
                <a:ext cx="1113481" cy="148635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7" name="组合 66"/>
              <p:cNvGrpSpPr/>
              <p:nvPr/>
            </p:nvGrpSpPr>
            <p:grpSpPr>
              <a:xfrm>
                <a:off x="7029337" y="-342621"/>
                <a:ext cx="844895" cy="145418"/>
                <a:chOff x="7021531" y="-342621"/>
                <a:chExt cx="844895" cy="145418"/>
              </a:xfrm>
            </p:grpSpPr>
            <p:sp>
              <p:nvSpPr>
                <p:cNvPr id="90" name="矩形 89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1" name="矩形 90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2" name="矩形 91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3" name="矩形 92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8" name="组合 67"/>
              <p:cNvGrpSpPr/>
              <p:nvPr/>
            </p:nvGrpSpPr>
            <p:grpSpPr>
              <a:xfrm>
                <a:off x="7029337" y="-81064"/>
                <a:ext cx="844895" cy="145418"/>
                <a:chOff x="7021531" y="-342621"/>
                <a:chExt cx="844895" cy="145418"/>
              </a:xfrm>
            </p:grpSpPr>
            <p:sp>
              <p:nvSpPr>
                <p:cNvPr id="86" name="矩形 85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7" name="矩形 86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8" name="矩形 87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9" name="矩形 88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9" name="组合 68"/>
              <p:cNvGrpSpPr/>
              <p:nvPr/>
            </p:nvGrpSpPr>
            <p:grpSpPr>
              <a:xfrm>
                <a:off x="7029337" y="180493"/>
                <a:ext cx="844895" cy="145418"/>
                <a:chOff x="7021531" y="-342621"/>
                <a:chExt cx="844895" cy="145418"/>
              </a:xfrm>
            </p:grpSpPr>
            <p:sp>
              <p:nvSpPr>
                <p:cNvPr id="82" name="矩形 81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3" name="矩形 82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4" name="矩形 83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5" name="矩形 84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0" name="组合 69"/>
              <p:cNvGrpSpPr/>
              <p:nvPr/>
            </p:nvGrpSpPr>
            <p:grpSpPr>
              <a:xfrm>
                <a:off x="7029337" y="442050"/>
                <a:ext cx="844895" cy="145418"/>
                <a:chOff x="7021531" y="-342621"/>
                <a:chExt cx="844895" cy="145418"/>
              </a:xfrm>
            </p:grpSpPr>
            <p:sp>
              <p:nvSpPr>
                <p:cNvPr id="78" name="矩形 77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9" name="矩形 78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0" name="矩形 79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1" name="矩形 80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1" name="组合 70"/>
              <p:cNvGrpSpPr/>
              <p:nvPr/>
            </p:nvGrpSpPr>
            <p:grpSpPr>
              <a:xfrm>
                <a:off x="7029337" y="703607"/>
                <a:ext cx="844895" cy="145418"/>
                <a:chOff x="7021531" y="-342621"/>
                <a:chExt cx="844895" cy="145418"/>
              </a:xfrm>
            </p:grpSpPr>
            <p:sp>
              <p:nvSpPr>
                <p:cNvPr id="74" name="矩形 73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5" name="矩形 74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6" name="矩形 75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7" name="矩形 76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2" name="矩形 71"/>
              <p:cNvSpPr/>
              <p:nvPr/>
            </p:nvSpPr>
            <p:spPr>
              <a:xfrm>
                <a:off x="6885295" y="-508430"/>
                <a:ext cx="546394" cy="1486356"/>
              </a:xfrm>
              <a:prstGeom prst="rect">
                <a:avLst/>
              </a:prstGeom>
              <a:solidFill>
                <a:schemeClr val="accent4">
                  <a:lumMod val="75000"/>
                  <a:alpha val="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7029335" y="-1295256"/>
                <a:ext cx="853267" cy="54898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1780405" y="4931555"/>
              <a:ext cx="765154" cy="1031645"/>
              <a:chOff x="1780405" y="4931555"/>
              <a:chExt cx="765154" cy="1031645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1780405" y="4993525"/>
                <a:ext cx="765154" cy="969675"/>
                <a:chOff x="6831076" y="-595313"/>
                <a:chExt cx="1241416" cy="1573239"/>
              </a:xfrm>
            </p:grpSpPr>
            <p:sp>
              <p:nvSpPr>
                <p:cNvPr id="37" name="矩形 36"/>
                <p:cNvSpPr/>
                <p:nvPr/>
              </p:nvSpPr>
              <p:spPr>
                <a:xfrm>
                  <a:off x="6831076" y="-595313"/>
                  <a:ext cx="1241416" cy="85271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" name="矩形 37"/>
                <p:cNvSpPr/>
                <p:nvPr/>
              </p:nvSpPr>
              <p:spPr>
                <a:xfrm>
                  <a:off x="6895044" y="-510043"/>
                  <a:ext cx="1113481" cy="1486356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39" name="组合 38"/>
                <p:cNvGrpSpPr/>
                <p:nvPr/>
              </p:nvGrpSpPr>
              <p:grpSpPr>
                <a:xfrm>
                  <a:off x="7029337" y="-342621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61" name="矩形 60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2" name="矩形 61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3" name="矩形 62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4" name="矩形 63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0" name="组合 39"/>
                <p:cNvGrpSpPr/>
                <p:nvPr/>
              </p:nvGrpSpPr>
              <p:grpSpPr>
                <a:xfrm>
                  <a:off x="7029337" y="-81064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57" name="矩形 56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8" name="矩形 57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0" name="矩形 59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1" name="组合 40"/>
                <p:cNvGrpSpPr/>
                <p:nvPr/>
              </p:nvGrpSpPr>
              <p:grpSpPr>
                <a:xfrm>
                  <a:off x="7029337" y="180493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53" name="矩形 52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4" name="矩形 53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5" name="矩形 54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6" name="矩形 55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2" name="组合 41"/>
                <p:cNvGrpSpPr/>
                <p:nvPr/>
              </p:nvGrpSpPr>
              <p:grpSpPr>
                <a:xfrm>
                  <a:off x="7029337" y="442050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49" name="矩形 48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0" name="矩形 49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2" name="矩形 51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3" name="组合 42"/>
                <p:cNvGrpSpPr/>
                <p:nvPr/>
              </p:nvGrpSpPr>
              <p:grpSpPr>
                <a:xfrm>
                  <a:off x="7029337" y="703607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45" name="矩形 44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6" name="矩形 45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7" name="矩形 46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" name="矩形 47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44" name="矩形 43"/>
                <p:cNvSpPr/>
                <p:nvPr/>
              </p:nvSpPr>
              <p:spPr>
                <a:xfrm>
                  <a:off x="6885295" y="-508430"/>
                  <a:ext cx="546394" cy="1486356"/>
                </a:xfrm>
                <a:prstGeom prst="rect">
                  <a:avLst/>
                </a:prstGeom>
                <a:solidFill>
                  <a:schemeClr val="accent4">
                    <a:lumMod val="75000"/>
                    <a:alpha val="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6" name="矩形 35"/>
              <p:cNvSpPr/>
              <p:nvPr/>
            </p:nvSpPr>
            <p:spPr>
              <a:xfrm>
                <a:off x="2310167" y="4931555"/>
                <a:ext cx="117752" cy="7310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06" name="组合 205"/>
          <p:cNvGrpSpPr/>
          <p:nvPr/>
        </p:nvGrpSpPr>
        <p:grpSpPr>
          <a:xfrm>
            <a:off x="1011439" y="6080885"/>
            <a:ext cx="967965" cy="426400"/>
            <a:chOff x="8873765" y="7025419"/>
            <a:chExt cx="2010214" cy="885523"/>
          </a:xfrm>
        </p:grpSpPr>
        <p:sp>
          <p:nvSpPr>
            <p:cNvPr id="207" name="任意多边形: 形状 206"/>
            <p:cNvSpPr/>
            <p:nvPr/>
          </p:nvSpPr>
          <p:spPr>
            <a:xfrm>
              <a:off x="9331088" y="7025419"/>
              <a:ext cx="1161957" cy="420750"/>
            </a:xfrm>
            <a:custGeom>
              <a:avLst/>
              <a:gdLst>
                <a:gd name="connsiteX0" fmla="*/ 580978 w 1161957"/>
                <a:gd name="connsiteY0" fmla="*/ 0 h 420750"/>
                <a:gd name="connsiteX1" fmla="*/ 1115901 w 1161957"/>
                <a:gd name="connsiteY1" fmla="*/ 321678 h 420750"/>
                <a:gd name="connsiteX2" fmla="*/ 1161957 w 1161957"/>
                <a:gd name="connsiteY2" fmla="*/ 420750 h 420750"/>
                <a:gd name="connsiteX3" fmla="*/ 0 w 1161957"/>
                <a:gd name="connsiteY3" fmla="*/ 420750 h 420750"/>
                <a:gd name="connsiteX4" fmla="*/ 46056 w 1161957"/>
                <a:gd name="connsiteY4" fmla="*/ 321678 h 420750"/>
                <a:gd name="connsiteX5" fmla="*/ 580978 w 1161957"/>
                <a:gd name="connsiteY5" fmla="*/ 0 h 42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957" h="420750">
                  <a:moveTo>
                    <a:pt x="580978" y="0"/>
                  </a:moveTo>
                  <a:cubicBezTo>
                    <a:pt x="807673" y="0"/>
                    <a:pt x="1006200" y="128825"/>
                    <a:pt x="1115901" y="321678"/>
                  </a:cubicBezTo>
                  <a:lnTo>
                    <a:pt x="1161957" y="420750"/>
                  </a:lnTo>
                  <a:lnTo>
                    <a:pt x="0" y="420750"/>
                  </a:lnTo>
                  <a:lnTo>
                    <a:pt x="46056" y="321678"/>
                  </a:lnTo>
                  <a:cubicBezTo>
                    <a:pt x="155756" y="128825"/>
                    <a:pt x="354283" y="0"/>
                    <a:pt x="5809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8" name="任意多边形: 形状 207"/>
            <p:cNvSpPr/>
            <p:nvPr/>
          </p:nvSpPr>
          <p:spPr>
            <a:xfrm>
              <a:off x="9369883" y="7104749"/>
              <a:ext cx="1084367" cy="393807"/>
            </a:xfrm>
            <a:custGeom>
              <a:avLst/>
              <a:gdLst>
                <a:gd name="connsiteX0" fmla="*/ 542183 w 1084367"/>
                <a:gd name="connsiteY0" fmla="*/ 0 h 393807"/>
                <a:gd name="connsiteX1" fmla="*/ 1081526 w 1084367"/>
                <a:gd name="connsiteY1" fmla="*/ 383805 h 393807"/>
                <a:gd name="connsiteX2" fmla="*/ 1084367 w 1084367"/>
                <a:gd name="connsiteY2" fmla="*/ 393807 h 393807"/>
                <a:gd name="connsiteX3" fmla="*/ 0 w 1084367"/>
                <a:gd name="connsiteY3" fmla="*/ 393807 h 393807"/>
                <a:gd name="connsiteX4" fmla="*/ 2841 w 1084367"/>
                <a:gd name="connsiteY4" fmla="*/ 383805 h 393807"/>
                <a:gd name="connsiteX5" fmla="*/ 542183 w 1084367"/>
                <a:gd name="connsiteY5" fmla="*/ 0 h 39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4367" h="393807">
                  <a:moveTo>
                    <a:pt x="542183" y="0"/>
                  </a:moveTo>
                  <a:cubicBezTo>
                    <a:pt x="787238" y="0"/>
                    <a:pt x="996769" y="159044"/>
                    <a:pt x="1081526" y="383805"/>
                  </a:cubicBezTo>
                  <a:lnTo>
                    <a:pt x="1084367" y="393807"/>
                  </a:lnTo>
                  <a:lnTo>
                    <a:pt x="0" y="393807"/>
                  </a:lnTo>
                  <a:lnTo>
                    <a:pt x="2841" y="383805"/>
                  </a:lnTo>
                  <a:cubicBezTo>
                    <a:pt x="87597" y="159044"/>
                    <a:pt x="297128" y="0"/>
                    <a:pt x="54218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9" name="任意多边形: 形状 208"/>
            <p:cNvSpPr/>
            <p:nvPr/>
          </p:nvSpPr>
          <p:spPr>
            <a:xfrm>
              <a:off x="8873765" y="7421514"/>
              <a:ext cx="2010214" cy="290124"/>
            </a:xfrm>
            <a:custGeom>
              <a:avLst/>
              <a:gdLst>
                <a:gd name="connsiteX0" fmla="*/ 225360 w 2010214"/>
                <a:gd name="connsiteY0" fmla="*/ 0 h 290124"/>
                <a:gd name="connsiteX1" fmla="*/ 1963447 w 2010214"/>
                <a:gd name="connsiteY1" fmla="*/ 9525 h 290124"/>
                <a:gd name="connsiteX2" fmla="*/ 2010214 w 2010214"/>
                <a:gd name="connsiteY2" fmla="*/ 56292 h 290124"/>
                <a:gd name="connsiteX3" fmla="*/ 2010214 w 2010214"/>
                <a:gd name="connsiteY3" fmla="*/ 243357 h 290124"/>
                <a:gd name="connsiteX4" fmla="*/ 1963447 w 2010214"/>
                <a:gd name="connsiteY4" fmla="*/ 290124 h 290124"/>
                <a:gd name="connsiteX5" fmla="*/ 1732392 w 2010214"/>
                <a:gd name="connsiteY5" fmla="*/ 290124 h 290124"/>
                <a:gd name="connsiteX6" fmla="*/ 1725783 w 2010214"/>
                <a:gd name="connsiteY6" fmla="*/ 257390 h 290124"/>
                <a:gd name="connsiteX7" fmla="*/ 1548017 w 2010214"/>
                <a:gd name="connsiteY7" fmla="*/ 139559 h 290124"/>
                <a:gd name="connsiteX8" fmla="*/ 1370251 w 2010214"/>
                <a:gd name="connsiteY8" fmla="*/ 257390 h 290124"/>
                <a:gd name="connsiteX9" fmla="*/ 1363642 w 2010214"/>
                <a:gd name="connsiteY9" fmla="*/ 290124 h 290124"/>
                <a:gd name="connsiteX10" fmla="*/ 648953 w 2010214"/>
                <a:gd name="connsiteY10" fmla="*/ 290124 h 290124"/>
                <a:gd name="connsiteX11" fmla="*/ 642344 w 2010214"/>
                <a:gd name="connsiteY11" fmla="*/ 257390 h 290124"/>
                <a:gd name="connsiteX12" fmla="*/ 464578 w 2010214"/>
                <a:gd name="connsiteY12" fmla="*/ 139559 h 290124"/>
                <a:gd name="connsiteX13" fmla="*/ 286812 w 2010214"/>
                <a:gd name="connsiteY13" fmla="*/ 257390 h 290124"/>
                <a:gd name="connsiteX14" fmla="*/ 280203 w 2010214"/>
                <a:gd name="connsiteY14" fmla="*/ 290124 h 290124"/>
                <a:gd name="connsiteX15" fmla="*/ 49148 w 2010214"/>
                <a:gd name="connsiteY15" fmla="*/ 290124 h 290124"/>
                <a:gd name="connsiteX16" fmla="*/ 2381 w 2010214"/>
                <a:gd name="connsiteY16" fmla="*/ 243357 h 290124"/>
                <a:gd name="connsiteX17" fmla="*/ 0 w 2010214"/>
                <a:gd name="connsiteY17" fmla="*/ 89629 h 290124"/>
                <a:gd name="connsiteX18" fmla="*/ 225360 w 2010214"/>
                <a:gd name="connsiteY18" fmla="*/ 0 h 29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0214" h="290124">
                  <a:moveTo>
                    <a:pt x="225360" y="0"/>
                  </a:moveTo>
                  <a:lnTo>
                    <a:pt x="1963447" y="9525"/>
                  </a:lnTo>
                  <a:cubicBezTo>
                    <a:pt x="1989276" y="9525"/>
                    <a:pt x="2010214" y="30463"/>
                    <a:pt x="2010214" y="56292"/>
                  </a:cubicBezTo>
                  <a:lnTo>
                    <a:pt x="2010214" y="243357"/>
                  </a:lnTo>
                  <a:cubicBezTo>
                    <a:pt x="2010214" y="269186"/>
                    <a:pt x="1989276" y="290124"/>
                    <a:pt x="1963447" y="290124"/>
                  </a:cubicBezTo>
                  <a:lnTo>
                    <a:pt x="1732392" y="290124"/>
                  </a:lnTo>
                  <a:lnTo>
                    <a:pt x="1725783" y="257390"/>
                  </a:lnTo>
                  <a:cubicBezTo>
                    <a:pt x="1696495" y="188146"/>
                    <a:pt x="1627930" y="139559"/>
                    <a:pt x="1548017" y="139559"/>
                  </a:cubicBezTo>
                  <a:cubicBezTo>
                    <a:pt x="1468104" y="139559"/>
                    <a:pt x="1399539" y="188146"/>
                    <a:pt x="1370251" y="257390"/>
                  </a:cubicBezTo>
                  <a:lnTo>
                    <a:pt x="1363642" y="290124"/>
                  </a:lnTo>
                  <a:lnTo>
                    <a:pt x="648953" y="290124"/>
                  </a:lnTo>
                  <a:lnTo>
                    <a:pt x="642344" y="257390"/>
                  </a:lnTo>
                  <a:cubicBezTo>
                    <a:pt x="613056" y="188146"/>
                    <a:pt x="544491" y="139559"/>
                    <a:pt x="464578" y="139559"/>
                  </a:cubicBezTo>
                  <a:cubicBezTo>
                    <a:pt x="384665" y="139559"/>
                    <a:pt x="316100" y="188146"/>
                    <a:pt x="286812" y="257390"/>
                  </a:cubicBezTo>
                  <a:lnTo>
                    <a:pt x="280203" y="290124"/>
                  </a:lnTo>
                  <a:lnTo>
                    <a:pt x="49148" y="290124"/>
                  </a:lnTo>
                  <a:cubicBezTo>
                    <a:pt x="23319" y="290124"/>
                    <a:pt x="2381" y="269186"/>
                    <a:pt x="2381" y="243357"/>
                  </a:cubicBezTo>
                  <a:cubicBezTo>
                    <a:pt x="1587" y="192114"/>
                    <a:pt x="794" y="140872"/>
                    <a:pt x="0" y="89629"/>
                  </a:cubicBezTo>
                  <a:cubicBezTo>
                    <a:pt x="0" y="28081"/>
                    <a:pt x="199531" y="0"/>
                    <a:pt x="22536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210" name="矩形: 圆角 209"/>
            <p:cNvSpPr/>
            <p:nvPr/>
          </p:nvSpPr>
          <p:spPr>
            <a:xfrm rot="16200000">
              <a:off x="9693701" y="7298717"/>
              <a:ext cx="456581" cy="4571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1" name="椭圆 210"/>
            <p:cNvSpPr/>
            <p:nvPr/>
          </p:nvSpPr>
          <p:spPr>
            <a:xfrm>
              <a:off x="9181399" y="7597056"/>
              <a:ext cx="313886" cy="3138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2" name="椭圆 211"/>
            <p:cNvSpPr/>
            <p:nvPr/>
          </p:nvSpPr>
          <p:spPr>
            <a:xfrm>
              <a:off x="10264838" y="7597056"/>
              <a:ext cx="313886" cy="3138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14" name="组合 213"/>
          <p:cNvGrpSpPr/>
          <p:nvPr/>
        </p:nvGrpSpPr>
        <p:grpSpPr>
          <a:xfrm>
            <a:off x="3567540" y="6226217"/>
            <a:ext cx="1291057" cy="551098"/>
            <a:chOff x="2232484" y="5636171"/>
            <a:chExt cx="2059640" cy="879174"/>
          </a:xfrm>
        </p:grpSpPr>
        <p:grpSp>
          <p:nvGrpSpPr>
            <p:cNvPr id="215" name="组合 214"/>
            <p:cNvGrpSpPr/>
            <p:nvPr/>
          </p:nvGrpSpPr>
          <p:grpSpPr>
            <a:xfrm>
              <a:off x="3132988" y="5686184"/>
              <a:ext cx="1045615" cy="478020"/>
              <a:chOff x="3137177" y="5748500"/>
              <a:chExt cx="1110561" cy="491142"/>
            </a:xfrm>
          </p:grpSpPr>
          <p:sp>
            <p:nvSpPr>
              <p:cNvPr id="221" name="任意多边形: 形状 220"/>
              <p:cNvSpPr/>
              <p:nvPr/>
            </p:nvSpPr>
            <p:spPr>
              <a:xfrm>
                <a:off x="3137177" y="5748500"/>
                <a:ext cx="1110561" cy="491142"/>
              </a:xfrm>
              <a:custGeom>
                <a:avLst/>
                <a:gdLst>
                  <a:gd name="connsiteX0" fmla="*/ 613644 w 1227288"/>
                  <a:gd name="connsiteY0" fmla="*/ 0 h 264685"/>
                  <a:gd name="connsiteX1" fmla="*/ 1226412 w 1227288"/>
                  <a:gd name="connsiteY1" fmla="*/ 260155 h 264685"/>
                  <a:gd name="connsiteX2" fmla="*/ 1227288 w 1227288"/>
                  <a:gd name="connsiteY2" fmla="*/ 264685 h 264685"/>
                  <a:gd name="connsiteX3" fmla="*/ 0 w 1227288"/>
                  <a:gd name="connsiteY3" fmla="*/ 264685 h 264685"/>
                  <a:gd name="connsiteX4" fmla="*/ 877 w 1227288"/>
                  <a:gd name="connsiteY4" fmla="*/ 260155 h 264685"/>
                  <a:gd name="connsiteX5" fmla="*/ 613644 w 1227288"/>
                  <a:gd name="connsiteY5" fmla="*/ 0 h 264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7288" h="264685">
                    <a:moveTo>
                      <a:pt x="613644" y="0"/>
                    </a:moveTo>
                    <a:cubicBezTo>
                      <a:pt x="915904" y="0"/>
                      <a:pt x="1168088" y="111685"/>
                      <a:pt x="1226412" y="260155"/>
                    </a:cubicBezTo>
                    <a:lnTo>
                      <a:pt x="1227288" y="264685"/>
                    </a:lnTo>
                    <a:lnTo>
                      <a:pt x="0" y="264685"/>
                    </a:lnTo>
                    <a:lnTo>
                      <a:pt x="877" y="260155"/>
                    </a:lnTo>
                    <a:cubicBezTo>
                      <a:pt x="59200" y="111685"/>
                      <a:pt x="311384" y="0"/>
                      <a:pt x="6136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22" name="任意多边形: 形状 221"/>
              <p:cNvSpPr/>
              <p:nvPr/>
            </p:nvSpPr>
            <p:spPr>
              <a:xfrm>
                <a:off x="3191456" y="5799156"/>
                <a:ext cx="988837" cy="428095"/>
              </a:xfrm>
              <a:custGeom>
                <a:avLst/>
                <a:gdLst>
                  <a:gd name="connsiteX0" fmla="*/ 613644 w 1227288"/>
                  <a:gd name="connsiteY0" fmla="*/ 0 h 264685"/>
                  <a:gd name="connsiteX1" fmla="*/ 1226412 w 1227288"/>
                  <a:gd name="connsiteY1" fmla="*/ 260155 h 264685"/>
                  <a:gd name="connsiteX2" fmla="*/ 1227288 w 1227288"/>
                  <a:gd name="connsiteY2" fmla="*/ 264685 h 264685"/>
                  <a:gd name="connsiteX3" fmla="*/ 0 w 1227288"/>
                  <a:gd name="connsiteY3" fmla="*/ 264685 h 264685"/>
                  <a:gd name="connsiteX4" fmla="*/ 877 w 1227288"/>
                  <a:gd name="connsiteY4" fmla="*/ 260155 h 264685"/>
                  <a:gd name="connsiteX5" fmla="*/ 613644 w 1227288"/>
                  <a:gd name="connsiteY5" fmla="*/ 0 h 264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7288" h="264685">
                    <a:moveTo>
                      <a:pt x="613644" y="0"/>
                    </a:moveTo>
                    <a:cubicBezTo>
                      <a:pt x="915904" y="0"/>
                      <a:pt x="1168088" y="111685"/>
                      <a:pt x="1226412" y="260155"/>
                    </a:cubicBezTo>
                    <a:lnTo>
                      <a:pt x="1227288" y="264685"/>
                    </a:lnTo>
                    <a:lnTo>
                      <a:pt x="0" y="264685"/>
                    </a:lnTo>
                    <a:lnTo>
                      <a:pt x="877" y="260155"/>
                    </a:lnTo>
                    <a:cubicBezTo>
                      <a:pt x="59200" y="111685"/>
                      <a:pt x="311384" y="0"/>
                      <a:pt x="61364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6" name="任意多边形: 形状 215"/>
            <p:cNvSpPr/>
            <p:nvPr/>
          </p:nvSpPr>
          <p:spPr>
            <a:xfrm>
              <a:off x="2232484" y="6154271"/>
              <a:ext cx="2059640" cy="161770"/>
            </a:xfrm>
            <a:custGeom>
              <a:avLst/>
              <a:gdLst>
                <a:gd name="connsiteX0" fmla="*/ 38705 w 2059640"/>
                <a:gd name="connsiteY0" fmla="*/ 0 h 161770"/>
                <a:gd name="connsiteX1" fmla="*/ 2020935 w 2059640"/>
                <a:gd name="connsiteY1" fmla="*/ 0 h 161770"/>
                <a:gd name="connsiteX2" fmla="*/ 2059640 w 2059640"/>
                <a:gd name="connsiteY2" fmla="*/ 38705 h 161770"/>
                <a:gd name="connsiteX3" fmla="*/ 2059640 w 2059640"/>
                <a:gd name="connsiteY3" fmla="*/ 123065 h 161770"/>
                <a:gd name="connsiteX4" fmla="*/ 2020935 w 2059640"/>
                <a:gd name="connsiteY4" fmla="*/ 161770 h 161770"/>
                <a:gd name="connsiteX5" fmla="*/ 1781817 w 2059640"/>
                <a:gd name="connsiteY5" fmla="*/ 161770 h 161770"/>
                <a:gd name="connsiteX6" fmla="*/ 1775208 w 2059640"/>
                <a:gd name="connsiteY6" fmla="*/ 129036 h 161770"/>
                <a:gd name="connsiteX7" fmla="*/ 1597442 w 2059640"/>
                <a:gd name="connsiteY7" fmla="*/ 11205 h 161770"/>
                <a:gd name="connsiteX8" fmla="*/ 1419676 w 2059640"/>
                <a:gd name="connsiteY8" fmla="*/ 129036 h 161770"/>
                <a:gd name="connsiteX9" fmla="*/ 1413068 w 2059640"/>
                <a:gd name="connsiteY9" fmla="*/ 161770 h 161770"/>
                <a:gd name="connsiteX10" fmla="*/ 698378 w 2059640"/>
                <a:gd name="connsiteY10" fmla="*/ 161770 h 161770"/>
                <a:gd name="connsiteX11" fmla="*/ 691769 w 2059640"/>
                <a:gd name="connsiteY11" fmla="*/ 129036 h 161770"/>
                <a:gd name="connsiteX12" fmla="*/ 514003 w 2059640"/>
                <a:gd name="connsiteY12" fmla="*/ 11205 h 161770"/>
                <a:gd name="connsiteX13" fmla="*/ 336237 w 2059640"/>
                <a:gd name="connsiteY13" fmla="*/ 129036 h 161770"/>
                <a:gd name="connsiteX14" fmla="*/ 329629 w 2059640"/>
                <a:gd name="connsiteY14" fmla="*/ 161770 h 161770"/>
                <a:gd name="connsiteX15" fmla="*/ 38705 w 2059640"/>
                <a:gd name="connsiteY15" fmla="*/ 161770 h 161770"/>
                <a:gd name="connsiteX16" fmla="*/ 0 w 2059640"/>
                <a:gd name="connsiteY16" fmla="*/ 123065 h 161770"/>
                <a:gd name="connsiteX17" fmla="*/ 0 w 2059640"/>
                <a:gd name="connsiteY17" fmla="*/ 38705 h 161770"/>
                <a:gd name="connsiteX18" fmla="*/ 38705 w 2059640"/>
                <a:gd name="connsiteY18" fmla="*/ 0 h 16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59640" h="161770">
                  <a:moveTo>
                    <a:pt x="38705" y="0"/>
                  </a:moveTo>
                  <a:lnTo>
                    <a:pt x="2020935" y="0"/>
                  </a:lnTo>
                  <a:cubicBezTo>
                    <a:pt x="2042311" y="0"/>
                    <a:pt x="2059640" y="17329"/>
                    <a:pt x="2059640" y="38705"/>
                  </a:cubicBezTo>
                  <a:lnTo>
                    <a:pt x="2059640" y="123065"/>
                  </a:lnTo>
                  <a:cubicBezTo>
                    <a:pt x="2059640" y="144441"/>
                    <a:pt x="2042311" y="161770"/>
                    <a:pt x="2020935" y="161770"/>
                  </a:cubicBezTo>
                  <a:lnTo>
                    <a:pt x="1781817" y="161770"/>
                  </a:lnTo>
                  <a:lnTo>
                    <a:pt x="1775208" y="129036"/>
                  </a:lnTo>
                  <a:cubicBezTo>
                    <a:pt x="1745920" y="59792"/>
                    <a:pt x="1677355" y="11205"/>
                    <a:pt x="1597442" y="11205"/>
                  </a:cubicBezTo>
                  <a:cubicBezTo>
                    <a:pt x="1517529" y="11205"/>
                    <a:pt x="1448964" y="59792"/>
                    <a:pt x="1419676" y="129036"/>
                  </a:cubicBezTo>
                  <a:lnTo>
                    <a:pt x="1413068" y="161770"/>
                  </a:lnTo>
                  <a:lnTo>
                    <a:pt x="698378" y="161770"/>
                  </a:lnTo>
                  <a:lnTo>
                    <a:pt x="691769" y="129036"/>
                  </a:lnTo>
                  <a:cubicBezTo>
                    <a:pt x="662481" y="59792"/>
                    <a:pt x="593916" y="11205"/>
                    <a:pt x="514003" y="11205"/>
                  </a:cubicBezTo>
                  <a:cubicBezTo>
                    <a:pt x="434090" y="11205"/>
                    <a:pt x="365525" y="59792"/>
                    <a:pt x="336237" y="129036"/>
                  </a:cubicBezTo>
                  <a:lnTo>
                    <a:pt x="329629" y="161770"/>
                  </a:lnTo>
                  <a:lnTo>
                    <a:pt x="38705" y="161770"/>
                  </a:lnTo>
                  <a:cubicBezTo>
                    <a:pt x="17329" y="161770"/>
                    <a:pt x="0" y="144441"/>
                    <a:pt x="0" y="123065"/>
                  </a:cubicBezTo>
                  <a:lnTo>
                    <a:pt x="0" y="38705"/>
                  </a:lnTo>
                  <a:cubicBezTo>
                    <a:pt x="0" y="17329"/>
                    <a:pt x="17329" y="0"/>
                    <a:pt x="387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7" name="矩形: 圆角 216"/>
            <p:cNvSpPr/>
            <p:nvPr/>
          </p:nvSpPr>
          <p:spPr>
            <a:xfrm rot="16200000">
              <a:off x="3119826" y="5912661"/>
              <a:ext cx="429059" cy="5416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8" name="矩形 217"/>
            <p:cNvSpPr/>
            <p:nvPr/>
          </p:nvSpPr>
          <p:spPr>
            <a:xfrm>
              <a:off x="2284973" y="5636171"/>
              <a:ext cx="1364625" cy="5203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9" name="椭圆 218"/>
            <p:cNvSpPr/>
            <p:nvPr/>
          </p:nvSpPr>
          <p:spPr>
            <a:xfrm>
              <a:off x="2589543" y="6201459"/>
              <a:ext cx="313886" cy="3138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0" name="椭圆 219"/>
            <p:cNvSpPr/>
            <p:nvPr/>
          </p:nvSpPr>
          <p:spPr>
            <a:xfrm>
              <a:off x="3672982" y="6201459"/>
              <a:ext cx="313886" cy="3138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31" name="组合 230"/>
          <p:cNvGrpSpPr/>
          <p:nvPr/>
        </p:nvGrpSpPr>
        <p:grpSpPr>
          <a:xfrm>
            <a:off x="8573331" y="5897574"/>
            <a:ext cx="3546039" cy="917278"/>
            <a:chOff x="-2621560" y="6581776"/>
            <a:chExt cx="7566940" cy="1957392"/>
          </a:xfrm>
        </p:grpSpPr>
        <p:grpSp>
          <p:nvGrpSpPr>
            <p:cNvPr id="232" name="组合 231"/>
            <p:cNvGrpSpPr/>
            <p:nvPr/>
          </p:nvGrpSpPr>
          <p:grpSpPr>
            <a:xfrm>
              <a:off x="3848617" y="7869219"/>
              <a:ext cx="1096763" cy="669949"/>
              <a:chOff x="2277035" y="5522259"/>
              <a:chExt cx="1767906" cy="1335741"/>
            </a:xfrm>
          </p:grpSpPr>
          <p:sp>
            <p:nvSpPr>
              <p:cNvPr id="261" name="等腰三角形 260"/>
              <p:cNvSpPr/>
              <p:nvPr/>
            </p:nvSpPr>
            <p:spPr>
              <a:xfrm>
                <a:off x="2277035" y="5522259"/>
                <a:ext cx="1767906" cy="1335741"/>
              </a:xfrm>
              <a:prstGeom prst="triangle">
                <a:avLst/>
              </a:prstGeom>
              <a:solidFill>
                <a:srgbClr val="8583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62" name="等腰三角形 261"/>
              <p:cNvSpPr/>
              <p:nvPr/>
            </p:nvSpPr>
            <p:spPr>
              <a:xfrm>
                <a:off x="2803525" y="5522259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576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3" name="组合 232"/>
            <p:cNvGrpSpPr/>
            <p:nvPr/>
          </p:nvGrpSpPr>
          <p:grpSpPr>
            <a:xfrm>
              <a:off x="1919572" y="7201348"/>
              <a:ext cx="1767906" cy="1335741"/>
              <a:chOff x="3258556" y="7017684"/>
              <a:chExt cx="1767906" cy="1335741"/>
            </a:xfrm>
          </p:grpSpPr>
          <p:sp>
            <p:nvSpPr>
              <p:cNvPr id="257" name="等腰三角形 256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8583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8" name="任意多边形: 形状 257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9" name="等腰三角形 258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576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60" name="任意多边形: 形状 259"/>
              <p:cNvSpPr/>
              <p:nvPr/>
            </p:nvSpPr>
            <p:spPr>
              <a:xfrm>
                <a:off x="4055259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4" name="组合 233"/>
            <p:cNvGrpSpPr/>
            <p:nvPr/>
          </p:nvGrpSpPr>
          <p:grpSpPr>
            <a:xfrm>
              <a:off x="2713100" y="7646502"/>
              <a:ext cx="1767906" cy="890587"/>
              <a:chOff x="3258556" y="7017684"/>
              <a:chExt cx="1767906" cy="1335741"/>
            </a:xfrm>
          </p:grpSpPr>
          <p:sp>
            <p:nvSpPr>
              <p:cNvPr id="253" name="等腰三角形 252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8583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4" name="任意多边形: 形状 253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5" name="等腰三角形 254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576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6" name="任意多边形: 形状 255"/>
              <p:cNvSpPr/>
              <p:nvPr/>
            </p:nvSpPr>
            <p:spPr>
              <a:xfrm>
                <a:off x="4056847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5" name="组合 234"/>
            <p:cNvGrpSpPr/>
            <p:nvPr/>
          </p:nvGrpSpPr>
          <p:grpSpPr>
            <a:xfrm>
              <a:off x="-2621560" y="7068456"/>
              <a:ext cx="1647547" cy="1468633"/>
              <a:chOff x="3258556" y="7017684"/>
              <a:chExt cx="1767906" cy="1335741"/>
            </a:xfrm>
          </p:grpSpPr>
          <p:sp>
            <p:nvSpPr>
              <p:cNvPr id="249" name="等腰三角形 248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0" name="任意多边形: 形状 249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1" name="等腰三角形 250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2" name="任意多边形: 形状 251"/>
              <p:cNvSpPr/>
              <p:nvPr/>
            </p:nvSpPr>
            <p:spPr>
              <a:xfrm>
                <a:off x="4052084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6" name="组合 235"/>
            <p:cNvGrpSpPr/>
            <p:nvPr/>
          </p:nvGrpSpPr>
          <p:grpSpPr>
            <a:xfrm>
              <a:off x="-26941" y="7201348"/>
              <a:ext cx="1767906" cy="1335741"/>
              <a:chOff x="3258556" y="7017684"/>
              <a:chExt cx="1767906" cy="1335741"/>
            </a:xfrm>
          </p:grpSpPr>
          <p:sp>
            <p:nvSpPr>
              <p:cNvPr id="245" name="等腰三角形 244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6" name="任意多边形: 形状 245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7" name="等腰三角形 246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8" name="任意多边形: 形状 247"/>
              <p:cNvSpPr/>
              <p:nvPr/>
            </p:nvSpPr>
            <p:spPr>
              <a:xfrm>
                <a:off x="4055259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237" name="组合 236"/>
            <p:cNvGrpSpPr/>
            <p:nvPr/>
          </p:nvGrpSpPr>
          <p:grpSpPr>
            <a:xfrm>
              <a:off x="-1905241" y="6581776"/>
              <a:ext cx="2744455" cy="1955314"/>
              <a:chOff x="3258556" y="7017684"/>
              <a:chExt cx="1767906" cy="1335741"/>
            </a:xfrm>
          </p:grpSpPr>
          <p:sp>
            <p:nvSpPr>
              <p:cNvPr id="241" name="等腰三角形 240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2" name="任意多边形: 形状 241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3" name="等腰三角形 242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4" name="任意多边形: 形状 243"/>
              <p:cNvSpPr/>
              <p:nvPr/>
            </p:nvSpPr>
            <p:spPr>
              <a:xfrm>
                <a:off x="4056175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8" name="组合 237"/>
            <p:cNvGrpSpPr/>
            <p:nvPr/>
          </p:nvGrpSpPr>
          <p:grpSpPr>
            <a:xfrm>
              <a:off x="1311603" y="7869219"/>
              <a:ext cx="1096763" cy="669949"/>
              <a:chOff x="2277035" y="5522259"/>
              <a:chExt cx="1767906" cy="1335741"/>
            </a:xfrm>
          </p:grpSpPr>
          <p:sp>
            <p:nvSpPr>
              <p:cNvPr id="239" name="等腰三角形 238"/>
              <p:cNvSpPr/>
              <p:nvPr/>
            </p:nvSpPr>
            <p:spPr>
              <a:xfrm>
                <a:off x="2277035" y="5522259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0" name="等腰三角形 239"/>
              <p:cNvSpPr/>
              <p:nvPr/>
            </p:nvSpPr>
            <p:spPr>
              <a:xfrm>
                <a:off x="2803525" y="5522259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63" name="组合 262"/>
          <p:cNvGrpSpPr/>
          <p:nvPr/>
        </p:nvGrpSpPr>
        <p:grpSpPr>
          <a:xfrm>
            <a:off x="2299245" y="6524624"/>
            <a:ext cx="941863" cy="345071"/>
            <a:chOff x="5736594" y="5701244"/>
            <a:chExt cx="714484" cy="261766"/>
          </a:xfrm>
        </p:grpSpPr>
        <p:grpSp>
          <p:nvGrpSpPr>
            <p:cNvPr id="264" name="组合 263"/>
            <p:cNvGrpSpPr/>
            <p:nvPr/>
          </p:nvGrpSpPr>
          <p:grpSpPr>
            <a:xfrm>
              <a:off x="5736594" y="5713410"/>
              <a:ext cx="357855" cy="249254"/>
              <a:chOff x="5317710" y="1764271"/>
              <a:chExt cx="1296053" cy="902730"/>
            </a:xfrm>
          </p:grpSpPr>
          <p:grpSp>
            <p:nvGrpSpPr>
              <p:cNvPr id="277" name="组合 276"/>
              <p:cNvGrpSpPr/>
              <p:nvPr/>
            </p:nvGrpSpPr>
            <p:grpSpPr>
              <a:xfrm>
                <a:off x="5317710" y="1764271"/>
                <a:ext cx="1062362" cy="902729"/>
                <a:chOff x="5317710" y="1764271"/>
                <a:chExt cx="1062362" cy="902729"/>
              </a:xfrm>
            </p:grpSpPr>
            <p:sp>
              <p:nvSpPr>
                <p:cNvPr id="281" name="任意多边形: 形状 280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2" name="任意多边形: 形状 281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78" name="组合 277"/>
              <p:cNvGrpSpPr/>
              <p:nvPr/>
            </p:nvGrpSpPr>
            <p:grpSpPr>
              <a:xfrm>
                <a:off x="5970291" y="2120219"/>
                <a:ext cx="643472" cy="546782"/>
                <a:chOff x="5317710" y="1764271"/>
                <a:chExt cx="1062362" cy="902729"/>
              </a:xfrm>
            </p:grpSpPr>
            <p:sp>
              <p:nvSpPr>
                <p:cNvPr id="279" name="任意多边形: 形状 278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0" name="任意多边形: 形状 279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265" name="组合 264"/>
            <p:cNvGrpSpPr/>
            <p:nvPr/>
          </p:nvGrpSpPr>
          <p:grpSpPr>
            <a:xfrm>
              <a:off x="6121325" y="5701244"/>
              <a:ext cx="119965" cy="261766"/>
              <a:chOff x="4853032" y="4530155"/>
              <a:chExt cx="197161" cy="430208"/>
            </a:xfrm>
          </p:grpSpPr>
          <p:grpSp>
            <p:nvGrpSpPr>
              <p:cNvPr id="272" name="组合 271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274" name="等腰三角形 273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5" name="等腰三角形 274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6" name="等腰三角形 275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73" name="矩形 272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6" name="组合 265"/>
            <p:cNvGrpSpPr/>
            <p:nvPr/>
          </p:nvGrpSpPr>
          <p:grpSpPr>
            <a:xfrm>
              <a:off x="6331113" y="5701244"/>
              <a:ext cx="119965" cy="261766"/>
              <a:chOff x="4853032" y="4530155"/>
              <a:chExt cx="197161" cy="430208"/>
            </a:xfrm>
          </p:grpSpPr>
          <p:grpSp>
            <p:nvGrpSpPr>
              <p:cNvPr id="267" name="组合 266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269" name="等腰三角形 268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0" name="等腰三角形 269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1" name="等腰三角形 270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68" name="矩形 267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83" name="组合 282"/>
          <p:cNvGrpSpPr/>
          <p:nvPr/>
        </p:nvGrpSpPr>
        <p:grpSpPr>
          <a:xfrm>
            <a:off x="1116613" y="6524624"/>
            <a:ext cx="941863" cy="345071"/>
            <a:chOff x="5736594" y="5701244"/>
            <a:chExt cx="714484" cy="261766"/>
          </a:xfrm>
        </p:grpSpPr>
        <p:grpSp>
          <p:nvGrpSpPr>
            <p:cNvPr id="284" name="组合 283"/>
            <p:cNvGrpSpPr/>
            <p:nvPr/>
          </p:nvGrpSpPr>
          <p:grpSpPr>
            <a:xfrm>
              <a:off x="5736594" y="5713410"/>
              <a:ext cx="357855" cy="249254"/>
              <a:chOff x="5317710" y="1764271"/>
              <a:chExt cx="1296053" cy="902730"/>
            </a:xfrm>
          </p:grpSpPr>
          <p:grpSp>
            <p:nvGrpSpPr>
              <p:cNvPr id="297" name="组合 296"/>
              <p:cNvGrpSpPr/>
              <p:nvPr/>
            </p:nvGrpSpPr>
            <p:grpSpPr>
              <a:xfrm>
                <a:off x="5317710" y="1764271"/>
                <a:ext cx="1062362" cy="902729"/>
                <a:chOff x="5317710" y="1764271"/>
                <a:chExt cx="1062362" cy="902729"/>
              </a:xfrm>
            </p:grpSpPr>
            <p:sp>
              <p:nvSpPr>
                <p:cNvPr id="301" name="任意多边形: 形状 300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2" name="任意多边形: 形状 301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98" name="组合 297"/>
              <p:cNvGrpSpPr/>
              <p:nvPr/>
            </p:nvGrpSpPr>
            <p:grpSpPr>
              <a:xfrm>
                <a:off x="5970291" y="2120219"/>
                <a:ext cx="643472" cy="546782"/>
                <a:chOff x="5317710" y="1764271"/>
                <a:chExt cx="1062362" cy="902729"/>
              </a:xfrm>
            </p:grpSpPr>
            <p:sp>
              <p:nvSpPr>
                <p:cNvPr id="299" name="任意多边形: 形状 298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0" name="任意多边形: 形状 299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285" name="组合 284"/>
            <p:cNvGrpSpPr/>
            <p:nvPr/>
          </p:nvGrpSpPr>
          <p:grpSpPr>
            <a:xfrm>
              <a:off x="6121325" y="5701244"/>
              <a:ext cx="119965" cy="261766"/>
              <a:chOff x="4853032" y="4530155"/>
              <a:chExt cx="197161" cy="430208"/>
            </a:xfrm>
          </p:grpSpPr>
          <p:grpSp>
            <p:nvGrpSpPr>
              <p:cNvPr id="292" name="组合 291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294" name="等腰三角形 293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5" name="等腰三角形 294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6" name="等腰三角形 295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93" name="矩形 292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6" name="组合 285"/>
            <p:cNvGrpSpPr/>
            <p:nvPr/>
          </p:nvGrpSpPr>
          <p:grpSpPr>
            <a:xfrm>
              <a:off x="6331113" y="5701244"/>
              <a:ext cx="119965" cy="261766"/>
              <a:chOff x="4853032" y="4530155"/>
              <a:chExt cx="197161" cy="430208"/>
            </a:xfrm>
          </p:grpSpPr>
          <p:grpSp>
            <p:nvGrpSpPr>
              <p:cNvPr id="287" name="组合 286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289" name="等腰三角形 288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0" name="等腰三角形 289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1" name="等腰三角形 290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88" name="矩形 287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03" name="文本框 302"/>
          <p:cNvSpPr txBox="1"/>
          <p:nvPr/>
        </p:nvSpPr>
        <p:spPr>
          <a:xfrm>
            <a:off x="3903875" y="859758"/>
            <a:ext cx="4384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2"/>
                </a:solidFill>
                <a:latin typeface="锐字真言体免费商用" panose="02010600030101010101" pitchFamily="2" charset="-122"/>
                <a:ea typeface="锐字真言体免费商用" panose="02010600030101010101" pitchFamily="2" charset="-122"/>
              </a:rPr>
              <a:t>交通安全事故案例</a:t>
            </a:r>
            <a:endParaRPr lang="zh-CN" altLang="en-US" sz="2800" dirty="0">
              <a:solidFill>
                <a:schemeClr val="accent2"/>
              </a:solidFill>
              <a:latin typeface="锐字真言体免费商用" panose="02010600030101010101" pitchFamily="2" charset="-122"/>
              <a:ea typeface="锐字真言体免费商用" panose="02010600030101010101" pitchFamily="2" charset="-122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1180465" y="1609725"/>
            <a:ext cx="9767570" cy="3632200"/>
          </a:xfrm>
          <a:prstGeom prst="roundRect">
            <a:avLst>
              <a:gd name="adj" fmla="val 5180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0" name="文本框 319"/>
          <p:cNvSpPr txBox="1"/>
          <p:nvPr/>
        </p:nvSpPr>
        <p:spPr>
          <a:xfrm>
            <a:off x="1547204" y="1826787"/>
            <a:ext cx="9097593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dirty="0">
                <a:latin typeface="汉仪旗黑-45S" panose="02010600030101010101" charset="-122"/>
                <a:ea typeface="汉仪旗黑-45S" panose="02010600030101010101" charset="-122"/>
                <a:cs typeface="汉仪旗黑-45S" panose="02010600030101010101" charset="-122"/>
                <a:sym typeface="汉仪旗黑-45S" panose="02010600030101010101" charset="-122"/>
              </a:rPr>
              <a:t>      </a:t>
            </a:r>
            <a:r>
              <a:rPr lang="zh-CN" altLang="en-US" dirty="0">
                <a:latin typeface="汉仪旗黑-45S" panose="02010600030101010101" charset="-122"/>
                <a:ea typeface="汉仪旗黑-45S" panose="02010600030101010101" charset="-122"/>
                <a:cs typeface="汉仪旗黑-45S" panose="02010600030101010101" charset="-122"/>
                <a:sym typeface="汉仪旗黑-45S" panose="02010600030101010101" charset="-122"/>
              </a:rPr>
              <a:t>自从</a:t>
            </a:r>
            <a:r>
              <a:rPr lang="en-US" altLang="zh-CN" dirty="0">
                <a:latin typeface="汉仪旗黑-45S" panose="02010600030101010101" charset="-122"/>
                <a:ea typeface="汉仪旗黑-45S" panose="02010600030101010101" charset="-122"/>
                <a:cs typeface="汉仪旗黑-45S" panose="02010600030101010101" charset="-122"/>
                <a:sym typeface="汉仪旗黑-45S" panose="02010600030101010101" charset="-122"/>
              </a:rPr>
              <a:t>1886</a:t>
            </a:r>
            <a:r>
              <a:rPr lang="zh-CN" altLang="en-US" dirty="0">
                <a:latin typeface="汉仪旗黑-45S" panose="02010600030101010101" charset="-122"/>
                <a:ea typeface="汉仪旗黑-45S" panose="02010600030101010101" charset="-122"/>
                <a:cs typeface="汉仪旗黑-45S" panose="02010600030101010101" charset="-122"/>
                <a:sym typeface="汉仪旗黑-45S" panose="02010600030101010101" charset="-122"/>
              </a:rPr>
              <a:t>年德国人发明了世界上第一辆以汽油做燃料的汽车以来，它使人类进一步向现代礼貌迈进，但同时也带来了交通事故这一灰色阴影。交通事故已成为“世界第一害”，一个永恒的话题。而中国是世界上交通事故死亡人数最多的国家之一。中国</a:t>
            </a:r>
            <a:r>
              <a:rPr lang="en-US" altLang="zh-CN" dirty="0">
                <a:latin typeface="汉仪旗黑-45S" panose="02010600030101010101" charset="-122"/>
                <a:ea typeface="汉仪旗黑-45S" panose="02010600030101010101" charset="-122"/>
                <a:cs typeface="汉仪旗黑-45S" panose="02010600030101010101" charset="-122"/>
                <a:sym typeface="汉仪旗黑-45S" panose="02010600030101010101" charset="-122"/>
              </a:rPr>
              <a:t>(</a:t>
            </a:r>
            <a:r>
              <a:rPr lang="zh-CN" altLang="en-US" dirty="0">
                <a:latin typeface="汉仪旗黑-45S" panose="02010600030101010101" charset="-122"/>
                <a:ea typeface="汉仪旗黑-45S" panose="02010600030101010101" charset="-122"/>
                <a:cs typeface="汉仪旗黑-45S" panose="02010600030101010101" charset="-122"/>
                <a:sym typeface="汉仪旗黑-45S" panose="02010600030101010101" charset="-122"/>
              </a:rPr>
              <a:t>未包括港澳台地区</a:t>
            </a:r>
            <a:r>
              <a:rPr lang="en-US" altLang="zh-CN" dirty="0">
                <a:latin typeface="汉仪旗黑-45S" panose="02010600030101010101" charset="-122"/>
                <a:ea typeface="汉仪旗黑-45S" panose="02010600030101010101" charset="-122"/>
                <a:cs typeface="汉仪旗黑-45S" panose="02010600030101010101" charset="-122"/>
                <a:sym typeface="汉仪旗黑-45S" panose="02010600030101010101" charset="-122"/>
              </a:rPr>
              <a:t>)</a:t>
            </a:r>
            <a:r>
              <a:rPr lang="zh-CN" altLang="en-US" dirty="0">
                <a:latin typeface="汉仪旗黑-45S" panose="02010600030101010101" charset="-122"/>
                <a:ea typeface="汉仪旗黑-45S" panose="02010600030101010101" charset="-122"/>
                <a:cs typeface="汉仪旗黑-45S" panose="02010600030101010101" charset="-122"/>
                <a:sym typeface="汉仪旗黑-45S" panose="02010600030101010101" charset="-122"/>
              </a:rPr>
              <a:t>每年交通事故</a:t>
            </a:r>
            <a:r>
              <a:rPr lang="en-US" altLang="zh-CN" dirty="0">
                <a:latin typeface="汉仪旗黑-45S" panose="02010600030101010101" charset="-122"/>
                <a:ea typeface="汉仪旗黑-45S" panose="02010600030101010101" charset="-122"/>
                <a:cs typeface="汉仪旗黑-45S" panose="02010600030101010101" charset="-122"/>
                <a:sym typeface="汉仪旗黑-45S" panose="02010600030101010101" charset="-122"/>
              </a:rPr>
              <a:t>50</a:t>
            </a:r>
            <a:r>
              <a:rPr lang="zh-CN" altLang="en-US" dirty="0">
                <a:latin typeface="汉仪旗黑-45S" panose="02010600030101010101" charset="-122"/>
                <a:ea typeface="汉仪旗黑-45S" panose="02010600030101010101" charset="-122"/>
                <a:cs typeface="汉仪旗黑-45S" panose="02010600030101010101" charset="-122"/>
                <a:sym typeface="汉仪旗黑-45S" panose="02010600030101010101" charset="-122"/>
              </a:rPr>
              <a:t>万起，因交通事故死亡人数均超过</a:t>
            </a:r>
            <a:r>
              <a:rPr lang="en-US" altLang="zh-CN" dirty="0">
                <a:latin typeface="汉仪旗黑-45S" panose="02010600030101010101" charset="-122"/>
                <a:ea typeface="汉仪旗黑-45S" panose="02010600030101010101" charset="-122"/>
                <a:cs typeface="汉仪旗黑-45S" panose="02010600030101010101" charset="-122"/>
                <a:sym typeface="汉仪旗黑-45S" panose="02010600030101010101" charset="-122"/>
              </a:rPr>
              <a:t>10</a:t>
            </a:r>
            <a:r>
              <a:rPr lang="zh-CN" altLang="en-US" dirty="0">
                <a:latin typeface="汉仪旗黑-45S" panose="02010600030101010101" charset="-122"/>
                <a:ea typeface="汉仪旗黑-45S" panose="02010600030101010101" charset="-122"/>
                <a:cs typeface="汉仪旗黑-45S" panose="02010600030101010101" charset="-122"/>
                <a:sym typeface="汉仪旗黑-45S" panose="02010600030101010101" charset="-122"/>
              </a:rPr>
              <a:t>万人，已经连续十余年居世界第一。全国平均每一天发生交通事故</a:t>
            </a:r>
            <a:r>
              <a:rPr lang="en-US" altLang="zh-CN" dirty="0">
                <a:latin typeface="汉仪旗黑-45S" panose="02010600030101010101" charset="-122"/>
                <a:ea typeface="汉仪旗黑-45S" panose="02010600030101010101" charset="-122"/>
                <a:cs typeface="汉仪旗黑-45S" panose="02010600030101010101" charset="-122"/>
                <a:sym typeface="汉仪旗黑-45S" panose="02010600030101010101" charset="-122"/>
              </a:rPr>
              <a:t>1600</a:t>
            </a:r>
            <a:r>
              <a:rPr lang="zh-CN" altLang="en-US" dirty="0">
                <a:latin typeface="汉仪旗黑-45S" panose="02010600030101010101" charset="-122"/>
                <a:ea typeface="汉仪旗黑-45S" panose="02010600030101010101" charset="-122"/>
                <a:cs typeface="汉仪旗黑-45S" panose="02010600030101010101" charset="-122"/>
                <a:sym typeface="汉仪旗黑-45S" panose="02010600030101010101" charset="-122"/>
              </a:rPr>
              <a:t>起，死亡</a:t>
            </a:r>
            <a:r>
              <a:rPr lang="en-US" altLang="zh-CN" dirty="0">
                <a:latin typeface="汉仪旗黑-45S" panose="02010600030101010101" charset="-122"/>
                <a:ea typeface="汉仪旗黑-45S" panose="02010600030101010101" charset="-122"/>
                <a:cs typeface="汉仪旗黑-45S" panose="02010600030101010101" charset="-122"/>
                <a:sym typeface="汉仪旗黑-45S" panose="02010600030101010101" charset="-122"/>
              </a:rPr>
              <a:t>257</a:t>
            </a:r>
            <a:r>
              <a:rPr lang="zh-CN" altLang="en-US" dirty="0">
                <a:latin typeface="汉仪旗黑-45S" panose="02010600030101010101" charset="-122"/>
                <a:ea typeface="汉仪旗黑-45S" panose="02010600030101010101" charset="-122"/>
                <a:cs typeface="汉仪旗黑-45S" panose="02010600030101010101" charset="-122"/>
                <a:sym typeface="汉仪旗黑-45S" panose="02010600030101010101" charset="-122"/>
              </a:rPr>
              <a:t>人，受伤</a:t>
            </a:r>
            <a:r>
              <a:rPr lang="en-US" altLang="zh-CN" dirty="0">
                <a:latin typeface="汉仪旗黑-45S" panose="02010600030101010101" charset="-122"/>
                <a:ea typeface="汉仪旗黑-45S" panose="02010600030101010101" charset="-122"/>
                <a:cs typeface="汉仪旗黑-45S" panose="02010600030101010101" charset="-122"/>
                <a:sym typeface="汉仪旗黑-45S" panose="02010600030101010101" charset="-122"/>
              </a:rPr>
              <a:t>1147</a:t>
            </a:r>
            <a:r>
              <a:rPr lang="zh-CN" altLang="en-US" dirty="0">
                <a:latin typeface="汉仪旗黑-45S" panose="02010600030101010101" charset="-122"/>
                <a:ea typeface="汉仪旗黑-45S" panose="02010600030101010101" charset="-122"/>
                <a:cs typeface="汉仪旗黑-45S" panose="02010600030101010101" charset="-122"/>
                <a:sym typeface="汉仪旗黑-45S" panose="02010600030101010101" charset="-122"/>
              </a:rPr>
              <a:t>人，其中中小学生占总人数的８％左右。直接经济损失</a:t>
            </a:r>
            <a:r>
              <a:rPr lang="en-US" altLang="zh-CN" dirty="0">
                <a:latin typeface="汉仪旗黑-45S" panose="02010600030101010101" charset="-122"/>
                <a:ea typeface="汉仪旗黑-45S" panose="02010600030101010101" charset="-122"/>
                <a:cs typeface="汉仪旗黑-45S" panose="02010600030101010101" charset="-122"/>
                <a:sym typeface="汉仪旗黑-45S" panose="02010600030101010101" charset="-122"/>
              </a:rPr>
              <a:t>731</a:t>
            </a:r>
            <a:r>
              <a:rPr lang="zh-CN" altLang="en-US" dirty="0">
                <a:latin typeface="汉仪旗黑-45S" panose="02010600030101010101" charset="-122"/>
                <a:ea typeface="汉仪旗黑-45S" panose="02010600030101010101" charset="-122"/>
                <a:cs typeface="汉仪旗黑-45S" panose="02010600030101010101" charset="-122"/>
                <a:sym typeface="汉仪旗黑-45S" panose="02010600030101010101" charset="-122"/>
              </a:rPr>
              <a:t>万。年经济损失</a:t>
            </a:r>
            <a:r>
              <a:rPr lang="en-US" altLang="zh-CN" dirty="0">
                <a:latin typeface="汉仪旗黑-45S" panose="02010600030101010101" charset="-122"/>
                <a:ea typeface="汉仪旗黑-45S" panose="02010600030101010101" charset="-122"/>
                <a:cs typeface="汉仪旗黑-45S" panose="02010600030101010101" charset="-122"/>
                <a:sym typeface="汉仪旗黑-45S" panose="02010600030101010101" charset="-122"/>
              </a:rPr>
              <a:t>33</a:t>
            </a:r>
            <a:r>
              <a:rPr lang="zh-CN" altLang="en-US" dirty="0">
                <a:latin typeface="汉仪旗黑-45S" panose="02010600030101010101" charset="-122"/>
                <a:ea typeface="汉仪旗黑-45S" panose="02010600030101010101" charset="-122"/>
                <a:cs typeface="汉仪旗黑-45S" panose="02010600030101010101" charset="-122"/>
                <a:sym typeface="汉仪旗黑-45S" panose="02010600030101010101" charset="-122"/>
              </a:rPr>
              <a:t>亿多元，能够养活</a:t>
            </a:r>
            <a:r>
              <a:rPr lang="en-US" altLang="zh-CN" dirty="0">
                <a:latin typeface="汉仪旗黑-45S" panose="02010600030101010101" charset="-122"/>
                <a:ea typeface="汉仪旗黑-45S" panose="02010600030101010101" charset="-122"/>
                <a:cs typeface="汉仪旗黑-45S" panose="02010600030101010101" charset="-122"/>
                <a:sym typeface="汉仪旗黑-45S" panose="02010600030101010101" charset="-122"/>
              </a:rPr>
              <a:t>100</a:t>
            </a:r>
            <a:r>
              <a:rPr lang="zh-CN" altLang="en-US" dirty="0">
                <a:latin typeface="汉仪旗黑-45S" panose="02010600030101010101" charset="-122"/>
                <a:ea typeface="汉仪旗黑-45S" panose="02010600030101010101" charset="-122"/>
                <a:cs typeface="汉仪旗黑-45S" panose="02010600030101010101" charset="-122"/>
                <a:sym typeface="汉仪旗黑-45S" panose="02010600030101010101" charset="-122"/>
              </a:rPr>
              <a:t>万个下岗职工；能够使</a:t>
            </a:r>
            <a:r>
              <a:rPr lang="en-US" altLang="zh-CN" dirty="0">
                <a:latin typeface="汉仪旗黑-45S" panose="02010600030101010101" charset="-122"/>
                <a:ea typeface="汉仪旗黑-45S" panose="02010600030101010101" charset="-122"/>
                <a:cs typeface="汉仪旗黑-45S" panose="02010600030101010101" charset="-122"/>
                <a:sym typeface="汉仪旗黑-45S" panose="02010600030101010101" charset="-122"/>
              </a:rPr>
              <a:t>200</a:t>
            </a:r>
            <a:r>
              <a:rPr lang="zh-CN" altLang="en-US" dirty="0">
                <a:latin typeface="汉仪旗黑-45S" panose="02010600030101010101" charset="-122"/>
                <a:ea typeface="汉仪旗黑-45S" panose="02010600030101010101" charset="-122"/>
                <a:cs typeface="汉仪旗黑-45S" panose="02010600030101010101" charset="-122"/>
                <a:sym typeface="汉仪旗黑-45S" panose="02010600030101010101" charset="-122"/>
              </a:rPr>
              <a:t>万个穷困地区失学儿童重新走进学堂，改变他们的人生轨迹。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1660641" y="1407555"/>
            <a:ext cx="1303916" cy="40772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锐字真言体免费商用" panose="02010600030101010101" pitchFamily="2" charset="-122"/>
                <a:ea typeface="锐字真言体免费商用" panose="02010600030101010101" pitchFamily="2" charset="-122"/>
              </a:rPr>
              <a:t>案例</a:t>
            </a:r>
            <a:endParaRPr lang="zh-CN" altLang="en-US" sz="2000" dirty="0">
              <a:latin typeface="锐字真言体免费商用" panose="02010600030101010101" pitchFamily="2" charset="-122"/>
              <a:ea typeface="锐字真言体免费商用" panose="02010600030101010101" pitchFamily="2" charset="-122"/>
            </a:endParaRPr>
          </a:p>
        </p:txBody>
      </p:sp>
      <p:pic>
        <p:nvPicPr>
          <p:cNvPr id="8" name="图片 7" descr="学校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810" y="123190"/>
            <a:ext cx="1833880" cy="4260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6584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A1CCEC"/>
              </a:gs>
              <a:gs pos="36000">
                <a:srgbClr val="FAFCF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480631" y="549275"/>
            <a:ext cx="11230739" cy="5642279"/>
          </a:xfrm>
          <a:prstGeom prst="roundRect">
            <a:avLst>
              <a:gd name="adj" fmla="val 3499"/>
            </a:avLst>
          </a:prstGeom>
          <a:solidFill>
            <a:schemeClr val="bg1"/>
          </a:solidFill>
          <a:ln>
            <a:noFill/>
          </a:ln>
          <a:effectLst>
            <a:outerShdw blurRad="127000" dist="38100" dir="5400000" sx="102000" sy="102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0" name="任意多边形: 形状 9"/>
          <p:cNvSpPr/>
          <p:nvPr/>
        </p:nvSpPr>
        <p:spPr>
          <a:xfrm>
            <a:off x="-358571" y="5474157"/>
            <a:ext cx="6671876" cy="1137397"/>
          </a:xfrm>
          <a:custGeom>
            <a:avLst/>
            <a:gdLst>
              <a:gd name="connsiteX0" fmla="*/ 3335938 w 6671876"/>
              <a:gd name="connsiteY0" fmla="*/ 0 h 1137397"/>
              <a:gd name="connsiteX1" fmla="*/ 6599381 w 6671876"/>
              <a:gd name="connsiteY1" fmla="*/ 1055609 h 1137397"/>
              <a:gd name="connsiteX2" fmla="*/ 6671876 w 6671876"/>
              <a:gd name="connsiteY2" fmla="*/ 1137397 h 1137397"/>
              <a:gd name="connsiteX3" fmla="*/ 0 w 6671876"/>
              <a:gd name="connsiteY3" fmla="*/ 1137397 h 1137397"/>
              <a:gd name="connsiteX4" fmla="*/ 72495 w 6671876"/>
              <a:gd name="connsiteY4" fmla="*/ 1055609 h 1137397"/>
              <a:gd name="connsiteX5" fmla="*/ 3335938 w 6671876"/>
              <a:gd name="connsiteY5" fmla="*/ 0 h 1137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71876" h="1137397">
                <a:moveTo>
                  <a:pt x="3335938" y="0"/>
                </a:moveTo>
                <a:cubicBezTo>
                  <a:pt x="4745137" y="0"/>
                  <a:pt x="5970898" y="426841"/>
                  <a:pt x="6599381" y="1055609"/>
                </a:cubicBezTo>
                <a:lnTo>
                  <a:pt x="6671876" y="1137397"/>
                </a:lnTo>
                <a:lnTo>
                  <a:pt x="0" y="1137397"/>
                </a:lnTo>
                <a:lnTo>
                  <a:pt x="72495" y="1055609"/>
                </a:lnTo>
                <a:cubicBezTo>
                  <a:pt x="700979" y="426841"/>
                  <a:pt x="1926740" y="0"/>
                  <a:pt x="3335938" y="0"/>
                </a:cubicBezTo>
                <a:close/>
              </a:path>
            </a:pathLst>
          </a:custGeom>
          <a:solidFill>
            <a:srgbClr val="BAD2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: 形状 10"/>
          <p:cNvSpPr/>
          <p:nvPr/>
        </p:nvSpPr>
        <p:spPr>
          <a:xfrm>
            <a:off x="7185510" y="5590587"/>
            <a:ext cx="5019562" cy="1275257"/>
          </a:xfrm>
          <a:custGeom>
            <a:avLst/>
            <a:gdLst>
              <a:gd name="connsiteX0" fmla="*/ 5572125 w 5572125"/>
              <a:gd name="connsiteY0" fmla="*/ 0 h 1314450"/>
              <a:gd name="connsiteX1" fmla="*/ 2667000 w 5572125"/>
              <a:gd name="connsiteY1" fmla="*/ 266700 h 1314450"/>
              <a:gd name="connsiteX2" fmla="*/ 0 w 5572125"/>
              <a:gd name="connsiteY2" fmla="*/ 1314450 h 1314450"/>
              <a:gd name="connsiteX3" fmla="*/ 5572125 w 5572125"/>
              <a:gd name="connsiteY3" fmla="*/ 1295400 h 1314450"/>
              <a:gd name="connsiteX4" fmla="*/ 5572125 w 5572125"/>
              <a:gd name="connsiteY4" fmla="*/ 0 h 1314450"/>
              <a:gd name="connsiteX0-1" fmla="*/ 5572125 w 5572125"/>
              <a:gd name="connsiteY0-2" fmla="*/ 0 h 1331259"/>
              <a:gd name="connsiteX1-3" fmla="*/ 2667000 w 5572125"/>
              <a:gd name="connsiteY1-4" fmla="*/ 266700 h 1331259"/>
              <a:gd name="connsiteX2-5" fmla="*/ 0 w 5572125"/>
              <a:gd name="connsiteY2-6" fmla="*/ 1314450 h 1331259"/>
              <a:gd name="connsiteX3-7" fmla="*/ 5554196 w 5572125"/>
              <a:gd name="connsiteY3-8" fmla="*/ 1331259 h 1331259"/>
              <a:gd name="connsiteX4-9" fmla="*/ 5572125 w 5572125"/>
              <a:gd name="connsiteY4-10" fmla="*/ 0 h 1331259"/>
              <a:gd name="connsiteX0-11" fmla="*/ 5482478 w 5554196"/>
              <a:gd name="connsiteY0-12" fmla="*/ 0 h 1319671"/>
              <a:gd name="connsiteX1-13" fmla="*/ 2667000 w 5554196"/>
              <a:gd name="connsiteY1-14" fmla="*/ 255112 h 1319671"/>
              <a:gd name="connsiteX2-15" fmla="*/ 0 w 5554196"/>
              <a:gd name="connsiteY2-16" fmla="*/ 1302862 h 1319671"/>
              <a:gd name="connsiteX3-17" fmla="*/ 5554196 w 5554196"/>
              <a:gd name="connsiteY3-18" fmla="*/ 1319671 h 1319671"/>
              <a:gd name="connsiteX4-19" fmla="*/ 5482478 w 5554196"/>
              <a:gd name="connsiteY4-20" fmla="*/ 0 h 1319671"/>
              <a:gd name="connsiteX0-21" fmla="*/ 5482478 w 5482478"/>
              <a:gd name="connsiteY0-22" fmla="*/ 0 h 1308082"/>
              <a:gd name="connsiteX1-23" fmla="*/ 2667000 w 5482478"/>
              <a:gd name="connsiteY1-24" fmla="*/ 255112 h 1308082"/>
              <a:gd name="connsiteX2-25" fmla="*/ 0 w 5482478"/>
              <a:gd name="connsiteY2-26" fmla="*/ 1302862 h 1308082"/>
              <a:gd name="connsiteX3-27" fmla="*/ 5303185 w 5482478"/>
              <a:gd name="connsiteY3-28" fmla="*/ 1308082 h 1308082"/>
              <a:gd name="connsiteX4-29" fmla="*/ 5482478 w 5482478"/>
              <a:gd name="connsiteY4-30" fmla="*/ 0 h 1308082"/>
              <a:gd name="connsiteX0-31" fmla="*/ 5482478 w 5482479"/>
              <a:gd name="connsiteY0-32" fmla="*/ 0 h 1308082"/>
              <a:gd name="connsiteX1-33" fmla="*/ 2667000 w 5482479"/>
              <a:gd name="connsiteY1-34" fmla="*/ 255112 h 1308082"/>
              <a:gd name="connsiteX2-35" fmla="*/ 0 w 5482479"/>
              <a:gd name="connsiteY2-36" fmla="*/ 1302862 h 1308082"/>
              <a:gd name="connsiteX3-37" fmla="*/ 5482479 w 5482479"/>
              <a:gd name="connsiteY3-38" fmla="*/ 1308082 h 1308082"/>
              <a:gd name="connsiteX4-39" fmla="*/ 5482478 w 5482479"/>
              <a:gd name="connsiteY4-40" fmla="*/ 0 h 13080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482479" h="1308082">
                <a:moveTo>
                  <a:pt x="5482478" y="0"/>
                </a:moveTo>
                <a:cubicBezTo>
                  <a:pt x="4494259" y="23812"/>
                  <a:pt x="3580746" y="37968"/>
                  <a:pt x="2667000" y="255112"/>
                </a:cubicBezTo>
                <a:cubicBezTo>
                  <a:pt x="1753254" y="472256"/>
                  <a:pt x="869156" y="888524"/>
                  <a:pt x="0" y="1302862"/>
                </a:cubicBezTo>
                <a:lnTo>
                  <a:pt x="5482479" y="1308082"/>
                </a:lnTo>
                <a:cubicBezTo>
                  <a:pt x="5482479" y="872055"/>
                  <a:pt x="5482478" y="436027"/>
                  <a:pt x="5482478" y="0"/>
                </a:cubicBezTo>
                <a:close/>
              </a:path>
            </a:pathLst>
          </a:custGeom>
          <a:solidFill>
            <a:srgbClr val="D5E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-84335" y="6340952"/>
            <a:ext cx="12360671" cy="529747"/>
            <a:chOff x="-84335" y="5963736"/>
            <a:chExt cx="12360671" cy="894263"/>
          </a:xfrm>
        </p:grpSpPr>
        <p:sp>
          <p:nvSpPr>
            <p:cNvPr id="13" name="矩形 12"/>
            <p:cNvSpPr/>
            <p:nvPr/>
          </p:nvSpPr>
          <p:spPr>
            <a:xfrm>
              <a:off x="0" y="5963736"/>
              <a:ext cx="12192000" cy="89426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-84335" y="6385952"/>
              <a:ext cx="12360671" cy="49831"/>
              <a:chOff x="249923" y="6209746"/>
              <a:chExt cx="12360671" cy="49831"/>
            </a:xfrm>
          </p:grpSpPr>
          <p:sp>
            <p:nvSpPr>
              <p:cNvPr id="15" name="矩形 14"/>
              <p:cNvSpPr/>
              <p:nvPr/>
            </p:nvSpPr>
            <p:spPr>
              <a:xfrm rot="10800000" flipV="1">
                <a:off x="249923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 15"/>
              <p:cNvSpPr/>
              <p:nvPr/>
            </p:nvSpPr>
            <p:spPr>
              <a:xfrm rot="10800000" flipV="1">
                <a:off x="1300884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 16"/>
              <p:cNvSpPr/>
              <p:nvPr/>
            </p:nvSpPr>
            <p:spPr>
              <a:xfrm rot="10800000" flipV="1">
                <a:off x="2351845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 17"/>
              <p:cNvSpPr/>
              <p:nvPr/>
            </p:nvSpPr>
            <p:spPr>
              <a:xfrm rot="10800000" flipV="1">
                <a:off x="3402806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 18"/>
              <p:cNvSpPr/>
              <p:nvPr/>
            </p:nvSpPr>
            <p:spPr>
              <a:xfrm rot="10800000" flipV="1">
                <a:off x="4453767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 19"/>
              <p:cNvSpPr/>
              <p:nvPr/>
            </p:nvSpPr>
            <p:spPr>
              <a:xfrm rot="10800000" flipV="1">
                <a:off x="5504728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 20"/>
              <p:cNvSpPr/>
              <p:nvPr/>
            </p:nvSpPr>
            <p:spPr>
              <a:xfrm rot="10800000" flipV="1">
                <a:off x="6555689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 rot="10800000" flipV="1">
                <a:off x="7606650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矩形 22"/>
              <p:cNvSpPr/>
              <p:nvPr/>
            </p:nvSpPr>
            <p:spPr>
              <a:xfrm rot="10800000" flipV="1">
                <a:off x="8657611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矩形 23"/>
              <p:cNvSpPr/>
              <p:nvPr/>
            </p:nvSpPr>
            <p:spPr>
              <a:xfrm rot="10800000" flipV="1">
                <a:off x="9708572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矩形 24"/>
              <p:cNvSpPr/>
              <p:nvPr/>
            </p:nvSpPr>
            <p:spPr>
              <a:xfrm rot="10800000" flipV="1">
                <a:off x="10759533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 rot="10800000" flipV="1">
                <a:off x="11810494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5805842" y="5308833"/>
            <a:ext cx="2807143" cy="1546214"/>
            <a:chOff x="22777" y="4320579"/>
            <a:chExt cx="2982171" cy="1642622"/>
          </a:xfrm>
        </p:grpSpPr>
        <p:sp>
          <p:nvSpPr>
            <p:cNvPr id="28" name="矩形: 圆角 27"/>
            <p:cNvSpPr/>
            <p:nvPr/>
          </p:nvSpPr>
          <p:spPr>
            <a:xfrm>
              <a:off x="91159" y="4657168"/>
              <a:ext cx="454333" cy="274387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22777" y="4792744"/>
              <a:ext cx="582032" cy="1168951"/>
              <a:chOff x="6831076" y="-595313"/>
              <a:chExt cx="1241416" cy="1573239"/>
            </a:xfrm>
          </p:grpSpPr>
          <p:sp>
            <p:nvSpPr>
              <p:cNvPr id="178" name="矩形 177"/>
              <p:cNvSpPr/>
              <p:nvPr/>
            </p:nvSpPr>
            <p:spPr>
              <a:xfrm>
                <a:off x="6831076" y="-595313"/>
                <a:ext cx="1241416" cy="8527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79" name="矩形 178"/>
              <p:cNvSpPr/>
              <p:nvPr/>
            </p:nvSpPr>
            <p:spPr>
              <a:xfrm>
                <a:off x="6895044" y="-510043"/>
                <a:ext cx="1113481" cy="148635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80" name="组合 179"/>
              <p:cNvGrpSpPr/>
              <p:nvPr/>
            </p:nvGrpSpPr>
            <p:grpSpPr>
              <a:xfrm>
                <a:off x="7029337" y="-342621"/>
                <a:ext cx="844895" cy="145418"/>
                <a:chOff x="7021531" y="-342621"/>
                <a:chExt cx="844895" cy="145418"/>
              </a:xfrm>
            </p:grpSpPr>
            <p:sp>
              <p:nvSpPr>
                <p:cNvPr id="202" name="矩形 201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3" name="矩形 202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4" name="矩形 203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5" name="矩形 204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1" name="组合 180"/>
              <p:cNvGrpSpPr/>
              <p:nvPr/>
            </p:nvGrpSpPr>
            <p:grpSpPr>
              <a:xfrm>
                <a:off x="7029337" y="-81064"/>
                <a:ext cx="844895" cy="145418"/>
                <a:chOff x="7021531" y="-342621"/>
                <a:chExt cx="844895" cy="145418"/>
              </a:xfrm>
            </p:grpSpPr>
            <p:sp>
              <p:nvSpPr>
                <p:cNvPr id="198" name="矩形 197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9" name="矩形 198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0" name="矩形 199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1" name="矩形 200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2" name="组合 181"/>
              <p:cNvGrpSpPr/>
              <p:nvPr/>
            </p:nvGrpSpPr>
            <p:grpSpPr>
              <a:xfrm>
                <a:off x="7029337" y="180493"/>
                <a:ext cx="844895" cy="145418"/>
                <a:chOff x="7021531" y="-342621"/>
                <a:chExt cx="844895" cy="145418"/>
              </a:xfrm>
            </p:grpSpPr>
            <p:sp>
              <p:nvSpPr>
                <p:cNvPr id="194" name="矩形 193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5" name="矩形 194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6" name="矩形 195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7" name="矩形 196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3" name="组合 182"/>
              <p:cNvGrpSpPr/>
              <p:nvPr/>
            </p:nvGrpSpPr>
            <p:grpSpPr>
              <a:xfrm>
                <a:off x="7029337" y="442050"/>
                <a:ext cx="844895" cy="145418"/>
                <a:chOff x="7021531" y="-342621"/>
                <a:chExt cx="844895" cy="145418"/>
              </a:xfrm>
            </p:grpSpPr>
            <p:sp>
              <p:nvSpPr>
                <p:cNvPr id="190" name="矩形 189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1" name="矩形 190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2" name="矩形 191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3" name="矩形 192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4" name="组合 183"/>
              <p:cNvGrpSpPr/>
              <p:nvPr/>
            </p:nvGrpSpPr>
            <p:grpSpPr>
              <a:xfrm>
                <a:off x="7029337" y="703607"/>
                <a:ext cx="844895" cy="145418"/>
                <a:chOff x="7021531" y="-342621"/>
                <a:chExt cx="844895" cy="145418"/>
              </a:xfrm>
            </p:grpSpPr>
            <p:sp>
              <p:nvSpPr>
                <p:cNvPr id="186" name="矩形 185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7" name="矩形 186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8" name="矩形 187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9" name="矩形 188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85" name="矩形 184"/>
              <p:cNvSpPr/>
              <p:nvPr/>
            </p:nvSpPr>
            <p:spPr>
              <a:xfrm>
                <a:off x="6885295" y="-508430"/>
                <a:ext cx="546394" cy="1486356"/>
              </a:xfrm>
              <a:prstGeom prst="rect">
                <a:avLst/>
              </a:prstGeom>
              <a:solidFill>
                <a:schemeClr val="accent4">
                  <a:lumMod val="75000"/>
                  <a:alpha val="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750708" y="4320579"/>
              <a:ext cx="510354" cy="1642622"/>
              <a:chOff x="430877" y="4320579"/>
              <a:chExt cx="510354" cy="1642622"/>
            </a:xfrm>
          </p:grpSpPr>
          <p:grpSp>
            <p:nvGrpSpPr>
              <p:cNvPr id="148" name="组合 147"/>
              <p:cNvGrpSpPr/>
              <p:nvPr/>
            </p:nvGrpSpPr>
            <p:grpSpPr>
              <a:xfrm>
                <a:off x="430877" y="4494569"/>
                <a:ext cx="510354" cy="1468632"/>
                <a:chOff x="6831076" y="-595313"/>
                <a:chExt cx="1241416" cy="1573239"/>
              </a:xfrm>
            </p:grpSpPr>
            <p:sp>
              <p:nvSpPr>
                <p:cNvPr id="150" name="矩形 149"/>
                <p:cNvSpPr/>
                <p:nvPr/>
              </p:nvSpPr>
              <p:spPr>
                <a:xfrm>
                  <a:off x="6831076" y="-595313"/>
                  <a:ext cx="1241416" cy="85271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1" name="矩形 150"/>
                <p:cNvSpPr/>
                <p:nvPr/>
              </p:nvSpPr>
              <p:spPr>
                <a:xfrm>
                  <a:off x="6895044" y="-510043"/>
                  <a:ext cx="1113481" cy="1486356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52" name="组合 151"/>
                <p:cNvGrpSpPr/>
                <p:nvPr/>
              </p:nvGrpSpPr>
              <p:grpSpPr>
                <a:xfrm>
                  <a:off x="7029337" y="-342621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174" name="矩形 173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5" name="矩形 174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6" name="矩形 175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7" name="矩形 176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53" name="组合 152"/>
                <p:cNvGrpSpPr/>
                <p:nvPr/>
              </p:nvGrpSpPr>
              <p:grpSpPr>
                <a:xfrm>
                  <a:off x="7029337" y="-81064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170" name="矩形 169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1" name="矩形 170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2" name="矩形 171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3" name="矩形 172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54" name="组合 153"/>
                <p:cNvGrpSpPr/>
                <p:nvPr/>
              </p:nvGrpSpPr>
              <p:grpSpPr>
                <a:xfrm>
                  <a:off x="7029337" y="180493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166" name="矩形 165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7" name="矩形 166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8" name="矩形 167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9" name="矩形 168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55" name="组合 154"/>
                <p:cNvGrpSpPr/>
                <p:nvPr/>
              </p:nvGrpSpPr>
              <p:grpSpPr>
                <a:xfrm>
                  <a:off x="7029337" y="442050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162" name="矩形 161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3" name="矩形 162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4" name="矩形 163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5" name="矩形 164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56" name="组合 155"/>
                <p:cNvGrpSpPr/>
                <p:nvPr/>
              </p:nvGrpSpPr>
              <p:grpSpPr>
                <a:xfrm>
                  <a:off x="7029337" y="703607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158" name="矩形 157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59" name="矩形 158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0" name="矩形 159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1" name="矩形 160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57" name="矩形 156"/>
                <p:cNvSpPr/>
                <p:nvPr/>
              </p:nvSpPr>
              <p:spPr>
                <a:xfrm>
                  <a:off x="6885295" y="-508430"/>
                  <a:ext cx="546394" cy="1486356"/>
                </a:xfrm>
                <a:prstGeom prst="rect">
                  <a:avLst/>
                </a:prstGeom>
                <a:solidFill>
                  <a:schemeClr val="accent4">
                    <a:lumMod val="75000"/>
                    <a:alpha val="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49" name="椭圆 148"/>
              <p:cNvSpPr/>
              <p:nvPr/>
            </p:nvSpPr>
            <p:spPr>
              <a:xfrm>
                <a:off x="520140" y="4320579"/>
                <a:ext cx="317065" cy="317065"/>
              </a:xfrm>
              <a:prstGeom prst="ellipse">
                <a:avLst/>
              </a:prstGeom>
              <a:solidFill>
                <a:srgbClr val="BF9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235604" y="5318811"/>
              <a:ext cx="510354" cy="644390"/>
              <a:chOff x="6831076" y="-595313"/>
              <a:chExt cx="1241416" cy="1573239"/>
            </a:xfrm>
          </p:grpSpPr>
          <p:sp>
            <p:nvSpPr>
              <p:cNvPr id="120" name="矩形 119"/>
              <p:cNvSpPr/>
              <p:nvPr/>
            </p:nvSpPr>
            <p:spPr>
              <a:xfrm>
                <a:off x="6831076" y="-595313"/>
                <a:ext cx="1241416" cy="85271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矩形 120"/>
              <p:cNvSpPr/>
              <p:nvPr/>
            </p:nvSpPr>
            <p:spPr>
              <a:xfrm>
                <a:off x="6895044" y="-510043"/>
                <a:ext cx="1113481" cy="148635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22" name="组合 121"/>
              <p:cNvGrpSpPr/>
              <p:nvPr/>
            </p:nvGrpSpPr>
            <p:grpSpPr>
              <a:xfrm>
                <a:off x="7029337" y="-342621"/>
                <a:ext cx="844895" cy="145418"/>
                <a:chOff x="7021531" y="-342621"/>
                <a:chExt cx="844895" cy="145418"/>
              </a:xfrm>
            </p:grpSpPr>
            <p:sp>
              <p:nvSpPr>
                <p:cNvPr id="144" name="矩形 143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5" name="矩形 144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6" name="矩形 145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7" name="矩形 146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3" name="组合 122"/>
              <p:cNvGrpSpPr/>
              <p:nvPr/>
            </p:nvGrpSpPr>
            <p:grpSpPr>
              <a:xfrm>
                <a:off x="7029337" y="-81064"/>
                <a:ext cx="844895" cy="145418"/>
                <a:chOff x="7021531" y="-342621"/>
                <a:chExt cx="844895" cy="145418"/>
              </a:xfrm>
            </p:grpSpPr>
            <p:sp>
              <p:nvSpPr>
                <p:cNvPr id="140" name="矩形 139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1" name="矩形 140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2" name="矩形 141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3" name="矩形 142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4" name="组合 123"/>
              <p:cNvGrpSpPr/>
              <p:nvPr/>
            </p:nvGrpSpPr>
            <p:grpSpPr>
              <a:xfrm>
                <a:off x="7029337" y="180493"/>
                <a:ext cx="844895" cy="145418"/>
                <a:chOff x="7021531" y="-342621"/>
                <a:chExt cx="844895" cy="145418"/>
              </a:xfrm>
            </p:grpSpPr>
            <p:sp>
              <p:nvSpPr>
                <p:cNvPr id="136" name="矩形 135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7" name="矩形 136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8" name="矩形 137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9" name="矩形 138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5" name="组合 124"/>
              <p:cNvGrpSpPr/>
              <p:nvPr/>
            </p:nvGrpSpPr>
            <p:grpSpPr>
              <a:xfrm>
                <a:off x="7029337" y="442050"/>
                <a:ext cx="844895" cy="145418"/>
                <a:chOff x="7021531" y="-342621"/>
                <a:chExt cx="844895" cy="145418"/>
              </a:xfrm>
            </p:grpSpPr>
            <p:sp>
              <p:nvSpPr>
                <p:cNvPr id="132" name="矩形 131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3" name="矩形 132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4" name="矩形 133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5" name="矩形 134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6" name="组合 125"/>
              <p:cNvGrpSpPr/>
              <p:nvPr/>
            </p:nvGrpSpPr>
            <p:grpSpPr>
              <a:xfrm>
                <a:off x="7029337" y="703607"/>
                <a:ext cx="844895" cy="145418"/>
                <a:chOff x="7021531" y="-342621"/>
                <a:chExt cx="844895" cy="145418"/>
              </a:xfrm>
            </p:grpSpPr>
            <p:sp>
              <p:nvSpPr>
                <p:cNvPr id="128" name="矩形 127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9" name="矩形 128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0" name="矩形 129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1" name="矩形 130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27" name="矩形 126"/>
              <p:cNvSpPr/>
              <p:nvPr/>
            </p:nvSpPr>
            <p:spPr>
              <a:xfrm>
                <a:off x="6885295" y="-508430"/>
                <a:ext cx="546394" cy="1486356"/>
              </a:xfrm>
              <a:prstGeom prst="rect">
                <a:avLst/>
              </a:prstGeom>
              <a:solidFill>
                <a:schemeClr val="accent4">
                  <a:lumMod val="75000"/>
                  <a:alpha val="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1283583" y="4642389"/>
              <a:ext cx="469663" cy="1320811"/>
              <a:chOff x="6567489" y="-1166624"/>
              <a:chExt cx="762000" cy="2142937"/>
            </a:xfrm>
          </p:grpSpPr>
          <p:grpSp>
            <p:nvGrpSpPr>
              <p:cNvPr id="94" name="组合 93"/>
              <p:cNvGrpSpPr/>
              <p:nvPr/>
            </p:nvGrpSpPr>
            <p:grpSpPr>
              <a:xfrm>
                <a:off x="6567489" y="-846387"/>
                <a:ext cx="762000" cy="1822700"/>
                <a:chOff x="6567489" y="-846387"/>
                <a:chExt cx="762000" cy="1822700"/>
              </a:xfrm>
            </p:grpSpPr>
            <p:sp>
              <p:nvSpPr>
                <p:cNvPr id="118" name="矩形 117"/>
                <p:cNvSpPr/>
                <p:nvPr/>
              </p:nvSpPr>
              <p:spPr>
                <a:xfrm>
                  <a:off x="6567489" y="-222487"/>
                  <a:ext cx="762000" cy="119880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9" name="矩形 118"/>
                <p:cNvSpPr/>
                <p:nvPr/>
              </p:nvSpPr>
              <p:spPr>
                <a:xfrm>
                  <a:off x="6648452" y="-846387"/>
                  <a:ext cx="600074" cy="119880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5" name="组合 94"/>
              <p:cNvGrpSpPr/>
              <p:nvPr/>
            </p:nvGrpSpPr>
            <p:grpSpPr>
              <a:xfrm>
                <a:off x="6753404" y="-724278"/>
                <a:ext cx="390170" cy="1578482"/>
                <a:chOff x="6753404" y="-794065"/>
                <a:chExt cx="390170" cy="1578482"/>
              </a:xfrm>
            </p:grpSpPr>
            <p:grpSp>
              <p:nvGrpSpPr>
                <p:cNvPr id="97" name="组合 96"/>
                <p:cNvGrpSpPr/>
                <p:nvPr/>
              </p:nvGrpSpPr>
              <p:grpSpPr>
                <a:xfrm>
                  <a:off x="6753404" y="-77533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16" name="矩形 115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7" name="矩形 116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8" name="组合 97"/>
                <p:cNvGrpSpPr/>
                <p:nvPr/>
              </p:nvGrpSpPr>
              <p:grpSpPr>
                <a:xfrm>
                  <a:off x="6753404" y="161311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14" name="矩形 113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5" name="矩形 114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9" name="组合 98"/>
                <p:cNvGrpSpPr/>
                <p:nvPr/>
              </p:nvGrpSpPr>
              <p:grpSpPr>
                <a:xfrm>
                  <a:off x="6753404" y="400155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12" name="矩形 111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3" name="矩形 112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00" name="组合 99"/>
                <p:cNvGrpSpPr/>
                <p:nvPr/>
              </p:nvGrpSpPr>
              <p:grpSpPr>
                <a:xfrm>
                  <a:off x="6753404" y="638999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10" name="矩形 109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1" name="矩形 110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01" name="组合 100"/>
                <p:cNvGrpSpPr/>
                <p:nvPr/>
              </p:nvGrpSpPr>
              <p:grpSpPr>
                <a:xfrm>
                  <a:off x="6753404" y="-316377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08" name="矩形 107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9" name="矩形 108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02" name="组合 101"/>
                <p:cNvGrpSpPr/>
                <p:nvPr/>
              </p:nvGrpSpPr>
              <p:grpSpPr>
                <a:xfrm>
                  <a:off x="6753404" y="-555221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06" name="矩形 105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7" name="矩形 106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03" name="组合 102"/>
                <p:cNvGrpSpPr/>
                <p:nvPr/>
              </p:nvGrpSpPr>
              <p:grpSpPr>
                <a:xfrm>
                  <a:off x="6753404" y="-794065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04" name="矩形 103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5" name="矩形 104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96" name="等腰三角形 95"/>
              <p:cNvSpPr/>
              <p:nvPr/>
            </p:nvSpPr>
            <p:spPr>
              <a:xfrm>
                <a:off x="6648452" y="-1166624"/>
                <a:ext cx="600073" cy="319088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2575804" y="5177385"/>
              <a:ext cx="429144" cy="785815"/>
              <a:chOff x="6831076" y="-1295256"/>
              <a:chExt cx="1241416" cy="2273182"/>
            </a:xfrm>
          </p:grpSpPr>
          <p:sp>
            <p:nvSpPr>
              <p:cNvPr id="65" name="矩形 64"/>
              <p:cNvSpPr/>
              <p:nvPr/>
            </p:nvSpPr>
            <p:spPr>
              <a:xfrm>
                <a:off x="6831076" y="-1059024"/>
                <a:ext cx="1241416" cy="54898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6895044" y="-510043"/>
                <a:ext cx="1113481" cy="148635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7" name="组合 66"/>
              <p:cNvGrpSpPr/>
              <p:nvPr/>
            </p:nvGrpSpPr>
            <p:grpSpPr>
              <a:xfrm>
                <a:off x="7029337" y="-342621"/>
                <a:ext cx="844895" cy="145418"/>
                <a:chOff x="7021531" y="-342621"/>
                <a:chExt cx="844895" cy="145418"/>
              </a:xfrm>
            </p:grpSpPr>
            <p:sp>
              <p:nvSpPr>
                <p:cNvPr id="90" name="矩形 89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1" name="矩形 90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2" name="矩形 91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3" name="矩形 92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8" name="组合 67"/>
              <p:cNvGrpSpPr/>
              <p:nvPr/>
            </p:nvGrpSpPr>
            <p:grpSpPr>
              <a:xfrm>
                <a:off x="7029337" y="-81064"/>
                <a:ext cx="844895" cy="145418"/>
                <a:chOff x="7021531" y="-342621"/>
                <a:chExt cx="844895" cy="145418"/>
              </a:xfrm>
            </p:grpSpPr>
            <p:sp>
              <p:nvSpPr>
                <p:cNvPr id="86" name="矩形 85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7" name="矩形 86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8" name="矩形 87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9" name="矩形 88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9" name="组合 68"/>
              <p:cNvGrpSpPr/>
              <p:nvPr/>
            </p:nvGrpSpPr>
            <p:grpSpPr>
              <a:xfrm>
                <a:off x="7029337" y="180493"/>
                <a:ext cx="844895" cy="145418"/>
                <a:chOff x="7021531" y="-342621"/>
                <a:chExt cx="844895" cy="145418"/>
              </a:xfrm>
            </p:grpSpPr>
            <p:sp>
              <p:nvSpPr>
                <p:cNvPr id="82" name="矩形 81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3" name="矩形 82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4" name="矩形 83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5" name="矩形 84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0" name="组合 69"/>
              <p:cNvGrpSpPr/>
              <p:nvPr/>
            </p:nvGrpSpPr>
            <p:grpSpPr>
              <a:xfrm>
                <a:off x="7029337" y="442050"/>
                <a:ext cx="844895" cy="145418"/>
                <a:chOff x="7021531" y="-342621"/>
                <a:chExt cx="844895" cy="145418"/>
              </a:xfrm>
            </p:grpSpPr>
            <p:sp>
              <p:nvSpPr>
                <p:cNvPr id="78" name="矩形 77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9" name="矩形 78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0" name="矩形 79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1" name="矩形 80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1" name="组合 70"/>
              <p:cNvGrpSpPr/>
              <p:nvPr/>
            </p:nvGrpSpPr>
            <p:grpSpPr>
              <a:xfrm>
                <a:off x="7029337" y="703607"/>
                <a:ext cx="844895" cy="145418"/>
                <a:chOff x="7021531" y="-342621"/>
                <a:chExt cx="844895" cy="145418"/>
              </a:xfrm>
            </p:grpSpPr>
            <p:sp>
              <p:nvSpPr>
                <p:cNvPr id="74" name="矩形 73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5" name="矩形 74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6" name="矩形 75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7" name="矩形 76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2" name="矩形 71"/>
              <p:cNvSpPr/>
              <p:nvPr/>
            </p:nvSpPr>
            <p:spPr>
              <a:xfrm>
                <a:off x="6885295" y="-508430"/>
                <a:ext cx="546394" cy="1486356"/>
              </a:xfrm>
              <a:prstGeom prst="rect">
                <a:avLst/>
              </a:prstGeom>
              <a:solidFill>
                <a:schemeClr val="accent4">
                  <a:lumMod val="75000"/>
                  <a:alpha val="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7029335" y="-1295256"/>
                <a:ext cx="853267" cy="54898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1780405" y="4931555"/>
              <a:ext cx="765154" cy="1031645"/>
              <a:chOff x="1780405" y="4931555"/>
              <a:chExt cx="765154" cy="1031645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1780405" y="4993525"/>
                <a:ext cx="765154" cy="969675"/>
                <a:chOff x="6831076" y="-595313"/>
                <a:chExt cx="1241416" cy="1573239"/>
              </a:xfrm>
            </p:grpSpPr>
            <p:sp>
              <p:nvSpPr>
                <p:cNvPr id="37" name="矩形 36"/>
                <p:cNvSpPr/>
                <p:nvPr/>
              </p:nvSpPr>
              <p:spPr>
                <a:xfrm>
                  <a:off x="6831076" y="-595313"/>
                  <a:ext cx="1241416" cy="85271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" name="矩形 37"/>
                <p:cNvSpPr/>
                <p:nvPr/>
              </p:nvSpPr>
              <p:spPr>
                <a:xfrm>
                  <a:off x="6895044" y="-510043"/>
                  <a:ext cx="1113481" cy="1486356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39" name="组合 38"/>
                <p:cNvGrpSpPr/>
                <p:nvPr/>
              </p:nvGrpSpPr>
              <p:grpSpPr>
                <a:xfrm>
                  <a:off x="7029337" y="-342621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61" name="矩形 60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2" name="矩形 61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3" name="矩形 62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4" name="矩形 63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0" name="组合 39"/>
                <p:cNvGrpSpPr/>
                <p:nvPr/>
              </p:nvGrpSpPr>
              <p:grpSpPr>
                <a:xfrm>
                  <a:off x="7029337" y="-81064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57" name="矩形 56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8" name="矩形 57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0" name="矩形 59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1" name="组合 40"/>
                <p:cNvGrpSpPr/>
                <p:nvPr/>
              </p:nvGrpSpPr>
              <p:grpSpPr>
                <a:xfrm>
                  <a:off x="7029337" y="180493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53" name="矩形 52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4" name="矩形 53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5" name="矩形 54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6" name="矩形 55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2" name="组合 41"/>
                <p:cNvGrpSpPr/>
                <p:nvPr/>
              </p:nvGrpSpPr>
              <p:grpSpPr>
                <a:xfrm>
                  <a:off x="7029337" y="442050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49" name="矩形 48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0" name="矩形 49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2" name="矩形 51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3" name="组合 42"/>
                <p:cNvGrpSpPr/>
                <p:nvPr/>
              </p:nvGrpSpPr>
              <p:grpSpPr>
                <a:xfrm>
                  <a:off x="7029337" y="703607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45" name="矩形 44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6" name="矩形 45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7" name="矩形 46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" name="矩形 47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44" name="矩形 43"/>
                <p:cNvSpPr/>
                <p:nvPr/>
              </p:nvSpPr>
              <p:spPr>
                <a:xfrm>
                  <a:off x="6885295" y="-508430"/>
                  <a:ext cx="546394" cy="1486356"/>
                </a:xfrm>
                <a:prstGeom prst="rect">
                  <a:avLst/>
                </a:prstGeom>
                <a:solidFill>
                  <a:schemeClr val="accent4">
                    <a:lumMod val="75000"/>
                    <a:alpha val="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6" name="矩形 35"/>
              <p:cNvSpPr/>
              <p:nvPr/>
            </p:nvSpPr>
            <p:spPr>
              <a:xfrm>
                <a:off x="2310167" y="4931555"/>
                <a:ext cx="117752" cy="7310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06" name="组合 205"/>
          <p:cNvGrpSpPr/>
          <p:nvPr/>
        </p:nvGrpSpPr>
        <p:grpSpPr>
          <a:xfrm>
            <a:off x="1011439" y="6080885"/>
            <a:ext cx="967965" cy="426400"/>
            <a:chOff x="8873765" y="7025419"/>
            <a:chExt cx="2010214" cy="885523"/>
          </a:xfrm>
        </p:grpSpPr>
        <p:sp>
          <p:nvSpPr>
            <p:cNvPr id="207" name="任意多边形: 形状 206"/>
            <p:cNvSpPr/>
            <p:nvPr/>
          </p:nvSpPr>
          <p:spPr>
            <a:xfrm>
              <a:off x="9331088" y="7025419"/>
              <a:ext cx="1161957" cy="420750"/>
            </a:xfrm>
            <a:custGeom>
              <a:avLst/>
              <a:gdLst>
                <a:gd name="connsiteX0" fmla="*/ 580978 w 1161957"/>
                <a:gd name="connsiteY0" fmla="*/ 0 h 420750"/>
                <a:gd name="connsiteX1" fmla="*/ 1115901 w 1161957"/>
                <a:gd name="connsiteY1" fmla="*/ 321678 h 420750"/>
                <a:gd name="connsiteX2" fmla="*/ 1161957 w 1161957"/>
                <a:gd name="connsiteY2" fmla="*/ 420750 h 420750"/>
                <a:gd name="connsiteX3" fmla="*/ 0 w 1161957"/>
                <a:gd name="connsiteY3" fmla="*/ 420750 h 420750"/>
                <a:gd name="connsiteX4" fmla="*/ 46056 w 1161957"/>
                <a:gd name="connsiteY4" fmla="*/ 321678 h 420750"/>
                <a:gd name="connsiteX5" fmla="*/ 580978 w 1161957"/>
                <a:gd name="connsiteY5" fmla="*/ 0 h 42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957" h="420750">
                  <a:moveTo>
                    <a:pt x="580978" y="0"/>
                  </a:moveTo>
                  <a:cubicBezTo>
                    <a:pt x="807673" y="0"/>
                    <a:pt x="1006200" y="128825"/>
                    <a:pt x="1115901" y="321678"/>
                  </a:cubicBezTo>
                  <a:lnTo>
                    <a:pt x="1161957" y="420750"/>
                  </a:lnTo>
                  <a:lnTo>
                    <a:pt x="0" y="420750"/>
                  </a:lnTo>
                  <a:lnTo>
                    <a:pt x="46056" y="321678"/>
                  </a:lnTo>
                  <a:cubicBezTo>
                    <a:pt x="155756" y="128825"/>
                    <a:pt x="354283" y="0"/>
                    <a:pt x="5809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8" name="任意多边形: 形状 207"/>
            <p:cNvSpPr/>
            <p:nvPr/>
          </p:nvSpPr>
          <p:spPr>
            <a:xfrm>
              <a:off x="9369883" y="7104749"/>
              <a:ext cx="1084367" cy="393807"/>
            </a:xfrm>
            <a:custGeom>
              <a:avLst/>
              <a:gdLst>
                <a:gd name="connsiteX0" fmla="*/ 542183 w 1084367"/>
                <a:gd name="connsiteY0" fmla="*/ 0 h 393807"/>
                <a:gd name="connsiteX1" fmla="*/ 1081526 w 1084367"/>
                <a:gd name="connsiteY1" fmla="*/ 383805 h 393807"/>
                <a:gd name="connsiteX2" fmla="*/ 1084367 w 1084367"/>
                <a:gd name="connsiteY2" fmla="*/ 393807 h 393807"/>
                <a:gd name="connsiteX3" fmla="*/ 0 w 1084367"/>
                <a:gd name="connsiteY3" fmla="*/ 393807 h 393807"/>
                <a:gd name="connsiteX4" fmla="*/ 2841 w 1084367"/>
                <a:gd name="connsiteY4" fmla="*/ 383805 h 393807"/>
                <a:gd name="connsiteX5" fmla="*/ 542183 w 1084367"/>
                <a:gd name="connsiteY5" fmla="*/ 0 h 39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4367" h="393807">
                  <a:moveTo>
                    <a:pt x="542183" y="0"/>
                  </a:moveTo>
                  <a:cubicBezTo>
                    <a:pt x="787238" y="0"/>
                    <a:pt x="996769" y="159044"/>
                    <a:pt x="1081526" y="383805"/>
                  </a:cubicBezTo>
                  <a:lnTo>
                    <a:pt x="1084367" y="393807"/>
                  </a:lnTo>
                  <a:lnTo>
                    <a:pt x="0" y="393807"/>
                  </a:lnTo>
                  <a:lnTo>
                    <a:pt x="2841" y="383805"/>
                  </a:lnTo>
                  <a:cubicBezTo>
                    <a:pt x="87597" y="159044"/>
                    <a:pt x="297128" y="0"/>
                    <a:pt x="54218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9" name="任意多边形: 形状 208"/>
            <p:cNvSpPr/>
            <p:nvPr/>
          </p:nvSpPr>
          <p:spPr>
            <a:xfrm>
              <a:off x="8873765" y="7421514"/>
              <a:ext cx="2010214" cy="290124"/>
            </a:xfrm>
            <a:custGeom>
              <a:avLst/>
              <a:gdLst>
                <a:gd name="connsiteX0" fmla="*/ 225360 w 2010214"/>
                <a:gd name="connsiteY0" fmla="*/ 0 h 290124"/>
                <a:gd name="connsiteX1" fmla="*/ 1963447 w 2010214"/>
                <a:gd name="connsiteY1" fmla="*/ 9525 h 290124"/>
                <a:gd name="connsiteX2" fmla="*/ 2010214 w 2010214"/>
                <a:gd name="connsiteY2" fmla="*/ 56292 h 290124"/>
                <a:gd name="connsiteX3" fmla="*/ 2010214 w 2010214"/>
                <a:gd name="connsiteY3" fmla="*/ 243357 h 290124"/>
                <a:gd name="connsiteX4" fmla="*/ 1963447 w 2010214"/>
                <a:gd name="connsiteY4" fmla="*/ 290124 h 290124"/>
                <a:gd name="connsiteX5" fmla="*/ 1732392 w 2010214"/>
                <a:gd name="connsiteY5" fmla="*/ 290124 h 290124"/>
                <a:gd name="connsiteX6" fmla="*/ 1725783 w 2010214"/>
                <a:gd name="connsiteY6" fmla="*/ 257390 h 290124"/>
                <a:gd name="connsiteX7" fmla="*/ 1548017 w 2010214"/>
                <a:gd name="connsiteY7" fmla="*/ 139559 h 290124"/>
                <a:gd name="connsiteX8" fmla="*/ 1370251 w 2010214"/>
                <a:gd name="connsiteY8" fmla="*/ 257390 h 290124"/>
                <a:gd name="connsiteX9" fmla="*/ 1363642 w 2010214"/>
                <a:gd name="connsiteY9" fmla="*/ 290124 h 290124"/>
                <a:gd name="connsiteX10" fmla="*/ 648953 w 2010214"/>
                <a:gd name="connsiteY10" fmla="*/ 290124 h 290124"/>
                <a:gd name="connsiteX11" fmla="*/ 642344 w 2010214"/>
                <a:gd name="connsiteY11" fmla="*/ 257390 h 290124"/>
                <a:gd name="connsiteX12" fmla="*/ 464578 w 2010214"/>
                <a:gd name="connsiteY12" fmla="*/ 139559 h 290124"/>
                <a:gd name="connsiteX13" fmla="*/ 286812 w 2010214"/>
                <a:gd name="connsiteY13" fmla="*/ 257390 h 290124"/>
                <a:gd name="connsiteX14" fmla="*/ 280203 w 2010214"/>
                <a:gd name="connsiteY14" fmla="*/ 290124 h 290124"/>
                <a:gd name="connsiteX15" fmla="*/ 49148 w 2010214"/>
                <a:gd name="connsiteY15" fmla="*/ 290124 h 290124"/>
                <a:gd name="connsiteX16" fmla="*/ 2381 w 2010214"/>
                <a:gd name="connsiteY16" fmla="*/ 243357 h 290124"/>
                <a:gd name="connsiteX17" fmla="*/ 0 w 2010214"/>
                <a:gd name="connsiteY17" fmla="*/ 89629 h 290124"/>
                <a:gd name="connsiteX18" fmla="*/ 225360 w 2010214"/>
                <a:gd name="connsiteY18" fmla="*/ 0 h 29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0214" h="290124">
                  <a:moveTo>
                    <a:pt x="225360" y="0"/>
                  </a:moveTo>
                  <a:lnTo>
                    <a:pt x="1963447" y="9525"/>
                  </a:lnTo>
                  <a:cubicBezTo>
                    <a:pt x="1989276" y="9525"/>
                    <a:pt x="2010214" y="30463"/>
                    <a:pt x="2010214" y="56292"/>
                  </a:cubicBezTo>
                  <a:lnTo>
                    <a:pt x="2010214" y="243357"/>
                  </a:lnTo>
                  <a:cubicBezTo>
                    <a:pt x="2010214" y="269186"/>
                    <a:pt x="1989276" y="290124"/>
                    <a:pt x="1963447" y="290124"/>
                  </a:cubicBezTo>
                  <a:lnTo>
                    <a:pt x="1732392" y="290124"/>
                  </a:lnTo>
                  <a:lnTo>
                    <a:pt x="1725783" y="257390"/>
                  </a:lnTo>
                  <a:cubicBezTo>
                    <a:pt x="1696495" y="188146"/>
                    <a:pt x="1627930" y="139559"/>
                    <a:pt x="1548017" y="139559"/>
                  </a:cubicBezTo>
                  <a:cubicBezTo>
                    <a:pt x="1468104" y="139559"/>
                    <a:pt x="1399539" y="188146"/>
                    <a:pt x="1370251" y="257390"/>
                  </a:cubicBezTo>
                  <a:lnTo>
                    <a:pt x="1363642" y="290124"/>
                  </a:lnTo>
                  <a:lnTo>
                    <a:pt x="648953" y="290124"/>
                  </a:lnTo>
                  <a:lnTo>
                    <a:pt x="642344" y="257390"/>
                  </a:lnTo>
                  <a:cubicBezTo>
                    <a:pt x="613056" y="188146"/>
                    <a:pt x="544491" y="139559"/>
                    <a:pt x="464578" y="139559"/>
                  </a:cubicBezTo>
                  <a:cubicBezTo>
                    <a:pt x="384665" y="139559"/>
                    <a:pt x="316100" y="188146"/>
                    <a:pt x="286812" y="257390"/>
                  </a:cubicBezTo>
                  <a:lnTo>
                    <a:pt x="280203" y="290124"/>
                  </a:lnTo>
                  <a:lnTo>
                    <a:pt x="49148" y="290124"/>
                  </a:lnTo>
                  <a:cubicBezTo>
                    <a:pt x="23319" y="290124"/>
                    <a:pt x="2381" y="269186"/>
                    <a:pt x="2381" y="243357"/>
                  </a:cubicBezTo>
                  <a:cubicBezTo>
                    <a:pt x="1587" y="192114"/>
                    <a:pt x="794" y="140872"/>
                    <a:pt x="0" y="89629"/>
                  </a:cubicBezTo>
                  <a:cubicBezTo>
                    <a:pt x="0" y="28081"/>
                    <a:pt x="199531" y="0"/>
                    <a:pt x="22536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210" name="矩形: 圆角 209"/>
            <p:cNvSpPr/>
            <p:nvPr/>
          </p:nvSpPr>
          <p:spPr>
            <a:xfrm rot="16200000">
              <a:off x="9693701" y="7298717"/>
              <a:ext cx="456581" cy="4571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1" name="椭圆 210"/>
            <p:cNvSpPr/>
            <p:nvPr/>
          </p:nvSpPr>
          <p:spPr>
            <a:xfrm>
              <a:off x="9181399" y="7597056"/>
              <a:ext cx="313886" cy="3138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2" name="椭圆 211"/>
            <p:cNvSpPr/>
            <p:nvPr/>
          </p:nvSpPr>
          <p:spPr>
            <a:xfrm>
              <a:off x="10264838" y="7597056"/>
              <a:ext cx="313886" cy="3138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14" name="组合 213"/>
          <p:cNvGrpSpPr/>
          <p:nvPr/>
        </p:nvGrpSpPr>
        <p:grpSpPr>
          <a:xfrm>
            <a:off x="3567540" y="6226217"/>
            <a:ext cx="1291057" cy="551098"/>
            <a:chOff x="2232484" y="5636171"/>
            <a:chExt cx="2059640" cy="879174"/>
          </a:xfrm>
        </p:grpSpPr>
        <p:grpSp>
          <p:nvGrpSpPr>
            <p:cNvPr id="215" name="组合 214"/>
            <p:cNvGrpSpPr/>
            <p:nvPr/>
          </p:nvGrpSpPr>
          <p:grpSpPr>
            <a:xfrm>
              <a:off x="3132988" y="5686184"/>
              <a:ext cx="1045615" cy="478020"/>
              <a:chOff x="3137177" y="5748500"/>
              <a:chExt cx="1110561" cy="491142"/>
            </a:xfrm>
          </p:grpSpPr>
          <p:sp>
            <p:nvSpPr>
              <p:cNvPr id="221" name="任意多边形: 形状 220"/>
              <p:cNvSpPr/>
              <p:nvPr/>
            </p:nvSpPr>
            <p:spPr>
              <a:xfrm>
                <a:off x="3137177" y="5748500"/>
                <a:ext cx="1110561" cy="491142"/>
              </a:xfrm>
              <a:custGeom>
                <a:avLst/>
                <a:gdLst>
                  <a:gd name="connsiteX0" fmla="*/ 613644 w 1227288"/>
                  <a:gd name="connsiteY0" fmla="*/ 0 h 264685"/>
                  <a:gd name="connsiteX1" fmla="*/ 1226412 w 1227288"/>
                  <a:gd name="connsiteY1" fmla="*/ 260155 h 264685"/>
                  <a:gd name="connsiteX2" fmla="*/ 1227288 w 1227288"/>
                  <a:gd name="connsiteY2" fmla="*/ 264685 h 264685"/>
                  <a:gd name="connsiteX3" fmla="*/ 0 w 1227288"/>
                  <a:gd name="connsiteY3" fmla="*/ 264685 h 264685"/>
                  <a:gd name="connsiteX4" fmla="*/ 877 w 1227288"/>
                  <a:gd name="connsiteY4" fmla="*/ 260155 h 264685"/>
                  <a:gd name="connsiteX5" fmla="*/ 613644 w 1227288"/>
                  <a:gd name="connsiteY5" fmla="*/ 0 h 264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7288" h="264685">
                    <a:moveTo>
                      <a:pt x="613644" y="0"/>
                    </a:moveTo>
                    <a:cubicBezTo>
                      <a:pt x="915904" y="0"/>
                      <a:pt x="1168088" y="111685"/>
                      <a:pt x="1226412" y="260155"/>
                    </a:cubicBezTo>
                    <a:lnTo>
                      <a:pt x="1227288" y="264685"/>
                    </a:lnTo>
                    <a:lnTo>
                      <a:pt x="0" y="264685"/>
                    </a:lnTo>
                    <a:lnTo>
                      <a:pt x="877" y="260155"/>
                    </a:lnTo>
                    <a:cubicBezTo>
                      <a:pt x="59200" y="111685"/>
                      <a:pt x="311384" y="0"/>
                      <a:pt x="6136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22" name="任意多边形: 形状 221"/>
              <p:cNvSpPr/>
              <p:nvPr/>
            </p:nvSpPr>
            <p:spPr>
              <a:xfrm>
                <a:off x="3191456" y="5799156"/>
                <a:ext cx="988837" cy="428095"/>
              </a:xfrm>
              <a:custGeom>
                <a:avLst/>
                <a:gdLst>
                  <a:gd name="connsiteX0" fmla="*/ 613644 w 1227288"/>
                  <a:gd name="connsiteY0" fmla="*/ 0 h 264685"/>
                  <a:gd name="connsiteX1" fmla="*/ 1226412 w 1227288"/>
                  <a:gd name="connsiteY1" fmla="*/ 260155 h 264685"/>
                  <a:gd name="connsiteX2" fmla="*/ 1227288 w 1227288"/>
                  <a:gd name="connsiteY2" fmla="*/ 264685 h 264685"/>
                  <a:gd name="connsiteX3" fmla="*/ 0 w 1227288"/>
                  <a:gd name="connsiteY3" fmla="*/ 264685 h 264685"/>
                  <a:gd name="connsiteX4" fmla="*/ 877 w 1227288"/>
                  <a:gd name="connsiteY4" fmla="*/ 260155 h 264685"/>
                  <a:gd name="connsiteX5" fmla="*/ 613644 w 1227288"/>
                  <a:gd name="connsiteY5" fmla="*/ 0 h 264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7288" h="264685">
                    <a:moveTo>
                      <a:pt x="613644" y="0"/>
                    </a:moveTo>
                    <a:cubicBezTo>
                      <a:pt x="915904" y="0"/>
                      <a:pt x="1168088" y="111685"/>
                      <a:pt x="1226412" y="260155"/>
                    </a:cubicBezTo>
                    <a:lnTo>
                      <a:pt x="1227288" y="264685"/>
                    </a:lnTo>
                    <a:lnTo>
                      <a:pt x="0" y="264685"/>
                    </a:lnTo>
                    <a:lnTo>
                      <a:pt x="877" y="260155"/>
                    </a:lnTo>
                    <a:cubicBezTo>
                      <a:pt x="59200" y="111685"/>
                      <a:pt x="311384" y="0"/>
                      <a:pt x="61364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6" name="任意多边形: 形状 215"/>
            <p:cNvSpPr/>
            <p:nvPr/>
          </p:nvSpPr>
          <p:spPr>
            <a:xfrm>
              <a:off x="2232484" y="6154271"/>
              <a:ext cx="2059640" cy="161770"/>
            </a:xfrm>
            <a:custGeom>
              <a:avLst/>
              <a:gdLst>
                <a:gd name="connsiteX0" fmla="*/ 38705 w 2059640"/>
                <a:gd name="connsiteY0" fmla="*/ 0 h 161770"/>
                <a:gd name="connsiteX1" fmla="*/ 2020935 w 2059640"/>
                <a:gd name="connsiteY1" fmla="*/ 0 h 161770"/>
                <a:gd name="connsiteX2" fmla="*/ 2059640 w 2059640"/>
                <a:gd name="connsiteY2" fmla="*/ 38705 h 161770"/>
                <a:gd name="connsiteX3" fmla="*/ 2059640 w 2059640"/>
                <a:gd name="connsiteY3" fmla="*/ 123065 h 161770"/>
                <a:gd name="connsiteX4" fmla="*/ 2020935 w 2059640"/>
                <a:gd name="connsiteY4" fmla="*/ 161770 h 161770"/>
                <a:gd name="connsiteX5" fmla="*/ 1781817 w 2059640"/>
                <a:gd name="connsiteY5" fmla="*/ 161770 h 161770"/>
                <a:gd name="connsiteX6" fmla="*/ 1775208 w 2059640"/>
                <a:gd name="connsiteY6" fmla="*/ 129036 h 161770"/>
                <a:gd name="connsiteX7" fmla="*/ 1597442 w 2059640"/>
                <a:gd name="connsiteY7" fmla="*/ 11205 h 161770"/>
                <a:gd name="connsiteX8" fmla="*/ 1419676 w 2059640"/>
                <a:gd name="connsiteY8" fmla="*/ 129036 h 161770"/>
                <a:gd name="connsiteX9" fmla="*/ 1413068 w 2059640"/>
                <a:gd name="connsiteY9" fmla="*/ 161770 h 161770"/>
                <a:gd name="connsiteX10" fmla="*/ 698378 w 2059640"/>
                <a:gd name="connsiteY10" fmla="*/ 161770 h 161770"/>
                <a:gd name="connsiteX11" fmla="*/ 691769 w 2059640"/>
                <a:gd name="connsiteY11" fmla="*/ 129036 h 161770"/>
                <a:gd name="connsiteX12" fmla="*/ 514003 w 2059640"/>
                <a:gd name="connsiteY12" fmla="*/ 11205 h 161770"/>
                <a:gd name="connsiteX13" fmla="*/ 336237 w 2059640"/>
                <a:gd name="connsiteY13" fmla="*/ 129036 h 161770"/>
                <a:gd name="connsiteX14" fmla="*/ 329629 w 2059640"/>
                <a:gd name="connsiteY14" fmla="*/ 161770 h 161770"/>
                <a:gd name="connsiteX15" fmla="*/ 38705 w 2059640"/>
                <a:gd name="connsiteY15" fmla="*/ 161770 h 161770"/>
                <a:gd name="connsiteX16" fmla="*/ 0 w 2059640"/>
                <a:gd name="connsiteY16" fmla="*/ 123065 h 161770"/>
                <a:gd name="connsiteX17" fmla="*/ 0 w 2059640"/>
                <a:gd name="connsiteY17" fmla="*/ 38705 h 161770"/>
                <a:gd name="connsiteX18" fmla="*/ 38705 w 2059640"/>
                <a:gd name="connsiteY18" fmla="*/ 0 h 16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59640" h="161770">
                  <a:moveTo>
                    <a:pt x="38705" y="0"/>
                  </a:moveTo>
                  <a:lnTo>
                    <a:pt x="2020935" y="0"/>
                  </a:lnTo>
                  <a:cubicBezTo>
                    <a:pt x="2042311" y="0"/>
                    <a:pt x="2059640" y="17329"/>
                    <a:pt x="2059640" y="38705"/>
                  </a:cubicBezTo>
                  <a:lnTo>
                    <a:pt x="2059640" y="123065"/>
                  </a:lnTo>
                  <a:cubicBezTo>
                    <a:pt x="2059640" y="144441"/>
                    <a:pt x="2042311" y="161770"/>
                    <a:pt x="2020935" y="161770"/>
                  </a:cubicBezTo>
                  <a:lnTo>
                    <a:pt x="1781817" y="161770"/>
                  </a:lnTo>
                  <a:lnTo>
                    <a:pt x="1775208" y="129036"/>
                  </a:lnTo>
                  <a:cubicBezTo>
                    <a:pt x="1745920" y="59792"/>
                    <a:pt x="1677355" y="11205"/>
                    <a:pt x="1597442" y="11205"/>
                  </a:cubicBezTo>
                  <a:cubicBezTo>
                    <a:pt x="1517529" y="11205"/>
                    <a:pt x="1448964" y="59792"/>
                    <a:pt x="1419676" y="129036"/>
                  </a:cubicBezTo>
                  <a:lnTo>
                    <a:pt x="1413068" y="161770"/>
                  </a:lnTo>
                  <a:lnTo>
                    <a:pt x="698378" y="161770"/>
                  </a:lnTo>
                  <a:lnTo>
                    <a:pt x="691769" y="129036"/>
                  </a:lnTo>
                  <a:cubicBezTo>
                    <a:pt x="662481" y="59792"/>
                    <a:pt x="593916" y="11205"/>
                    <a:pt x="514003" y="11205"/>
                  </a:cubicBezTo>
                  <a:cubicBezTo>
                    <a:pt x="434090" y="11205"/>
                    <a:pt x="365525" y="59792"/>
                    <a:pt x="336237" y="129036"/>
                  </a:cubicBezTo>
                  <a:lnTo>
                    <a:pt x="329629" y="161770"/>
                  </a:lnTo>
                  <a:lnTo>
                    <a:pt x="38705" y="161770"/>
                  </a:lnTo>
                  <a:cubicBezTo>
                    <a:pt x="17329" y="161770"/>
                    <a:pt x="0" y="144441"/>
                    <a:pt x="0" y="123065"/>
                  </a:cubicBezTo>
                  <a:lnTo>
                    <a:pt x="0" y="38705"/>
                  </a:lnTo>
                  <a:cubicBezTo>
                    <a:pt x="0" y="17329"/>
                    <a:pt x="17329" y="0"/>
                    <a:pt x="387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7" name="矩形: 圆角 216"/>
            <p:cNvSpPr/>
            <p:nvPr/>
          </p:nvSpPr>
          <p:spPr>
            <a:xfrm rot="16200000">
              <a:off x="3119826" y="5912661"/>
              <a:ext cx="429059" cy="5416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8" name="矩形 217"/>
            <p:cNvSpPr/>
            <p:nvPr/>
          </p:nvSpPr>
          <p:spPr>
            <a:xfrm>
              <a:off x="2284973" y="5636171"/>
              <a:ext cx="1364625" cy="5203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9" name="椭圆 218"/>
            <p:cNvSpPr/>
            <p:nvPr/>
          </p:nvSpPr>
          <p:spPr>
            <a:xfrm>
              <a:off x="2589543" y="6201459"/>
              <a:ext cx="313886" cy="3138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0" name="椭圆 219"/>
            <p:cNvSpPr/>
            <p:nvPr/>
          </p:nvSpPr>
          <p:spPr>
            <a:xfrm>
              <a:off x="3672982" y="6201459"/>
              <a:ext cx="313886" cy="3138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31" name="组合 230"/>
          <p:cNvGrpSpPr/>
          <p:nvPr/>
        </p:nvGrpSpPr>
        <p:grpSpPr>
          <a:xfrm>
            <a:off x="8573331" y="5897574"/>
            <a:ext cx="3546039" cy="917278"/>
            <a:chOff x="-2621560" y="6581776"/>
            <a:chExt cx="7566940" cy="1957392"/>
          </a:xfrm>
        </p:grpSpPr>
        <p:grpSp>
          <p:nvGrpSpPr>
            <p:cNvPr id="232" name="组合 231"/>
            <p:cNvGrpSpPr/>
            <p:nvPr/>
          </p:nvGrpSpPr>
          <p:grpSpPr>
            <a:xfrm>
              <a:off x="3848617" y="7869219"/>
              <a:ext cx="1096763" cy="669949"/>
              <a:chOff x="2277035" y="5522259"/>
              <a:chExt cx="1767906" cy="1335741"/>
            </a:xfrm>
          </p:grpSpPr>
          <p:sp>
            <p:nvSpPr>
              <p:cNvPr id="261" name="等腰三角形 260"/>
              <p:cNvSpPr/>
              <p:nvPr/>
            </p:nvSpPr>
            <p:spPr>
              <a:xfrm>
                <a:off x="2277035" y="5522259"/>
                <a:ext cx="1767906" cy="1335741"/>
              </a:xfrm>
              <a:prstGeom prst="triangle">
                <a:avLst/>
              </a:prstGeom>
              <a:solidFill>
                <a:srgbClr val="8583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62" name="等腰三角形 261"/>
              <p:cNvSpPr/>
              <p:nvPr/>
            </p:nvSpPr>
            <p:spPr>
              <a:xfrm>
                <a:off x="2803525" y="5522259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576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3" name="组合 232"/>
            <p:cNvGrpSpPr/>
            <p:nvPr/>
          </p:nvGrpSpPr>
          <p:grpSpPr>
            <a:xfrm>
              <a:off x="1919572" y="7201348"/>
              <a:ext cx="1767906" cy="1335741"/>
              <a:chOff x="3258556" y="7017684"/>
              <a:chExt cx="1767906" cy="1335741"/>
            </a:xfrm>
          </p:grpSpPr>
          <p:sp>
            <p:nvSpPr>
              <p:cNvPr id="257" name="等腰三角形 256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8583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8" name="任意多边形: 形状 257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9" name="等腰三角形 258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576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60" name="任意多边形: 形状 259"/>
              <p:cNvSpPr/>
              <p:nvPr/>
            </p:nvSpPr>
            <p:spPr>
              <a:xfrm>
                <a:off x="4055259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4" name="组合 233"/>
            <p:cNvGrpSpPr/>
            <p:nvPr/>
          </p:nvGrpSpPr>
          <p:grpSpPr>
            <a:xfrm>
              <a:off x="2713100" y="7646502"/>
              <a:ext cx="1767906" cy="890587"/>
              <a:chOff x="3258556" y="7017684"/>
              <a:chExt cx="1767906" cy="1335741"/>
            </a:xfrm>
          </p:grpSpPr>
          <p:sp>
            <p:nvSpPr>
              <p:cNvPr id="253" name="等腰三角形 252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8583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4" name="任意多边形: 形状 253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5" name="等腰三角形 254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576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6" name="任意多边形: 形状 255"/>
              <p:cNvSpPr/>
              <p:nvPr/>
            </p:nvSpPr>
            <p:spPr>
              <a:xfrm>
                <a:off x="4056847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5" name="组合 234"/>
            <p:cNvGrpSpPr/>
            <p:nvPr/>
          </p:nvGrpSpPr>
          <p:grpSpPr>
            <a:xfrm>
              <a:off x="-2621560" y="7068456"/>
              <a:ext cx="1647547" cy="1468633"/>
              <a:chOff x="3258556" y="7017684"/>
              <a:chExt cx="1767906" cy="1335741"/>
            </a:xfrm>
          </p:grpSpPr>
          <p:sp>
            <p:nvSpPr>
              <p:cNvPr id="249" name="等腰三角形 248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0" name="任意多边形: 形状 249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1" name="等腰三角形 250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2" name="任意多边形: 形状 251"/>
              <p:cNvSpPr/>
              <p:nvPr/>
            </p:nvSpPr>
            <p:spPr>
              <a:xfrm>
                <a:off x="4052084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6" name="组合 235"/>
            <p:cNvGrpSpPr/>
            <p:nvPr/>
          </p:nvGrpSpPr>
          <p:grpSpPr>
            <a:xfrm>
              <a:off x="-26941" y="7201348"/>
              <a:ext cx="1767906" cy="1335741"/>
              <a:chOff x="3258556" y="7017684"/>
              <a:chExt cx="1767906" cy="1335741"/>
            </a:xfrm>
          </p:grpSpPr>
          <p:sp>
            <p:nvSpPr>
              <p:cNvPr id="245" name="等腰三角形 244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6" name="任意多边形: 形状 245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7" name="等腰三角形 246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8" name="任意多边形: 形状 247"/>
              <p:cNvSpPr/>
              <p:nvPr/>
            </p:nvSpPr>
            <p:spPr>
              <a:xfrm>
                <a:off x="4055259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237" name="组合 236"/>
            <p:cNvGrpSpPr/>
            <p:nvPr/>
          </p:nvGrpSpPr>
          <p:grpSpPr>
            <a:xfrm>
              <a:off x="-1905241" y="6581776"/>
              <a:ext cx="2744455" cy="1955314"/>
              <a:chOff x="3258556" y="7017684"/>
              <a:chExt cx="1767906" cy="1335741"/>
            </a:xfrm>
          </p:grpSpPr>
          <p:sp>
            <p:nvSpPr>
              <p:cNvPr id="241" name="等腰三角形 240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2" name="任意多边形: 形状 241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3" name="等腰三角形 242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4" name="任意多边形: 形状 243"/>
              <p:cNvSpPr/>
              <p:nvPr/>
            </p:nvSpPr>
            <p:spPr>
              <a:xfrm>
                <a:off x="4056175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8" name="组合 237"/>
            <p:cNvGrpSpPr/>
            <p:nvPr/>
          </p:nvGrpSpPr>
          <p:grpSpPr>
            <a:xfrm>
              <a:off x="1311603" y="7869219"/>
              <a:ext cx="1096763" cy="669949"/>
              <a:chOff x="2277035" y="5522259"/>
              <a:chExt cx="1767906" cy="1335741"/>
            </a:xfrm>
          </p:grpSpPr>
          <p:sp>
            <p:nvSpPr>
              <p:cNvPr id="239" name="等腰三角形 238"/>
              <p:cNvSpPr/>
              <p:nvPr/>
            </p:nvSpPr>
            <p:spPr>
              <a:xfrm>
                <a:off x="2277035" y="5522259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0" name="等腰三角形 239"/>
              <p:cNvSpPr/>
              <p:nvPr/>
            </p:nvSpPr>
            <p:spPr>
              <a:xfrm>
                <a:off x="2803525" y="5522259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63" name="组合 262"/>
          <p:cNvGrpSpPr/>
          <p:nvPr/>
        </p:nvGrpSpPr>
        <p:grpSpPr>
          <a:xfrm>
            <a:off x="2299245" y="6524624"/>
            <a:ext cx="941863" cy="345071"/>
            <a:chOff x="5736594" y="5701244"/>
            <a:chExt cx="714484" cy="261766"/>
          </a:xfrm>
        </p:grpSpPr>
        <p:grpSp>
          <p:nvGrpSpPr>
            <p:cNvPr id="264" name="组合 263"/>
            <p:cNvGrpSpPr/>
            <p:nvPr/>
          </p:nvGrpSpPr>
          <p:grpSpPr>
            <a:xfrm>
              <a:off x="5736594" y="5713410"/>
              <a:ext cx="357855" cy="249254"/>
              <a:chOff x="5317710" y="1764271"/>
              <a:chExt cx="1296053" cy="902730"/>
            </a:xfrm>
          </p:grpSpPr>
          <p:grpSp>
            <p:nvGrpSpPr>
              <p:cNvPr id="277" name="组合 276"/>
              <p:cNvGrpSpPr/>
              <p:nvPr/>
            </p:nvGrpSpPr>
            <p:grpSpPr>
              <a:xfrm>
                <a:off x="5317710" y="1764271"/>
                <a:ext cx="1062362" cy="902729"/>
                <a:chOff x="5317710" y="1764271"/>
                <a:chExt cx="1062362" cy="902729"/>
              </a:xfrm>
            </p:grpSpPr>
            <p:sp>
              <p:nvSpPr>
                <p:cNvPr id="281" name="任意多边形: 形状 280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2" name="任意多边形: 形状 281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78" name="组合 277"/>
              <p:cNvGrpSpPr/>
              <p:nvPr/>
            </p:nvGrpSpPr>
            <p:grpSpPr>
              <a:xfrm>
                <a:off x="5970291" y="2120219"/>
                <a:ext cx="643472" cy="546782"/>
                <a:chOff x="5317710" y="1764271"/>
                <a:chExt cx="1062362" cy="902729"/>
              </a:xfrm>
            </p:grpSpPr>
            <p:sp>
              <p:nvSpPr>
                <p:cNvPr id="279" name="任意多边形: 形状 278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0" name="任意多边形: 形状 279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265" name="组合 264"/>
            <p:cNvGrpSpPr/>
            <p:nvPr/>
          </p:nvGrpSpPr>
          <p:grpSpPr>
            <a:xfrm>
              <a:off x="6121325" y="5701244"/>
              <a:ext cx="119965" cy="261766"/>
              <a:chOff x="4853032" y="4530155"/>
              <a:chExt cx="197161" cy="430208"/>
            </a:xfrm>
          </p:grpSpPr>
          <p:grpSp>
            <p:nvGrpSpPr>
              <p:cNvPr id="272" name="组合 271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274" name="等腰三角形 273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5" name="等腰三角形 274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6" name="等腰三角形 275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73" name="矩形 272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6" name="组合 265"/>
            <p:cNvGrpSpPr/>
            <p:nvPr/>
          </p:nvGrpSpPr>
          <p:grpSpPr>
            <a:xfrm>
              <a:off x="6331113" y="5701244"/>
              <a:ext cx="119965" cy="261766"/>
              <a:chOff x="4853032" y="4530155"/>
              <a:chExt cx="197161" cy="430208"/>
            </a:xfrm>
          </p:grpSpPr>
          <p:grpSp>
            <p:nvGrpSpPr>
              <p:cNvPr id="267" name="组合 266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269" name="等腰三角形 268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0" name="等腰三角形 269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1" name="等腰三角形 270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68" name="矩形 267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83" name="组合 282"/>
          <p:cNvGrpSpPr/>
          <p:nvPr/>
        </p:nvGrpSpPr>
        <p:grpSpPr>
          <a:xfrm>
            <a:off x="1116613" y="6524624"/>
            <a:ext cx="941863" cy="345071"/>
            <a:chOff x="5736594" y="5701244"/>
            <a:chExt cx="714484" cy="261766"/>
          </a:xfrm>
        </p:grpSpPr>
        <p:grpSp>
          <p:nvGrpSpPr>
            <p:cNvPr id="284" name="组合 283"/>
            <p:cNvGrpSpPr/>
            <p:nvPr/>
          </p:nvGrpSpPr>
          <p:grpSpPr>
            <a:xfrm>
              <a:off x="5736594" y="5713410"/>
              <a:ext cx="357855" cy="249254"/>
              <a:chOff x="5317710" y="1764271"/>
              <a:chExt cx="1296053" cy="902730"/>
            </a:xfrm>
          </p:grpSpPr>
          <p:grpSp>
            <p:nvGrpSpPr>
              <p:cNvPr id="297" name="组合 296"/>
              <p:cNvGrpSpPr/>
              <p:nvPr/>
            </p:nvGrpSpPr>
            <p:grpSpPr>
              <a:xfrm>
                <a:off x="5317710" y="1764271"/>
                <a:ext cx="1062362" cy="902729"/>
                <a:chOff x="5317710" y="1764271"/>
                <a:chExt cx="1062362" cy="902729"/>
              </a:xfrm>
            </p:grpSpPr>
            <p:sp>
              <p:nvSpPr>
                <p:cNvPr id="301" name="任意多边形: 形状 300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2" name="任意多边形: 形状 301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98" name="组合 297"/>
              <p:cNvGrpSpPr/>
              <p:nvPr/>
            </p:nvGrpSpPr>
            <p:grpSpPr>
              <a:xfrm>
                <a:off x="5970291" y="2120219"/>
                <a:ext cx="643472" cy="546782"/>
                <a:chOff x="5317710" y="1764271"/>
                <a:chExt cx="1062362" cy="902729"/>
              </a:xfrm>
            </p:grpSpPr>
            <p:sp>
              <p:nvSpPr>
                <p:cNvPr id="299" name="任意多边形: 形状 298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0" name="任意多边形: 形状 299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285" name="组合 284"/>
            <p:cNvGrpSpPr/>
            <p:nvPr/>
          </p:nvGrpSpPr>
          <p:grpSpPr>
            <a:xfrm>
              <a:off x="6121325" y="5701244"/>
              <a:ext cx="119965" cy="261766"/>
              <a:chOff x="4853032" y="4530155"/>
              <a:chExt cx="197161" cy="430208"/>
            </a:xfrm>
          </p:grpSpPr>
          <p:grpSp>
            <p:nvGrpSpPr>
              <p:cNvPr id="292" name="组合 291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294" name="等腰三角形 293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5" name="等腰三角形 294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6" name="等腰三角形 295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93" name="矩形 292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6" name="组合 285"/>
            <p:cNvGrpSpPr/>
            <p:nvPr/>
          </p:nvGrpSpPr>
          <p:grpSpPr>
            <a:xfrm>
              <a:off x="6331113" y="5701244"/>
              <a:ext cx="119965" cy="261766"/>
              <a:chOff x="4853032" y="4530155"/>
              <a:chExt cx="197161" cy="430208"/>
            </a:xfrm>
          </p:grpSpPr>
          <p:grpSp>
            <p:nvGrpSpPr>
              <p:cNvPr id="287" name="组合 286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289" name="等腰三角形 288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0" name="等腰三角形 289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1" name="等腰三角形 290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88" name="矩形 287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03" name="文本框 302"/>
          <p:cNvSpPr txBox="1"/>
          <p:nvPr/>
        </p:nvSpPr>
        <p:spPr>
          <a:xfrm>
            <a:off x="3903875" y="859758"/>
            <a:ext cx="4384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2"/>
                </a:solidFill>
                <a:latin typeface="锐字真言体免费商用" panose="02010600030101010101" pitchFamily="2" charset="-122"/>
                <a:ea typeface="锐字真言体免费商用" panose="02010600030101010101" pitchFamily="2" charset="-122"/>
              </a:rPr>
              <a:t>哪些危险的行为不能做？</a:t>
            </a:r>
            <a:endParaRPr lang="zh-CN" altLang="en-US" sz="2800" dirty="0">
              <a:solidFill>
                <a:schemeClr val="accent2"/>
              </a:solidFill>
              <a:latin typeface="锐字真言体免费商用" panose="02010600030101010101" pitchFamily="2" charset="-122"/>
              <a:ea typeface="锐字真言体免费商用" panose="02010600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216025" y="1282315"/>
            <a:ext cx="9868535" cy="4640580"/>
            <a:chOff x="1829" y="2362"/>
            <a:chExt cx="15541" cy="7308"/>
          </a:xfrm>
        </p:grpSpPr>
        <p:grpSp>
          <p:nvGrpSpPr>
            <p:cNvPr id="5" name="4"/>
            <p:cNvGrpSpPr/>
            <p:nvPr/>
          </p:nvGrpSpPr>
          <p:grpSpPr>
            <a:xfrm>
              <a:off x="7142" y="3348"/>
              <a:ext cx="4915" cy="6322"/>
              <a:chOff x="4381074" y="1734632"/>
              <a:chExt cx="3429851" cy="4412166"/>
            </a:xfrm>
          </p:grpSpPr>
          <p:sp>
            <p:nvSpPr>
              <p:cNvPr id="6" name="4"/>
              <p:cNvSpPr/>
              <p:nvPr>
                <p:custDataLst>
                  <p:tags r:id="rId1"/>
                </p:custDataLst>
              </p:nvPr>
            </p:nvSpPr>
            <p:spPr bwMode="auto">
              <a:xfrm>
                <a:off x="4381074" y="2290037"/>
                <a:ext cx="3429847" cy="178271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>
                  <a:lnSpc>
                    <a:spcPct val="130000"/>
                  </a:lnSpc>
                </a:pPr>
                <a:endParaRPr lang="zh-CN" altLang="zh-CN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" name="4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4381074" y="1734632"/>
                <a:ext cx="3429847" cy="481760"/>
              </a:xfrm>
              <a:prstGeom prst="rect">
                <a:avLst/>
              </a:prstGeom>
              <a:solidFill>
                <a:srgbClr val="98BF11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normAutofit lnSpcReduction="10000"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30000"/>
                  </a:lnSpc>
                </a:pPr>
                <a:r>
                  <a:rPr lang="en-US" altLang="zh-CN" b="1">
                    <a:solidFill>
                      <a:srgbClr val="595959"/>
                    </a:solidFill>
                    <a:cs typeface="+mn-ea"/>
                    <a:sym typeface="+mn-lt"/>
                  </a:rPr>
                  <a:t>02</a:t>
                </a:r>
                <a:endParaRPr lang="en-US" altLang="zh-CN" b="1">
                  <a:solidFill>
                    <a:srgbClr val="595959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4"/>
              <p:cNvSpPr/>
              <p:nvPr>
                <p:custDataLst>
                  <p:tags r:id="rId4"/>
                </p:custDataLst>
              </p:nvPr>
            </p:nvSpPr>
            <p:spPr>
              <a:xfrm>
                <a:off x="4381078" y="4197397"/>
                <a:ext cx="3429847" cy="194940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  <a:alpha val="0"/>
                    </a:schemeClr>
                  </a:gs>
                  <a:gs pos="100000">
                    <a:srgbClr val="98BF11">
                      <a:alpha val="33000"/>
                    </a:srgbClr>
                  </a:gs>
                </a:gsLst>
                <a:lin ang="16200000" scaled="1"/>
              </a:gradFill>
              <a:ln w="3175">
                <a:gradFill flip="none" rotWithShape="1">
                  <a:gsLst>
                    <a:gs pos="0">
                      <a:schemeClr val="accent1">
                        <a:lumMod val="0"/>
                        <a:lumOff val="100000"/>
                        <a:alpha val="0"/>
                      </a:schemeClr>
                    </a:gs>
                    <a:gs pos="100000">
                      <a:schemeClr val="tx2">
                        <a:lumMod val="40000"/>
                        <a:lumOff val="60000"/>
                      </a:schemeClr>
                    </a:gs>
                  </a:gsLst>
                  <a:lin ang="162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>
                <a:norm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在马路上</a:t>
                </a:r>
                <a:r>
                  <a:rPr lang="zh-CN" altLang="en-US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进行游戏打闹，</a:t>
                </a:r>
                <a:r>
                  <a:rPr lang="en-US" altLang="zh-CN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既妨碍交通又不安全</a:t>
                </a:r>
                <a:r>
                  <a:rPr lang="en-US" altLang="zh-CN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。</a:t>
                </a:r>
                <a:endPara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4"/>
            <p:cNvGrpSpPr/>
            <p:nvPr/>
          </p:nvGrpSpPr>
          <p:grpSpPr>
            <a:xfrm>
              <a:off x="12455" y="2362"/>
              <a:ext cx="4915" cy="7308"/>
              <a:chOff x="8089051" y="1046746"/>
              <a:chExt cx="3429848" cy="5100053"/>
            </a:xfrm>
          </p:grpSpPr>
          <p:sp>
            <p:nvSpPr>
              <p:cNvPr id="213" name="4"/>
              <p:cNvSpPr/>
              <p:nvPr>
                <p:custDataLst>
                  <p:tags r:id="rId5"/>
                </p:custDataLst>
              </p:nvPr>
            </p:nvSpPr>
            <p:spPr>
              <a:xfrm>
                <a:off x="8089053" y="3593065"/>
                <a:ext cx="3429846" cy="2553734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  <a:alpha val="0"/>
                    </a:schemeClr>
                  </a:gs>
                  <a:gs pos="100000">
                    <a:srgbClr val="98BF11">
                      <a:alpha val="33000"/>
                    </a:srgbClr>
                  </a:gs>
                </a:gsLst>
                <a:lin ang="16200000" scaled="1"/>
              </a:gradFill>
              <a:ln w="3175">
                <a:gradFill flip="none" rotWithShape="1">
                  <a:gsLst>
                    <a:gs pos="0">
                      <a:schemeClr val="accent1">
                        <a:lumMod val="0"/>
                        <a:lumOff val="100000"/>
                        <a:alpha val="0"/>
                      </a:schemeClr>
                    </a:gs>
                    <a:gs pos="100000">
                      <a:schemeClr val="tx2">
                        <a:lumMod val="40000"/>
                        <a:lumOff val="60000"/>
                      </a:schemeClr>
                    </a:gs>
                  </a:gsLst>
                  <a:lin ang="162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>
                <a:norm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乘</a:t>
                </a:r>
                <a:r>
                  <a:rPr lang="en-US" altLang="zh-CN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车时</a:t>
                </a:r>
                <a:r>
                  <a:rPr lang="en-US" altLang="zh-CN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，</a:t>
                </a:r>
                <a:r>
                  <a:rPr lang="zh-CN" alt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不要</a:t>
                </a:r>
                <a:r>
                  <a:rPr lang="en-US" altLang="zh-CN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把头、手伸出车外，这样很容易在两车相会时出现意外事故</a:t>
                </a:r>
                <a:r>
                  <a:rPr lang="en-US" altLang="zh-CN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。</a:t>
                </a:r>
                <a:endPara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4" name="4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8089051" y="1046746"/>
                <a:ext cx="3429846" cy="481760"/>
              </a:xfrm>
              <a:prstGeom prst="homePlate">
                <a:avLst/>
              </a:prstGeom>
              <a:solidFill>
                <a:srgbClr val="98BF11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norm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30000"/>
                  </a:lnSpc>
                </a:pPr>
                <a:r>
                  <a:rPr lang="en-US" altLang="zh-CN" sz="1600" b="1">
                    <a:solidFill>
                      <a:srgbClr val="595959"/>
                    </a:solidFill>
                    <a:cs typeface="+mn-ea"/>
                    <a:sym typeface="+mn-lt"/>
                  </a:rPr>
                  <a:t>03</a:t>
                </a:r>
                <a:endParaRPr lang="en-US" altLang="zh-CN" sz="1600" b="1">
                  <a:solidFill>
                    <a:srgbClr val="595959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25" name="4"/>
            <p:cNvGrpSpPr/>
            <p:nvPr/>
          </p:nvGrpSpPr>
          <p:grpSpPr>
            <a:xfrm>
              <a:off x="1829" y="4214"/>
              <a:ext cx="4915" cy="5096"/>
              <a:chOff x="673099" y="2338965"/>
              <a:chExt cx="3430095" cy="3556495"/>
            </a:xfrm>
          </p:grpSpPr>
          <p:sp>
            <p:nvSpPr>
              <p:cNvPr id="226" name="4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673099" y="2894370"/>
                <a:ext cx="3429849" cy="178271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>
                  <a:lnSpc>
                    <a:spcPct val="130000"/>
                  </a:lnSpc>
                </a:pPr>
                <a:endParaRPr lang="zh-CN" altLang="zh-CN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7" name="4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673099" y="2338965"/>
                <a:ext cx="3429849" cy="481760"/>
              </a:xfrm>
              <a:prstGeom prst="rect">
                <a:avLst/>
              </a:prstGeom>
              <a:solidFill>
                <a:srgbClr val="98BF11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normAutofit lnSpcReduction="10000"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30000"/>
                  </a:lnSpc>
                </a:pPr>
                <a:r>
                  <a:rPr lang="en-US" altLang="zh-CN" b="1">
                    <a:solidFill>
                      <a:srgbClr val="595959"/>
                    </a:solidFill>
                    <a:cs typeface="+mn-ea"/>
                    <a:sym typeface="+mn-lt"/>
                  </a:rPr>
                  <a:t>01</a:t>
                </a:r>
                <a:endParaRPr lang="en-US" altLang="zh-CN" b="1">
                  <a:solidFill>
                    <a:srgbClr val="595959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8" name="4"/>
              <p:cNvSpPr/>
              <p:nvPr>
                <p:custDataLst>
                  <p:tags r:id="rId10"/>
                </p:custDataLst>
              </p:nvPr>
            </p:nvSpPr>
            <p:spPr>
              <a:xfrm>
                <a:off x="673099" y="4801852"/>
                <a:ext cx="3430095" cy="109360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  <a:alpha val="0"/>
                    </a:schemeClr>
                  </a:gs>
                  <a:gs pos="100000">
                    <a:srgbClr val="98BF11">
                      <a:alpha val="33000"/>
                    </a:srgbClr>
                  </a:gs>
                </a:gsLst>
                <a:lin ang="16200000" scaled="1"/>
              </a:gradFill>
              <a:ln w="3175">
                <a:gradFill flip="none" rotWithShape="1">
                  <a:gsLst>
                    <a:gs pos="0">
                      <a:schemeClr val="accent1">
                        <a:lumMod val="0"/>
                        <a:lumOff val="100000"/>
                        <a:alpha val="0"/>
                      </a:schemeClr>
                    </a:gs>
                    <a:gs pos="100000">
                      <a:schemeClr val="tx2">
                        <a:lumMod val="40000"/>
                        <a:lumOff val="60000"/>
                      </a:schemeClr>
                    </a:gs>
                  </a:gsLst>
                  <a:lin ang="162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>
                <a:norm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翻越护栏危及自身及道路交通安全。</a:t>
                </a:r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229" name="图片 228" descr="timg (10)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/>
            <a:srcRect r="1299"/>
            <a:stretch>
              <a:fillRect/>
            </a:stretch>
          </p:blipFill>
          <p:spPr>
            <a:xfrm>
              <a:off x="12454" y="3189"/>
              <a:ext cx="4916" cy="2838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</p:grpSp>
      <p:pic>
        <p:nvPicPr>
          <p:cNvPr id="223" name="图片 222" descr="学校logo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0810" y="123190"/>
            <a:ext cx="1833880" cy="4260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6584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A1CCEC"/>
              </a:gs>
              <a:gs pos="36000">
                <a:srgbClr val="FAFCF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480631" y="549275"/>
            <a:ext cx="11230739" cy="5642279"/>
          </a:xfrm>
          <a:prstGeom prst="roundRect">
            <a:avLst>
              <a:gd name="adj" fmla="val 3499"/>
            </a:avLst>
          </a:prstGeom>
          <a:solidFill>
            <a:schemeClr val="bg1"/>
          </a:solidFill>
          <a:ln>
            <a:noFill/>
          </a:ln>
          <a:effectLst>
            <a:outerShdw blurRad="127000" dist="38100" dir="5400000" sx="102000" sy="102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0" name="任意多边形: 形状 9"/>
          <p:cNvSpPr/>
          <p:nvPr/>
        </p:nvSpPr>
        <p:spPr>
          <a:xfrm>
            <a:off x="-358571" y="5474157"/>
            <a:ext cx="6671876" cy="1137397"/>
          </a:xfrm>
          <a:custGeom>
            <a:avLst/>
            <a:gdLst>
              <a:gd name="connsiteX0" fmla="*/ 3335938 w 6671876"/>
              <a:gd name="connsiteY0" fmla="*/ 0 h 1137397"/>
              <a:gd name="connsiteX1" fmla="*/ 6599381 w 6671876"/>
              <a:gd name="connsiteY1" fmla="*/ 1055609 h 1137397"/>
              <a:gd name="connsiteX2" fmla="*/ 6671876 w 6671876"/>
              <a:gd name="connsiteY2" fmla="*/ 1137397 h 1137397"/>
              <a:gd name="connsiteX3" fmla="*/ 0 w 6671876"/>
              <a:gd name="connsiteY3" fmla="*/ 1137397 h 1137397"/>
              <a:gd name="connsiteX4" fmla="*/ 72495 w 6671876"/>
              <a:gd name="connsiteY4" fmla="*/ 1055609 h 1137397"/>
              <a:gd name="connsiteX5" fmla="*/ 3335938 w 6671876"/>
              <a:gd name="connsiteY5" fmla="*/ 0 h 1137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71876" h="1137397">
                <a:moveTo>
                  <a:pt x="3335938" y="0"/>
                </a:moveTo>
                <a:cubicBezTo>
                  <a:pt x="4745137" y="0"/>
                  <a:pt x="5970898" y="426841"/>
                  <a:pt x="6599381" y="1055609"/>
                </a:cubicBezTo>
                <a:lnTo>
                  <a:pt x="6671876" y="1137397"/>
                </a:lnTo>
                <a:lnTo>
                  <a:pt x="0" y="1137397"/>
                </a:lnTo>
                <a:lnTo>
                  <a:pt x="72495" y="1055609"/>
                </a:lnTo>
                <a:cubicBezTo>
                  <a:pt x="700979" y="426841"/>
                  <a:pt x="1926740" y="0"/>
                  <a:pt x="3335938" y="0"/>
                </a:cubicBezTo>
                <a:close/>
              </a:path>
            </a:pathLst>
          </a:custGeom>
          <a:solidFill>
            <a:srgbClr val="BAD2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: 形状 10"/>
          <p:cNvSpPr/>
          <p:nvPr/>
        </p:nvSpPr>
        <p:spPr>
          <a:xfrm>
            <a:off x="7185510" y="5590587"/>
            <a:ext cx="5019562" cy="1275257"/>
          </a:xfrm>
          <a:custGeom>
            <a:avLst/>
            <a:gdLst>
              <a:gd name="connsiteX0" fmla="*/ 5572125 w 5572125"/>
              <a:gd name="connsiteY0" fmla="*/ 0 h 1314450"/>
              <a:gd name="connsiteX1" fmla="*/ 2667000 w 5572125"/>
              <a:gd name="connsiteY1" fmla="*/ 266700 h 1314450"/>
              <a:gd name="connsiteX2" fmla="*/ 0 w 5572125"/>
              <a:gd name="connsiteY2" fmla="*/ 1314450 h 1314450"/>
              <a:gd name="connsiteX3" fmla="*/ 5572125 w 5572125"/>
              <a:gd name="connsiteY3" fmla="*/ 1295400 h 1314450"/>
              <a:gd name="connsiteX4" fmla="*/ 5572125 w 5572125"/>
              <a:gd name="connsiteY4" fmla="*/ 0 h 1314450"/>
              <a:gd name="connsiteX0-1" fmla="*/ 5572125 w 5572125"/>
              <a:gd name="connsiteY0-2" fmla="*/ 0 h 1331259"/>
              <a:gd name="connsiteX1-3" fmla="*/ 2667000 w 5572125"/>
              <a:gd name="connsiteY1-4" fmla="*/ 266700 h 1331259"/>
              <a:gd name="connsiteX2-5" fmla="*/ 0 w 5572125"/>
              <a:gd name="connsiteY2-6" fmla="*/ 1314450 h 1331259"/>
              <a:gd name="connsiteX3-7" fmla="*/ 5554196 w 5572125"/>
              <a:gd name="connsiteY3-8" fmla="*/ 1331259 h 1331259"/>
              <a:gd name="connsiteX4-9" fmla="*/ 5572125 w 5572125"/>
              <a:gd name="connsiteY4-10" fmla="*/ 0 h 1331259"/>
              <a:gd name="connsiteX0-11" fmla="*/ 5482478 w 5554196"/>
              <a:gd name="connsiteY0-12" fmla="*/ 0 h 1319671"/>
              <a:gd name="connsiteX1-13" fmla="*/ 2667000 w 5554196"/>
              <a:gd name="connsiteY1-14" fmla="*/ 255112 h 1319671"/>
              <a:gd name="connsiteX2-15" fmla="*/ 0 w 5554196"/>
              <a:gd name="connsiteY2-16" fmla="*/ 1302862 h 1319671"/>
              <a:gd name="connsiteX3-17" fmla="*/ 5554196 w 5554196"/>
              <a:gd name="connsiteY3-18" fmla="*/ 1319671 h 1319671"/>
              <a:gd name="connsiteX4-19" fmla="*/ 5482478 w 5554196"/>
              <a:gd name="connsiteY4-20" fmla="*/ 0 h 1319671"/>
              <a:gd name="connsiteX0-21" fmla="*/ 5482478 w 5482478"/>
              <a:gd name="connsiteY0-22" fmla="*/ 0 h 1308082"/>
              <a:gd name="connsiteX1-23" fmla="*/ 2667000 w 5482478"/>
              <a:gd name="connsiteY1-24" fmla="*/ 255112 h 1308082"/>
              <a:gd name="connsiteX2-25" fmla="*/ 0 w 5482478"/>
              <a:gd name="connsiteY2-26" fmla="*/ 1302862 h 1308082"/>
              <a:gd name="connsiteX3-27" fmla="*/ 5303185 w 5482478"/>
              <a:gd name="connsiteY3-28" fmla="*/ 1308082 h 1308082"/>
              <a:gd name="connsiteX4-29" fmla="*/ 5482478 w 5482478"/>
              <a:gd name="connsiteY4-30" fmla="*/ 0 h 1308082"/>
              <a:gd name="connsiteX0-31" fmla="*/ 5482478 w 5482479"/>
              <a:gd name="connsiteY0-32" fmla="*/ 0 h 1308082"/>
              <a:gd name="connsiteX1-33" fmla="*/ 2667000 w 5482479"/>
              <a:gd name="connsiteY1-34" fmla="*/ 255112 h 1308082"/>
              <a:gd name="connsiteX2-35" fmla="*/ 0 w 5482479"/>
              <a:gd name="connsiteY2-36" fmla="*/ 1302862 h 1308082"/>
              <a:gd name="connsiteX3-37" fmla="*/ 5482479 w 5482479"/>
              <a:gd name="connsiteY3-38" fmla="*/ 1308082 h 1308082"/>
              <a:gd name="connsiteX4-39" fmla="*/ 5482478 w 5482479"/>
              <a:gd name="connsiteY4-40" fmla="*/ 0 h 13080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482479" h="1308082">
                <a:moveTo>
                  <a:pt x="5482478" y="0"/>
                </a:moveTo>
                <a:cubicBezTo>
                  <a:pt x="4494259" y="23812"/>
                  <a:pt x="3580746" y="37968"/>
                  <a:pt x="2667000" y="255112"/>
                </a:cubicBezTo>
                <a:cubicBezTo>
                  <a:pt x="1753254" y="472256"/>
                  <a:pt x="869156" y="888524"/>
                  <a:pt x="0" y="1302862"/>
                </a:cubicBezTo>
                <a:lnTo>
                  <a:pt x="5482479" y="1308082"/>
                </a:lnTo>
                <a:cubicBezTo>
                  <a:pt x="5482479" y="872055"/>
                  <a:pt x="5482478" y="436027"/>
                  <a:pt x="5482478" y="0"/>
                </a:cubicBezTo>
                <a:close/>
              </a:path>
            </a:pathLst>
          </a:custGeom>
          <a:solidFill>
            <a:srgbClr val="D5E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-84335" y="6340952"/>
            <a:ext cx="12360671" cy="529747"/>
            <a:chOff x="-84335" y="5963736"/>
            <a:chExt cx="12360671" cy="894263"/>
          </a:xfrm>
        </p:grpSpPr>
        <p:sp>
          <p:nvSpPr>
            <p:cNvPr id="13" name="矩形 12"/>
            <p:cNvSpPr/>
            <p:nvPr/>
          </p:nvSpPr>
          <p:spPr>
            <a:xfrm>
              <a:off x="0" y="5963736"/>
              <a:ext cx="12192000" cy="89426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-84335" y="6385952"/>
              <a:ext cx="12360671" cy="49831"/>
              <a:chOff x="249923" y="6209746"/>
              <a:chExt cx="12360671" cy="49831"/>
            </a:xfrm>
          </p:grpSpPr>
          <p:sp>
            <p:nvSpPr>
              <p:cNvPr id="15" name="矩形 14"/>
              <p:cNvSpPr/>
              <p:nvPr/>
            </p:nvSpPr>
            <p:spPr>
              <a:xfrm rot="10800000" flipV="1">
                <a:off x="249923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 15"/>
              <p:cNvSpPr/>
              <p:nvPr/>
            </p:nvSpPr>
            <p:spPr>
              <a:xfrm rot="10800000" flipV="1">
                <a:off x="1300884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 16"/>
              <p:cNvSpPr/>
              <p:nvPr/>
            </p:nvSpPr>
            <p:spPr>
              <a:xfrm rot="10800000" flipV="1">
                <a:off x="2351845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 17"/>
              <p:cNvSpPr/>
              <p:nvPr/>
            </p:nvSpPr>
            <p:spPr>
              <a:xfrm rot="10800000" flipV="1">
                <a:off x="3402806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 18"/>
              <p:cNvSpPr/>
              <p:nvPr/>
            </p:nvSpPr>
            <p:spPr>
              <a:xfrm rot="10800000" flipV="1">
                <a:off x="4453767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 19"/>
              <p:cNvSpPr/>
              <p:nvPr/>
            </p:nvSpPr>
            <p:spPr>
              <a:xfrm rot="10800000" flipV="1">
                <a:off x="5504728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 20"/>
              <p:cNvSpPr/>
              <p:nvPr/>
            </p:nvSpPr>
            <p:spPr>
              <a:xfrm rot="10800000" flipV="1">
                <a:off x="6555689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 rot="10800000" flipV="1">
                <a:off x="7606650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矩形 22"/>
              <p:cNvSpPr/>
              <p:nvPr/>
            </p:nvSpPr>
            <p:spPr>
              <a:xfrm rot="10800000" flipV="1">
                <a:off x="8657611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矩形 23"/>
              <p:cNvSpPr/>
              <p:nvPr/>
            </p:nvSpPr>
            <p:spPr>
              <a:xfrm rot="10800000" flipV="1">
                <a:off x="9708572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矩形 24"/>
              <p:cNvSpPr/>
              <p:nvPr/>
            </p:nvSpPr>
            <p:spPr>
              <a:xfrm rot="10800000" flipV="1">
                <a:off x="10759533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 rot="10800000" flipV="1">
                <a:off x="11810494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5805842" y="5308833"/>
            <a:ext cx="2807143" cy="1546214"/>
            <a:chOff x="22777" y="4320579"/>
            <a:chExt cx="2982171" cy="1642622"/>
          </a:xfrm>
        </p:grpSpPr>
        <p:sp>
          <p:nvSpPr>
            <p:cNvPr id="28" name="矩形: 圆角 27"/>
            <p:cNvSpPr/>
            <p:nvPr/>
          </p:nvSpPr>
          <p:spPr>
            <a:xfrm>
              <a:off x="91159" y="4657168"/>
              <a:ext cx="454333" cy="274387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22777" y="4792744"/>
              <a:ext cx="582032" cy="1168951"/>
              <a:chOff x="6831076" y="-595313"/>
              <a:chExt cx="1241416" cy="1573239"/>
            </a:xfrm>
          </p:grpSpPr>
          <p:sp>
            <p:nvSpPr>
              <p:cNvPr id="178" name="矩形 177"/>
              <p:cNvSpPr/>
              <p:nvPr/>
            </p:nvSpPr>
            <p:spPr>
              <a:xfrm>
                <a:off x="6831076" y="-595313"/>
                <a:ext cx="1241416" cy="8527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79" name="矩形 178"/>
              <p:cNvSpPr/>
              <p:nvPr/>
            </p:nvSpPr>
            <p:spPr>
              <a:xfrm>
                <a:off x="6895044" y="-510043"/>
                <a:ext cx="1113481" cy="148635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80" name="组合 179"/>
              <p:cNvGrpSpPr/>
              <p:nvPr/>
            </p:nvGrpSpPr>
            <p:grpSpPr>
              <a:xfrm>
                <a:off x="7029337" y="-342621"/>
                <a:ext cx="844895" cy="145418"/>
                <a:chOff x="7021531" y="-342621"/>
                <a:chExt cx="844895" cy="145418"/>
              </a:xfrm>
            </p:grpSpPr>
            <p:sp>
              <p:nvSpPr>
                <p:cNvPr id="202" name="矩形 201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3" name="矩形 202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4" name="矩形 203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5" name="矩形 204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1" name="组合 180"/>
              <p:cNvGrpSpPr/>
              <p:nvPr/>
            </p:nvGrpSpPr>
            <p:grpSpPr>
              <a:xfrm>
                <a:off x="7029337" y="-81064"/>
                <a:ext cx="844895" cy="145418"/>
                <a:chOff x="7021531" y="-342621"/>
                <a:chExt cx="844895" cy="145418"/>
              </a:xfrm>
            </p:grpSpPr>
            <p:sp>
              <p:nvSpPr>
                <p:cNvPr id="198" name="矩形 197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9" name="矩形 198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0" name="矩形 199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1" name="矩形 200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2" name="组合 181"/>
              <p:cNvGrpSpPr/>
              <p:nvPr/>
            </p:nvGrpSpPr>
            <p:grpSpPr>
              <a:xfrm>
                <a:off x="7029337" y="180493"/>
                <a:ext cx="844895" cy="145418"/>
                <a:chOff x="7021531" y="-342621"/>
                <a:chExt cx="844895" cy="145418"/>
              </a:xfrm>
            </p:grpSpPr>
            <p:sp>
              <p:nvSpPr>
                <p:cNvPr id="194" name="矩形 193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5" name="矩形 194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6" name="矩形 195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7" name="矩形 196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3" name="组合 182"/>
              <p:cNvGrpSpPr/>
              <p:nvPr/>
            </p:nvGrpSpPr>
            <p:grpSpPr>
              <a:xfrm>
                <a:off x="7029337" y="442050"/>
                <a:ext cx="844895" cy="145418"/>
                <a:chOff x="7021531" y="-342621"/>
                <a:chExt cx="844895" cy="145418"/>
              </a:xfrm>
            </p:grpSpPr>
            <p:sp>
              <p:nvSpPr>
                <p:cNvPr id="190" name="矩形 189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1" name="矩形 190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2" name="矩形 191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3" name="矩形 192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4" name="组合 183"/>
              <p:cNvGrpSpPr/>
              <p:nvPr/>
            </p:nvGrpSpPr>
            <p:grpSpPr>
              <a:xfrm>
                <a:off x="7029337" y="703607"/>
                <a:ext cx="844895" cy="145418"/>
                <a:chOff x="7021531" y="-342621"/>
                <a:chExt cx="844895" cy="145418"/>
              </a:xfrm>
            </p:grpSpPr>
            <p:sp>
              <p:nvSpPr>
                <p:cNvPr id="186" name="矩形 185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7" name="矩形 186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8" name="矩形 187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9" name="矩形 188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85" name="矩形 184"/>
              <p:cNvSpPr/>
              <p:nvPr/>
            </p:nvSpPr>
            <p:spPr>
              <a:xfrm>
                <a:off x="6885295" y="-508430"/>
                <a:ext cx="546394" cy="1486356"/>
              </a:xfrm>
              <a:prstGeom prst="rect">
                <a:avLst/>
              </a:prstGeom>
              <a:solidFill>
                <a:schemeClr val="accent4">
                  <a:lumMod val="75000"/>
                  <a:alpha val="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750708" y="4320579"/>
              <a:ext cx="510354" cy="1642622"/>
              <a:chOff x="430877" y="4320579"/>
              <a:chExt cx="510354" cy="1642622"/>
            </a:xfrm>
          </p:grpSpPr>
          <p:grpSp>
            <p:nvGrpSpPr>
              <p:cNvPr id="148" name="组合 147"/>
              <p:cNvGrpSpPr/>
              <p:nvPr/>
            </p:nvGrpSpPr>
            <p:grpSpPr>
              <a:xfrm>
                <a:off x="430877" y="4494569"/>
                <a:ext cx="510354" cy="1468632"/>
                <a:chOff x="6831076" y="-595313"/>
                <a:chExt cx="1241416" cy="1573239"/>
              </a:xfrm>
            </p:grpSpPr>
            <p:sp>
              <p:nvSpPr>
                <p:cNvPr id="150" name="矩形 149"/>
                <p:cNvSpPr/>
                <p:nvPr/>
              </p:nvSpPr>
              <p:spPr>
                <a:xfrm>
                  <a:off x="6831076" y="-595313"/>
                  <a:ext cx="1241416" cy="85271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1" name="矩形 150"/>
                <p:cNvSpPr/>
                <p:nvPr/>
              </p:nvSpPr>
              <p:spPr>
                <a:xfrm>
                  <a:off x="6895044" y="-510043"/>
                  <a:ext cx="1113481" cy="1486356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52" name="组合 151"/>
                <p:cNvGrpSpPr/>
                <p:nvPr/>
              </p:nvGrpSpPr>
              <p:grpSpPr>
                <a:xfrm>
                  <a:off x="7029337" y="-342621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174" name="矩形 173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5" name="矩形 174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6" name="矩形 175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7" name="矩形 176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53" name="组合 152"/>
                <p:cNvGrpSpPr/>
                <p:nvPr/>
              </p:nvGrpSpPr>
              <p:grpSpPr>
                <a:xfrm>
                  <a:off x="7029337" y="-81064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170" name="矩形 169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1" name="矩形 170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2" name="矩形 171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3" name="矩形 172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54" name="组合 153"/>
                <p:cNvGrpSpPr/>
                <p:nvPr/>
              </p:nvGrpSpPr>
              <p:grpSpPr>
                <a:xfrm>
                  <a:off x="7029337" y="180493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166" name="矩形 165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7" name="矩形 166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8" name="矩形 167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9" name="矩形 168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55" name="组合 154"/>
                <p:cNvGrpSpPr/>
                <p:nvPr/>
              </p:nvGrpSpPr>
              <p:grpSpPr>
                <a:xfrm>
                  <a:off x="7029337" y="442050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162" name="矩形 161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3" name="矩形 162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4" name="矩形 163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5" name="矩形 164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56" name="组合 155"/>
                <p:cNvGrpSpPr/>
                <p:nvPr/>
              </p:nvGrpSpPr>
              <p:grpSpPr>
                <a:xfrm>
                  <a:off x="7029337" y="703607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158" name="矩形 157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59" name="矩形 158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0" name="矩形 159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1" name="矩形 160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57" name="矩形 156"/>
                <p:cNvSpPr/>
                <p:nvPr/>
              </p:nvSpPr>
              <p:spPr>
                <a:xfrm>
                  <a:off x="6885295" y="-508430"/>
                  <a:ext cx="546394" cy="1486356"/>
                </a:xfrm>
                <a:prstGeom prst="rect">
                  <a:avLst/>
                </a:prstGeom>
                <a:solidFill>
                  <a:schemeClr val="accent4">
                    <a:lumMod val="75000"/>
                    <a:alpha val="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49" name="椭圆 148"/>
              <p:cNvSpPr/>
              <p:nvPr/>
            </p:nvSpPr>
            <p:spPr>
              <a:xfrm>
                <a:off x="520140" y="4320579"/>
                <a:ext cx="317065" cy="317065"/>
              </a:xfrm>
              <a:prstGeom prst="ellipse">
                <a:avLst/>
              </a:prstGeom>
              <a:solidFill>
                <a:srgbClr val="BF9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235604" y="5318811"/>
              <a:ext cx="510354" cy="644390"/>
              <a:chOff x="6831076" y="-595313"/>
              <a:chExt cx="1241416" cy="1573239"/>
            </a:xfrm>
          </p:grpSpPr>
          <p:sp>
            <p:nvSpPr>
              <p:cNvPr id="120" name="矩形 119"/>
              <p:cNvSpPr/>
              <p:nvPr/>
            </p:nvSpPr>
            <p:spPr>
              <a:xfrm>
                <a:off x="6831076" y="-595313"/>
                <a:ext cx="1241416" cy="85271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矩形 120"/>
              <p:cNvSpPr/>
              <p:nvPr/>
            </p:nvSpPr>
            <p:spPr>
              <a:xfrm>
                <a:off x="6895044" y="-510043"/>
                <a:ext cx="1113481" cy="148635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22" name="组合 121"/>
              <p:cNvGrpSpPr/>
              <p:nvPr/>
            </p:nvGrpSpPr>
            <p:grpSpPr>
              <a:xfrm>
                <a:off x="7029337" y="-342621"/>
                <a:ext cx="844895" cy="145418"/>
                <a:chOff x="7021531" y="-342621"/>
                <a:chExt cx="844895" cy="145418"/>
              </a:xfrm>
            </p:grpSpPr>
            <p:sp>
              <p:nvSpPr>
                <p:cNvPr id="144" name="矩形 143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5" name="矩形 144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6" name="矩形 145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7" name="矩形 146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3" name="组合 122"/>
              <p:cNvGrpSpPr/>
              <p:nvPr/>
            </p:nvGrpSpPr>
            <p:grpSpPr>
              <a:xfrm>
                <a:off x="7029337" y="-81064"/>
                <a:ext cx="844895" cy="145418"/>
                <a:chOff x="7021531" y="-342621"/>
                <a:chExt cx="844895" cy="145418"/>
              </a:xfrm>
            </p:grpSpPr>
            <p:sp>
              <p:nvSpPr>
                <p:cNvPr id="140" name="矩形 139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1" name="矩形 140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2" name="矩形 141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3" name="矩形 142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4" name="组合 123"/>
              <p:cNvGrpSpPr/>
              <p:nvPr/>
            </p:nvGrpSpPr>
            <p:grpSpPr>
              <a:xfrm>
                <a:off x="7029337" y="180493"/>
                <a:ext cx="844895" cy="145418"/>
                <a:chOff x="7021531" y="-342621"/>
                <a:chExt cx="844895" cy="145418"/>
              </a:xfrm>
            </p:grpSpPr>
            <p:sp>
              <p:nvSpPr>
                <p:cNvPr id="136" name="矩形 135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7" name="矩形 136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8" name="矩形 137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9" name="矩形 138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5" name="组合 124"/>
              <p:cNvGrpSpPr/>
              <p:nvPr/>
            </p:nvGrpSpPr>
            <p:grpSpPr>
              <a:xfrm>
                <a:off x="7029337" y="442050"/>
                <a:ext cx="844895" cy="145418"/>
                <a:chOff x="7021531" y="-342621"/>
                <a:chExt cx="844895" cy="145418"/>
              </a:xfrm>
            </p:grpSpPr>
            <p:sp>
              <p:nvSpPr>
                <p:cNvPr id="132" name="矩形 131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3" name="矩形 132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4" name="矩形 133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5" name="矩形 134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6" name="组合 125"/>
              <p:cNvGrpSpPr/>
              <p:nvPr/>
            </p:nvGrpSpPr>
            <p:grpSpPr>
              <a:xfrm>
                <a:off x="7029337" y="703607"/>
                <a:ext cx="844895" cy="145418"/>
                <a:chOff x="7021531" y="-342621"/>
                <a:chExt cx="844895" cy="145418"/>
              </a:xfrm>
            </p:grpSpPr>
            <p:sp>
              <p:nvSpPr>
                <p:cNvPr id="128" name="矩形 127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9" name="矩形 128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0" name="矩形 129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1" name="矩形 130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27" name="矩形 126"/>
              <p:cNvSpPr/>
              <p:nvPr/>
            </p:nvSpPr>
            <p:spPr>
              <a:xfrm>
                <a:off x="6885295" y="-508430"/>
                <a:ext cx="546394" cy="1486356"/>
              </a:xfrm>
              <a:prstGeom prst="rect">
                <a:avLst/>
              </a:prstGeom>
              <a:solidFill>
                <a:schemeClr val="accent4">
                  <a:lumMod val="75000"/>
                  <a:alpha val="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1283583" y="4642389"/>
              <a:ext cx="469663" cy="1320811"/>
              <a:chOff x="6567489" y="-1166624"/>
              <a:chExt cx="762000" cy="2142937"/>
            </a:xfrm>
          </p:grpSpPr>
          <p:grpSp>
            <p:nvGrpSpPr>
              <p:cNvPr id="94" name="组合 93"/>
              <p:cNvGrpSpPr/>
              <p:nvPr/>
            </p:nvGrpSpPr>
            <p:grpSpPr>
              <a:xfrm>
                <a:off x="6567489" y="-846387"/>
                <a:ext cx="762000" cy="1822700"/>
                <a:chOff x="6567489" y="-846387"/>
                <a:chExt cx="762000" cy="1822700"/>
              </a:xfrm>
            </p:grpSpPr>
            <p:sp>
              <p:nvSpPr>
                <p:cNvPr id="118" name="矩形 117"/>
                <p:cNvSpPr/>
                <p:nvPr/>
              </p:nvSpPr>
              <p:spPr>
                <a:xfrm>
                  <a:off x="6567489" y="-222487"/>
                  <a:ext cx="762000" cy="119880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9" name="矩形 118"/>
                <p:cNvSpPr/>
                <p:nvPr/>
              </p:nvSpPr>
              <p:spPr>
                <a:xfrm>
                  <a:off x="6648452" y="-846387"/>
                  <a:ext cx="600074" cy="119880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5" name="组合 94"/>
              <p:cNvGrpSpPr/>
              <p:nvPr/>
            </p:nvGrpSpPr>
            <p:grpSpPr>
              <a:xfrm>
                <a:off x="6753404" y="-724278"/>
                <a:ext cx="390170" cy="1578482"/>
                <a:chOff x="6753404" y="-794065"/>
                <a:chExt cx="390170" cy="1578482"/>
              </a:xfrm>
            </p:grpSpPr>
            <p:grpSp>
              <p:nvGrpSpPr>
                <p:cNvPr id="97" name="组合 96"/>
                <p:cNvGrpSpPr/>
                <p:nvPr/>
              </p:nvGrpSpPr>
              <p:grpSpPr>
                <a:xfrm>
                  <a:off x="6753404" y="-77533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16" name="矩形 115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7" name="矩形 116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8" name="组合 97"/>
                <p:cNvGrpSpPr/>
                <p:nvPr/>
              </p:nvGrpSpPr>
              <p:grpSpPr>
                <a:xfrm>
                  <a:off x="6753404" y="161311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14" name="矩形 113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5" name="矩形 114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9" name="组合 98"/>
                <p:cNvGrpSpPr/>
                <p:nvPr/>
              </p:nvGrpSpPr>
              <p:grpSpPr>
                <a:xfrm>
                  <a:off x="6753404" y="400155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12" name="矩形 111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3" name="矩形 112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00" name="组合 99"/>
                <p:cNvGrpSpPr/>
                <p:nvPr/>
              </p:nvGrpSpPr>
              <p:grpSpPr>
                <a:xfrm>
                  <a:off x="6753404" y="638999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10" name="矩形 109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1" name="矩形 110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01" name="组合 100"/>
                <p:cNvGrpSpPr/>
                <p:nvPr/>
              </p:nvGrpSpPr>
              <p:grpSpPr>
                <a:xfrm>
                  <a:off x="6753404" y="-316377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08" name="矩形 107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9" name="矩形 108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02" name="组合 101"/>
                <p:cNvGrpSpPr/>
                <p:nvPr/>
              </p:nvGrpSpPr>
              <p:grpSpPr>
                <a:xfrm>
                  <a:off x="6753404" y="-555221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06" name="矩形 105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7" name="矩形 106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03" name="组合 102"/>
                <p:cNvGrpSpPr/>
                <p:nvPr/>
              </p:nvGrpSpPr>
              <p:grpSpPr>
                <a:xfrm>
                  <a:off x="6753404" y="-794065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04" name="矩形 103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5" name="矩形 104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96" name="等腰三角形 95"/>
              <p:cNvSpPr/>
              <p:nvPr/>
            </p:nvSpPr>
            <p:spPr>
              <a:xfrm>
                <a:off x="6648452" y="-1166624"/>
                <a:ext cx="600073" cy="319088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2575804" y="5177385"/>
              <a:ext cx="429144" cy="785815"/>
              <a:chOff x="6831076" y="-1295256"/>
              <a:chExt cx="1241416" cy="2273182"/>
            </a:xfrm>
          </p:grpSpPr>
          <p:sp>
            <p:nvSpPr>
              <p:cNvPr id="65" name="矩形 64"/>
              <p:cNvSpPr/>
              <p:nvPr/>
            </p:nvSpPr>
            <p:spPr>
              <a:xfrm>
                <a:off x="6831076" y="-1059024"/>
                <a:ext cx="1241416" cy="54898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6895044" y="-510043"/>
                <a:ext cx="1113481" cy="148635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7" name="组合 66"/>
              <p:cNvGrpSpPr/>
              <p:nvPr/>
            </p:nvGrpSpPr>
            <p:grpSpPr>
              <a:xfrm>
                <a:off x="7029337" y="-342621"/>
                <a:ext cx="844895" cy="145418"/>
                <a:chOff x="7021531" y="-342621"/>
                <a:chExt cx="844895" cy="145418"/>
              </a:xfrm>
            </p:grpSpPr>
            <p:sp>
              <p:nvSpPr>
                <p:cNvPr id="90" name="矩形 89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1" name="矩形 90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2" name="矩形 91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3" name="矩形 92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8" name="组合 67"/>
              <p:cNvGrpSpPr/>
              <p:nvPr/>
            </p:nvGrpSpPr>
            <p:grpSpPr>
              <a:xfrm>
                <a:off x="7029337" y="-81064"/>
                <a:ext cx="844895" cy="145418"/>
                <a:chOff x="7021531" y="-342621"/>
                <a:chExt cx="844895" cy="145418"/>
              </a:xfrm>
            </p:grpSpPr>
            <p:sp>
              <p:nvSpPr>
                <p:cNvPr id="86" name="矩形 85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7" name="矩形 86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8" name="矩形 87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9" name="矩形 88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9" name="组合 68"/>
              <p:cNvGrpSpPr/>
              <p:nvPr/>
            </p:nvGrpSpPr>
            <p:grpSpPr>
              <a:xfrm>
                <a:off x="7029337" y="180493"/>
                <a:ext cx="844895" cy="145418"/>
                <a:chOff x="7021531" y="-342621"/>
                <a:chExt cx="844895" cy="145418"/>
              </a:xfrm>
            </p:grpSpPr>
            <p:sp>
              <p:nvSpPr>
                <p:cNvPr id="82" name="矩形 81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3" name="矩形 82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4" name="矩形 83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5" name="矩形 84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0" name="组合 69"/>
              <p:cNvGrpSpPr/>
              <p:nvPr/>
            </p:nvGrpSpPr>
            <p:grpSpPr>
              <a:xfrm>
                <a:off x="7029337" y="442050"/>
                <a:ext cx="844895" cy="145418"/>
                <a:chOff x="7021531" y="-342621"/>
                <a:chExt cx="844895" cy="145418"/>
              </a:xfrm>
            </p:grpSpPr>
            <p:sp>
              <p:nvSpPr>
                <p:cNvPr id="78" name="矩形 77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9" name="矩形 78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0" name="矩形 79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1" name="矩形 80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1" name="组合 70"/>
              <p:cNvGrpSpPr/>
              <p:nvPr/>
            </p:nvGrpSpPr>
            <p:grpSpPr>
              <a:xfrm>
                <a:off x="7029337" y="703607"/>
                <a:ext cx="844895" cy="145418"/>
                <a:chOff x="7021531" y="-342621"/>
                <a:chExt cx="844895" cy="145418"/>
              </a:xfrm>
            </p:grpSpPr>
            <p:sp>
              <p:nvSpPr>
                <p:cNvPr id="74" name="矩形 73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5" name="矩形 74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6" name="矩形 75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7" name="矩形 76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2" name="矩形 71"/>
              <p:cNvSpPr/>
              <p:nvPr/>
            </p:nvSpPr>
            <p:spPr>
              <a:xfrm>
                <a:off x="6885295" y="-508430"/>
                <a:ext cx="546394" cy="1486356"/>
              </a:xfrm>
              <a:prstGeom prst="rect">
                <a:avLst/>
              </a:prstGeom>
              <a:solidFill>
                <a:schemeClr val="accent4">
                  <a:lumMod val="75000"/>
                  <a:alpha val="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7029335" y="-1295256"/>
                <a:ext cx="853267" cy="54898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1780405" y="4931555"/>
              <a:ext cx="765154" cy="1031645"/>
              <a:chOff x="1780405" y="4931555"/>
              <a:chExt cx="765154" cy="1031645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1780405" y="4993525"/>
                <a:ext cx="765154" cy="969675"/>
                <a:chOff x="6831076" y="-595313"/>
                <a:chExt cx="1241416" cy="1573239"/>
              </a:xfrm>
            </p:grpSpPr>
            <p:sp>
              <p:nvSpPr>
                <p:cNvPr id="37" name="矩形 36"/>
                <p:cNvSpPr/>
                <p:nvPr/>
              </p:nvSpPr>
              <p:spPr>
                <a:xfrm>
                  <a:off x="6831076" y="-595313"/>
                  <a:ext cx="1241416" cy="85271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" name="矩形 37"/>
                <p:cNvSpPr/>
                <p:nvPr/>
              </p:nvSpPr>
              <p:spPr>
                <a:xfrm>
                  <a:off x="6895044" y="-510043"/>
                  <a:ext cx="1113481" cy="1486356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39" name="组合 38"/>
                <p:cNvGrpSpPr/>
                <p:nvPr/>
              </p:nvGrpSpPr>
              <p:grpSpPr>
                <a:xfrm>
                  <a:off x="7029337" y="-342621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61" name="矩形 60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2" name="矩形 61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3" name="矩形 62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4" name="矩形 63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0" name="组合 39"/>
                <p:cNvGrpSpPr/>
                <p:nvPr/>
              </p:nvGrpSpPr>
              <p:grpSpPr>
                <a:xfrm>
                  <a:off x="7029337" y="-81064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57" name="矩形 56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8" name="矩形 57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0" name="矩形 59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1" name="组合 40"/>
                <p:cNvGrpSpPr/>
                <p:nvPr/>
              </p:nvGrpSpPr>
              <p:grpSpPr>
                <a:xfrm>
                  <a:off x="7029337" y="180493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53" name="矩形 52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4" name="矩形 53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5" name="矩形 54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6" name="矩形 55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2" name="组合 41"/>
                <p:cNvGrpSpPr/>
                <p:nvPr/>
              </p:nvGrpSpPr>
              <p:grpSpPr>
                <a:xfrm>
                  <a:off x="7029337" y="442050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49" name="矩形 48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0" name="矩形 49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2" name="矩形 51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3" name="组合 42"/>
                <p:cNvGrpSpPr/>
                <p:nvPr/>
              </p:nvGrpSpPr>
              <p:grpSpPr>
                <a:xfrm>
                  <a:off x="7029337" y="703607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45" name="矩形 44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6" name="矩形 45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7" name="矩形 46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" name="矩形 47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44" name="矩形 43"/>
                <p:cNvSpPr/>
                <p:nvPr/>
              </p:nvSpPr>
              <p:spPr>
                <a:xfrm>
                  <a:off x="6885295" y="-508430"/>
                  <a:ext cx="546394" cy="1486356"/>
                </a:xfrm>
                <a:prstGeom prst="rect">
                  <a:avLst/>
                </a:prstGeom>
                <a:solidFill>
                  <a:schemeClr val="accent4">
                    <a:lumMod val="75000"/>
                    <a:alpha val="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6" name="矩形 35"/>
              <p:cNvSpPr/>
              <p:nvPr/>
            </p:nvSpPr>
            <p:spPr>
              <a:xfrm>
                <a:off x="2310167" y="4931555"/>
                <a:ext cx="117752" cy="7310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06" name="组合 205"/>
          <p:cNvGrpSpPr/>
          <p:nvPr/>
        </p:nvGrpSpPr>
        <p:grpSpPr>
          <a:xfrm>
            <a:off x="1011439" y="6080885"/>
            <a:ext cx="967965" cy="426400"/>
            <a:chOff x="8873765" y="7025419"/>
            <a:chExt cx="2010214" cy="885523"/>
          </a:xfrm>
        </p:grpSpPr>
        <p:sp>
          <p:nvSpPr>
            <p:cNvPr id="207" name="任意多边形: 形状 206"/>
            <p:cNvSpPr/>
            <p:nvPr/>
          </p:nvSpPr>
          <p:spPr>
            <a:xfrm>
              <a:off x="9331088" y="7025419"/>
              <a:ext cx="1161957" cy="420750"/>
            </a:xfrm>
            <a:custGeom>
              <a:avLst/>
              <a:gdLst>
                <a:gd name="connsiteX0" fmla="*/ 580978 w 1161957"/>
                <a:gd name="connsiteY0" fmla="*/ 0 h 420750"/>
                <a:gd name="connsiteX1" fmla="*/ 1115901 w 1161957"/>
                <a:gd name="connsiteY1" fmla="*/ 321678 h 420750"/>
                <a:gd name="connsiteX2" fmla="*/ 1161957 w 1161957"/>
                <a:gd name="connsiteY2" fmla="*/ 420750 h 420750"/>
                <a:gd name="connsiteX3" fmla="*/ 0 w 1161957"/>
                <a:gd name="connsiteY3" fmla="*/ 420750 h 420750"/>
                <a:gd name="connsiteX4" fmla="*/ 46056 w 1161957"/>
                <a:gd name="connsiteY4" fmla="*/ 321678 h 420750"/>
                <a:gd name="connsiteX5" fmla="*/ 580978 w 1161957"/>
                <a:gd name="connsiteY5" fmla="*/ 0 h 42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957" h="420750">
                  <a:moveTo>
                    <a:pt x="580978" y="0"/>
                  </a:moveTo>
                  <a:cubicBezTo>
                    <a:pt x="807673" y="0"/>
                    <a:pt x="1006200" y="128825"/>
                    <a:pt x="1115901" y="321678"/>
                  </a:cubicBezTo>
                  <a:lnTo>
                    <a:pt x="1161957" y="420750"/>
                  </a:lnTo>
                  <a:lnTo>
                    <a:pt x="0" y="420750"/>
                  </a:lnTo>
                  <a:lnTo>
                    <a:pt x="46056" y="321678"/>
                  </a:lnTo>
                  <a:cubicBezTo>
                    <a:pt x="155756" y="128825"/>
                    <a:pt x="354283" y="0"/>
                    <a:pt x="5809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8" name="任意多边形: 形状 207"/>
            <p:cNvSpPr/>
            <p:nvPr/>
          </p:nvSpPr>
          <p:spPr>
            <a:xfrm>
              <a:off x="9369883" y="7104749"/>
              <a:ext cx="1084367" cy="393807"/>
            </a:xfrm>
            <a:custGeom>
              <a:avLst/>
              <a:gdLst>
                <a:gd name="connsiteX0" fmla="*/ 542183 w 1084367"/>
                <a:gd name="connsiteY0" fmla="*/ 0 h 393807"/>
                <a:gd name="connsiteX1" fmla="*/ 1081526 w 1084367"/>
                <a:gd name="connsiteY1" fmla="*/ 383805 h 393807"/>
                <a:gd name="connsiteX2" fmla="*/ 1084367 w 1084367"/>
                <a:gd name="connsiteY2" fmla="*/ 393807 h 393807"/>
                <a:gd name="connsiteX3" fmla="*/ 0 w 1084367"/>
                <a:gd name="connsiteY3" fmla="*/ 393807 h 393807"/>
                <a:gd name="connsiteX4" fmla="*/ 2841 w 1084367"/>
                <a:gd name="connsiteY4" fmla="*/ 383805 h 393807"/>
                <a:gd name="connsiteX5" fmla="*/ 542183 w 1084367"/>
                <a:gd name="connsiteY5" fmla="*/ 0 h 39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4367" h="393807">
                  <a:moveTo>
                    <a:pt x="542183" y="0"/>
                  </a:moveTo>
                  <a:cubicBezTo>
                    <a:pt x="787238" y="0"/>
                    <a:pt x="996769" y="159044"/>
                    <a:pt x="1081526" y="383805"/>
                  </a:cubicBezTo>
                  <a:lnTo>
                    <a:pt x="1084367" y="393807"/>
                  </a:lnTo>
                  <a:lnTo>
                    <a:pt x="0" y="393807"/>
                  </a:lnTo>
                  <a:lnTo>
                    <a:pt x="2841" y="383805"/>
                  </a:lnTo>
                  <a:cubicBezTo>
                    <a:pt x="87597" y="159044"/>
                    <a:pt x="297128" y="0"/>
                    <a:pt x="54218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9" name="任意多边形: 形状 208"/>
            <p:cNvSpPr/>
            <p:nvPr/>
          </p:nvSpPr>
          <p:spPr>
            <a:xfrm>
              <a:off x="8873765" y="7421514"/>
              <a:ext cx="2010214" cy="290124"/>
            </a:xfrm>
            <a:custGeom>
              <a:avLst/>
              <a:gdLst>
                <a:gd name="connsiteX0" fmla="*/ 225360 w 2010214"/>
                <a:gd name="connsiteY0" fmla="*/ 0 h 290124"/>
                <a:gd name="connsiteX1" fmla="*/ 1963447 w 2010214"/>
                <a:gd name="connsiteY1" fmla="*/ 9525 h 290124"/>
                <a:gd name="connsiteX2" fmla="*/ 2010214 w 2010214"/>
                <a:gd name="connsiteY2" fmla="*/ 56292 h 290124"/>
                <a:gd name="connsiteX3" fmla="*/ 2010214 w 2010214"/>
                <a:gd name="connsiteY3" fmla="*/ 243357 h 290124"/>
                <a:gd name="connsiteX4" fmla="*/ 1963447 w 2010214"/>
                <a:gd name="connsiteY4" fmla="*/ 290124 h 290124"/>
                <a:gd name="connsiteX5" fmla="*/ 1732392 w 2010214"/>
                <a:gd name="connsiteY5" fmla="*/ 290124 h 290124"/>
                <a:gd name="connsiteX6" fmla="*/ 1725783 w 2010214"/>
                <a:gd name="connsiteY6" fmla="*/ 257390 h 290124"/>
                <a:gd name="connsiteX7" fmla="*/ 1548017 w 2010214"/>
                <a:gd name="connsiteY7" fmla="*/ 139559 h 290124"/>
                <a:gd name="connsiteX8" fmla="*/ 1370251 w 2010214"/>
                <a:gd name="connsiteY8" fmla="*/ 257390 h 290124"/>
                <a:gd name="connsiteX9" fmla="*/ 1363642 w 2010214"/>
                <a:gd name="connsiteY9" fmla="*/ 290124 h 290124"/>
                <a:gd name="connsiteX10" fmla="*/ 648953 w 2010214"/>
                <a:gd name="connsiteY10" fmla="*/ 290124 h 290124"/>
                <a:gd name="connsiteX11" fmla="*/ 642344 w 2010214"/>
                <a:gd name="connsiteY11" fmla="*/ 257390 h 290124"/>
                <a:gd name="connsiteX12" fmla="*/ 464578 w 2010214"/>
                <a:gd name="connsiteY12" fmla="*/ 139559 h 290124"/>
                <a:gd name="connsiteX13" fmla="*/ 286812 w 2010214"/>
                <a:gd name="connsiteY13" fmla="*/ 257390 h 290124"/>
                <a:gd name="connsiteX14" fmla="*/ 280203 w 2010214"/>
                <a:gd name="connsiteY14" fmla="*/ 290124 h 290124"/>
                <a:gd name="connsiteX15" fmla="*/ 49148 w 2010214"/>
                <a:gd name="connsiteY15" fmla="*/ 290124 h 290124"/>
                <a:gd name="connsiteX16" fmla="*/ 2381 w 2010214"/>
                <a:gd name="connsiteY16" fmla="*/ 243357 h 290124"/>
                <a:gd name="connsiteX17" fmla="*/ 0 w 2010214"/>
                <a:gd name="connsiteY17" fmla="*/ 89629 h 290124"/>
                <a:gd name="connsiteX18" fmla="*/ 225360 w 2010214"/>
                <a:gd name="connsiteY18" fmla="*/ 0 h 29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0214" h="290124">
                  <a:moveTo>
                    <a:pt x="225360" y="0"/>
                  </a:moveTo>
                  <a:lnTo>
                    <a:pt x="1963447" y="9525"/>
                  </a:lnTo>
                  <a:cubicBezTo>
                    <a:pt x="1989276" y="9525"/>
                    <a:pt x="2010214" y="30463"/>
                    <a:pt x="2010214" y="56292"/>
                  </a:cubicBezTo>
                  <a:lnTo>
                    <a:pt x="2010214" y="243357"/>
                  </a:lnTo>
                  <a:cubicBezTo>
                    <a:pt x="2010214" y="269186"/>
                    <a:pt x="1989276" y="290124"/>
                    <a:pt x="1963447" y="290124"/>
                  </a:cubicBezTo>
                  <a:lnTo>
                    <a:pt x="1732392" y="290124"/>
                  </a:lnTo>
                  <a:lnTo>
                    <a:pt x="1725783" y="257390"/>
                  </a:lnTo>
                  <a:cubicBezTo>
                    <a:pt x="1696495" y="188146"/>
                    <a:pt x="1627930" y="139559"/>
                    <a:pt x="1548017" y="139559"/>
                  </a:cubicBezTo>
                  <a:cubicBezTo>
                    <a:pt x="1468104" y="139559"/>
                    <a:pt x="1399539" y="188146"/>
                    <a:pt x="1370251" y="257390"/>
                  </a:cubicBezTo>
                  <a:lnTo>
                    <a:pt x="1363642" y="290124"/>
                  </a:lnTo>
                  <a:lnTo>
                    <a:pt x="648953" y="290124"/>
                  </a:lnTo>
                  <a:lnTo>
                    <a:pt x="642344" y="257390"/>
                  </a:lnTo>
                  <a:cubicBezTo>
                    <a:pt x="613056" y="188146"/>
                    <a:pt x="544491" y="139559"/>
                    <a:pt x="464578" y="139559"/>
                  </a:cubicBezTo>
                  <a:cubicBezTo>
                    <a:pt x="384665" y="139559"/>
                    <a:pt x="316100" y="188146"/>
                    <a:pt x="286812" y="257390"/>
                  </a:cubicBezTo>
                  <a:lnTo>
                    <a:pt x="280203" y="290124"/>
                  </a:lnTo>
                  <a:lnTo>
                    <a:pt x="49148" y="290124"/>
                  </a:lnTo>
                  <a:cubicBezTo>
                    <a:pt x="23319" y="290124"/>
                    <a:pt x="2381" y="269186"/>
                    <a:pt x="2381" y="243357"/>
                  </a:cubicBezTo>
                  <a:cubicBezTo>
                    <a:pt x="1587" y="192114"/>
                    <a:pt x="794" y="140872"/>
                    <a:pt x="0" y="89629"/>
                  </a:cubicBezTo>
                  <a:cubicBezTo>
                    <a:pt x="0" y="28081"/>
                    <a:pt x="199531" y="0"/>
                    <a:pt x="22536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210" name="矩形: 圆角 209"/>
            <p:cNvSpPr/>
            <p:nvPr/>
          </p:nvSpPr>
          <p:spPr>
            <a:xfrm rot="16200000">
              <a:off x="9693701" y="7298717"/>
              <a:ext cx="456581" cy="4571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1" name="椭圆 210"/>
            <p:cNvSpPr/>
            <p:nvPr/>
          </p:nvSpPr>
          <p:spPr>
            <a:xfrm>
              <a:off x="9181399" y="7597056"/>
              <a:ext cx="313886" cy="3138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2" name="椭圆 211"/>
            <p:cNvSpPr/>
            <p:nvPr/>
          </p:nvSpPr>
          <p:spPr>
            <a:xfrm>
              <a:off x="10264838" y="7597056"/>
              <a:ext cx="313886" cy="3138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14" name="组合 213"/>
          <p:cNvGrpSpPr/>
          <p:nvPr/>
        </p:nvGrpSpPr>
        <p:grpSpPr>
          <a:xfrm>
            <a:off x="3567540" y="6226217"/>
            <a:ext cx="1291057" cy="551098"/>
            <a:chOff x="2232484" y="5636171"/>
            <a:chExt cx="2059640" cy="879174"/>
          </a:xfrm>
        </p:grpSpPr>
        <p:grpSp>
          <p:nvGrpSpPr>
            <p:cNvPr id="215" name="组合 214"/>
            <p:cNvGrpSpPr/>
            <p:nvPr/>
          </p:nvGrpSpPr>
          <p:grpSpPr>
            <a:xfrm>
              <a:off x="3132988" y="5686184"/>
              <a:ext cx="1045615" cy="478020"/>
              <a:chOff x="3137177" y="5748500"/>
              <a:chExt cx="1110561" cy="491142"/>
            </a:xfrm>
          </p:grpSpPr>
          <p:sp>
            <p:nvSpPr>
              <p:cNvPr id="221" name="任意多边形: 形状 220"/>
              <p:cNvSpPr/>
              <p:nvPr/>
            </p:nvSpPr>
            <p:spPr>
              <a:xfrm>
                <a:off x="3137177" y="5748500"/>
                <a:ext cx="1110561" cy="491142"/>
              </a:xfrm>
              <a:custGeom>
                <a:avLst/>
                <a:gdLst>
                  <a:gd name="connsiteX0" fmla="*/ 613644 w 1227288"/>
                  <a:gd name="connsiteY0" fmla="*/ 0 h 264685"/>
                  <a:gd name="connsiteX1" fmla="*/ 1226412 w 1227288"/>
                  <a:gd name="connsiteY1" fmla="*/ 260155 h 264685"/>
                  <a:gd name="connsiteX2" fmla="*/ 1227288 w 1227288"/>
                  <a:gd name="connsiteY2" fmla="*/ 264685 h 264685"/>
                  <a:gd name="connsiteX3" fmla="*/ 0 w 1227288"/>
                  <a:gd name="connsiteY3" fmla="*/ 264685 h 264685"/>
                  <a:gd name="connsiteX4" fmla="*/ 877 w 1227288"/>
                  <a:gd name="connsiteY4" fmla="*/ 260155 h 264685"/>
                  <a:gd name="connsiteX5" fmla="*/ 613644 w 1227288"/>
                  <a:gd name="connsiteY5" fmla="*/ 0 h 264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7288" h="264685">
                    <a:moveTo>
                      <a:pt x="613644" y="0"/>
                    </a:moveTo>
                    <a:cubicBezTo>
                      <a:pt x="915904" y="0"/>
                      <a:pt x="1168088" y="111685"/>
                      <a:pt x="1226412" y="260155"/>
                    </a:cubicBezTo>
                    <a:lnTo>
                      <a:pt x="1227288" y="264685"/>
                    </a:lnTo>
                    <a:lnTo>
                      <a:pt x="0" y="264685"/>
                    </a:lnTo>
                    <a:lnTo>
                      <a:pt x="877" y="260155"/>
                    </a:lnTo>
                    <a:cubicBezTo>
                      <a:pt x="59200" y="111685"/>
                      <a:pt x="311384" y="0"/>
                      <a:pt x="6136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22" name="任意多边形: 形状 221"/>
              <p:cNvSpPr/>
              <p:nvPr/>
            </p:nvSpPr>
            <p:spPr>
              <a:xfrm>
                <a:off x="3191456" y="5799156"/>
                <a:ext cx="988837" cy="428095"/>
              </a:xfrm>
              <a:custGeom>
                <a:avLst/>
                <a:gdLst>
                  <a:gd name="connsiteX0" fmla="*/ 613644 w 1227288"/>
                  <a:gd name="connsiteY0" fmla="*/ 0 h 264685"/>
                  <a:gd name="connsiteX1" fmla="*/ 1226412 w 1227288"/>
                  <a:gd name="connsiteY1" fmla="*/ 260155 h 264685"/>
                  <a:gd name="connsiteX2" fmla="*/ 1227288 w 1227288"/>
                  <a:gd name="connsiteY2" fmla="*/ 264685 h 264685"/>
                  <a:gd name="connsiteX3" fmla="*/ 0 w 1227288"/>
                  <a:gd name="connsiteY3" fmla="*/ 264685 h 264685"/>
                  <a:gd name="connsiteX4" fmla="*/ 877 w 1227288"/>
                  <a:gd name="connsiteY4" fmla="*/ 260155 h 264685"/>
                  <a:gd name="connsiteX5" fmla="*/ 613644 w 1227288"/>
                  <a:gd name="connsiteY5" fmla="*/ 0 h 264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7288" h="264685">
                    <a:moveTo>
                      <a:pt x="613644" y="0"/>
                    </a:moveTo>
                    <a:cubicBezTo>
                      <a:pt x="915904" y="0"/>
                      <a:pt x="1168088" y="111685"/>
                      <a:pt x="1226412" y="260155"/>
                    </a:cubicBezTo>
                    <a:lnTo>
                      <a:pt x="1227288" y="264685"/>
                    </a:lnTo>
                    <a:lnTo>
                      <a:pt x="0" y="264685"/>
                    </a:lnTo>
                    <a:lnTo>
                      <a:pt x="877" y="260155"/>
                    </a:lnTo>
                    <a:cubicBezTo>
                      <a:pt x="59200" y="111685"/>
                      <a:pt x="311384" y="0"/>
                      <a:pt x="61364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6" name="任意多边形: 形状 215"/>
            <p:cNvSpPr/>
            <p:nvPr/>
          </p:nvSpPr>
          <p:spPr>
            <a:xfrm>
              <a:off x="2232484" y="6154271"/>
              <a:ext cx="2059640" cy="161770"/>
            </a:xfrm>
            <a:custGeom>
              <a:avLst/>
              <a:gdLst>
                <a:gd name="connsiteX0" fmla="*/ 38705 w 2059640"/>
                <a:gd name="connsiteY0" fmla="*/ 0 h 161770"/>
                <a:gd name="connsiteX1" fmla="*/ 2020935 w 2059640"/>
                <a:gd name="connsiteY1" fmla="*/ 0 h 161770"/>
                <a:gd name="connsiteX2" fmla="*/ 2059640 w 2059640"/>
                <a:gd name="connsiteY2" fmla="*/ 38705 h 161770"/>
                <a:gd name="connsiteX3" fmla="*/ 2059640 w 2059640"/>
                <a:gd name="connsiteY3" fmla="*/ 123065 h 161770"/>
                <a:gd name="connsiteX4" fmla="*/ 2020935 w 2059640"/>
                <a:gd name="connsiteY4" fmla="*/ 161770 h 161770"/>
                <a:gd name="connsiteX5" fmla="*/ 1781817 w 2059640"/>
                <a:gd name="connsiteY5" fmla="*/ 161770 h 161770"/>
                <a:gd name="connsiteX6" fmla="*/ 1775208 w 2059640"/>
                <a:gd name="connsiteY6" fmla="*/ 129036 h 161770"/>
                <a:gd name="connsiteX7" fmla="*/ 1597442 w 2059640"/>
                <a:gd name="connsiteY7" fmla="*/ 11205 h 161770"/>
                <a:gd name="connsiteX8" fmla="*/ 1419676 w 2059640"/>
                <a:gd name="connsiteY8" fmla="*/ 129036 h 161770"/>
                <a:gd name="connsiteX9" fmla="*/ 1413068 w 2059640"/>
                <a:gd name="connsiteY9" fmla="*/ 161770 h 161770"/>
                <a:gd name="connsiteX10" fmla="*/ 698378 w 2059640"/>
                <a:gd name="connsiteY10" fmla="*/ 161770 h 161770"/>
                <a:gd name="connsiteX11" fmla="*/ 691769 w 2059640"/>
                <a:gd name="connsiteY11" fmla="*/ 129036 h 161770"/>
                <a:gd name="connsiteX12" fmla="*/ 514003 w 2059640"/>
                <a:gd name="connsiteY12" fmla="*/ 11205 h 161770"/>
                <a:gd name="connsiteX13" fmla="*/ 336237 w 2059640"/>
                <a:gd name="connsiteY13" fmla="*/ 129036 h 161770"/>
                <a:gd name="connsiteX14" fmla="*/ 329629 w 2059640"/>
                <a:gd name="connsiteY14" fmla="*/ 161770 h 161770"/>
                <a:gd name="connsiteX15" fmla="*/ 38705 w 2059640"/>
                <a:gd name="connsiteY15" fmla="*/ 161770 h 161770"/>
                <a:gd name="connsiteX16" fmla="*/ 0 w 2059640"/>
                <a:gd name="connsiteY16" fmla="*/ 123065 h 161770"/>
                <a:gd name="connsiteX17" fmla="*/ 0 w 2059640"/>
                <a:gd name="connsiteY17" fmla="*/ 38705 h 161770"/>
                <a:gd name="connsiteX18" fmla="*/ 38705 w 2059640"/>
                <a:gd name="connsiteY18" fmla="*/ 0 h 16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59640" h="161770">
                  <a:moveTo>
                    <a:pt x="38705" y="0"/>
                  </a:moveTo>
                  <a:lnTo>
                    <a:pt x="2020935" y="0"/>
                  </a:lnTo>
                  <a:cubicBezTo>
                    <a:pt x="2042311" y="0"/>
                    <a:pt x="2059640" y="17329"/>
                    <a:pt x="2059640" y="38705"/>
                  </a:cubicBezTo>
                  <a:lnTo>
                    <a:pt x="2059640" y="123065"/>
                  </a:lnTo>
                  <a:cubicBezTo>
                    <a:pt x="2059640" y="144441"/>
                    <a:pt x="2042311" y="161770"/>
                    <a:pt x="2020935" y="161770"/>
                  </a:cubicBezTo>
                  <a:lnTo>
                    <a:pt x="1781817" y="161770"/>
                  </a:lnTo>
                  <a:lnTo>
                    <a:pt x="1775208" y="129036"/>
                  </a:lnTo>
                  <a:cubicBezTo>
                    <a:pt x="1745920" y="59792"/>
                    <a:pt x="1677355" y="11205"/>
                    <a:pt x="1597442" y="11205"/>
                  </a:cubicBezTo>
                  <a:cubicBezTo>
                    <a:pt x="1517529" y="11205"/>
                    <a:pt x="1448964" y="59792"/>
                    <a:pt x="1419676" y="129036"/>
                  </a:cubicBezTo>
                  <a:lnTo>
                    <a:pt x="1413068" y="161770"/>
                  </a:lnTo>
                  <a:lnTo>
                    <a:pt x="698378" y="161770"/>
                  </a:lnTo>
                  <a:lnTo>
                    <a:pt x="691769" y="129036"/>
                  </a:lnTo>
                  <a:cubicBezTo>
                    <a:pt x="662481" y="59792"/>
                    <a:pt x="593916" y="11205"/>
                    <a:pt x="514003" y="11205"/>
                  </a:cubicBezTo>
                  <a:cubicBezTo>
                    <a:pt x="434090" y="11205"/>
                    <a:pt x="365525" y="59792"/>
                    <a:pt x="336237" y="129036"/>
                  </a:cubicBezTo>
                  <a:lnTo>
                    <a:pt x="329629" y="161770"/>
                  </a:lnTo>
                  <a:lnTo>
                    <a:pt x="38705" y="161770"/>
                  </a:lnTo>
                  <a:cubicBezTo>
                    <a:pt x="17329" y="161770"/>
                    <a:pt x="0" y="144441"/>
                    <a:pt x="0" y="123065"/>
                  </a:cubicBezTo>
                  <a:lnTo>
                    <a:pt x="0" y="38705"/>
                  </a:lnTo>
                  <a:cubicBezTo>
                    <a:pt x="0" y="17329"/>
                    <a:pt x="17329" y="0"/>
                    <a:pt x="387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7" name="矩形: 圆角 216"/>
            <p:cNvSpPr/>
            <p:nvPr/>
          </p:nvSpPr>
          <p:spPr>
            <a:xfrm rot="16200000">
              <a:off x="3119826" y="5912661"/>
              <a:ext cx="429059" cy="5416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8" name="矩形 217"/>
            <p:cNvSpPr/>
            <p:nvPr/>
          </p:nvSpPr>
          <p:spPr>
            <a:xfrm>
              <a:off x="2284973" y="5636171"/>
              <a:ext cx="1364625" cy="5203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9" name="椭圆 218"/>
            <p:cNvSpPr/>
            <p:nvPr/>
          </p:nvSpPr>
          <p:spPr>
            <a:xfrm>
              <a:off x="2589543" y="6201459"/>
              <a:ext cx="313886" cy="3138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0" name="椭圆 219"/>
            <p:cNvSpPr/>
            <p:nvPr/>
          </p:nvSpPr>
          <p:spPr>
            <a:xfrm>
              <a:off x="3672982" y="6201459"/>
              <a:ext cx="313886" cy="3138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31" name="组合 230"/>
          <p:cNvGrpSpPr/>
          <p:nvPr/>
        </p:nvGrpSpPr>
        <p:grpSpPr>
          <a:xfrm>
            <a:off x="8573331" y="5897574"/>
            <a:ext cx="3546039" cy="917278"/>
            <a:chOff x="-2621560" y="6581776"/>
            <a:chExt cx="7566940" cy="1957392"/>
          </a:xfrm>
        </p:grpSpPr>
        <p:grpSp>
          <p:nvGrpSpPr>
            <p:cNvPr id="232" name="组合 231"/>
            <p:cNvGrpSpPr/>
            <p:nvPr/>
          </p:nvGrpSpPr>
          <p:grpSpPr>
            <a:xfrm>
              <a:off x="3848617" y="7869219"/>
              <a:ext cx="1096763" cy="669949"/>
              <a:chOff x="2277035" y="5522259"/>
              <a:chExt cx="1767906" cy="1335741"/>
            </a:xfrm>
          </p:grpSpPr>
          <p:sp>
            <p:nvSpPr>
              <p:cNvPr id="261" name="等腰三角形 260"/>
              <p:cNvSpPr/>
              <p:nvPr/>
            </p:nvSpPr>
            <p:spPr>
              <a:xfrm>
                <a:off x="2277035" y="5522259"/>
                <a:ext cx="1767906" cy="1335741"/>
              </a:xfrm>
              <a:prstGeom prst="triangle">
                <a:avLst/>
              </a:prstGeom>
              <a:solidFill>
                <a:srgbClr val="8583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62" name="等腰三角形 261"/>
              <p:cNvSpPr/>
              <p:nvPr/>
            </p:nvSpPr>
            <p:spPr>
              <a:xfrm>
                <a:off x="2803525" y="5522259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576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3" name="组合 232"/>
            <p:cNvGrpSpPr/>
            <p:nvPr/>
          </p:nvGrpSpPr>
          <p:grpSpPr>
            <a:xfrm>
              <a:off x="1919572" y="7201348"/>
              <a:ext cx="1767906" cy="1335741"/>
              <a:chOff x="3258556" y="7017684"/>
              <a:chExt cx="1767906" cy="1335741"/>
            </a:xfrm>
          </p:grpSpPr>
          <p:sp>
            <p:nvSpPr>
              <p:cNvPr id="257" name="等腰三角形 256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8583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8" name="任意多边形: 形状 257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9" name="等腰三角形 258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576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60" name="任意多边形: 形状 259"/>
              <p:cNvSpPr/>
              <p:nvPr/>
            </p:nvSpPr>
            <p:spPr>
              <a:xfrm>
                <a:off x="4055259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4" name="组合 233"/>
            <p:cNvGrpSpPr/>
            <p:nvPr/>
          </p:nvGrpSpPr>
          <p:grpSpPr>
            <a:xfrm>
              <a:off x="2713100" y="7646502"/>
              <a:ext cx="1767906" cy="890587"/>
              <a:chOff x="3258556" y="7017684"/>
              <a:chExt cx="1767906" cy="1335741"/>
            </a:xfrm>
          </p:grpSpPr>
          <p:sp>
            <p:nvSpPr>
              <p:cNvPr id="253" name="等腰三角形 252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8583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4" name="任意多边形: 形状 253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5" name="等腰三角形 254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576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6" name="任意多边形: 形状 255"/>
              <p:cNvSpPr/>
              <p:nvPr/>
            </p:nvSpPr>
            <p:spPr>
              <a:xfrm>
                <a:off x="4056847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5" name="组合 234"/>
            <p:cNvGrpSpPr/>
            <p:nvPr/>
          </p:nvGrpSpPr>
          <p:grpSpPr>
            <a:xfrm>
              <a:off x="-2621560" y="7068456"/>
              <a:ext cx="1647547" cy="1468633"/>
              <a:chOff x="3258556" y="7017684"/>
              <a:chExt cx="1767906" cy="1335741"/>
            </a:xfrm>
          </p:grpSpPr>
          <p:sp>
            <p:nvSpPr>
              <p:cNvPr id="249" name="等腰三角形 248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0" name="任意多边形: 形状 249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1" name="等腰三角形 250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2" name="任意多边形: 形状 251"/>
              <p:cNvSpPr/>
              <p:nvPr/>
            </p:nvSpPr>
            <p:spPr>
              <a:xfrm>
                <a:off x="4052084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6" name="组合 235"/>
            <p:cNvGrpSpPr/>
            <p:nvPr/>
          </p:nvGrpSpPr>
          <p:grpSpPr>
            <a:xfrm>
              <a:off x="-26941" y="7201348"/>
              <a:ext cx="1767906" cy="1335741"/>
              <a:chOff x="3258556" y="7017684"/>
              <a:chExt cx="1767906" cy="1335741"/>
            </a:xfrm>
          </p:grpSpPr>
          <p:sp>
            <p:nvSpPr>
              <p:cNvPr id="245" name="等腰三角形 244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6" name="任意多边形: 形状 245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7" name="等腰三角形 246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8" name="任意多边形: 形状 247"/>
              <p:cNvSpPr/>
              <p:nvPr/>
            </p:nvSpPr>
            <p:spPr>
              <a:xfrm>
                <a:off x="4055259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237" name="组合 236"/>
            <p:cNvGrpSpPr/>
            <p:nvPr/>
          </p:nvGrpSpPr>
          <p:grpSpPr>
            <a:xfrm>
              <a:off x="-1905241" y="6581776"/>
              <a:ext cx="2744455" cy="1955314"/>
              <a:chOff x="3258556" y="7017684"/>
              <a:chExt cx="1767906" cy="1335741"/>
            </a:xfrm>
          </p:grpSpPr>
          <p:sp>
            <p:nvSpPr>
              <p:cNvPr id="241" name="等腰三角形 240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2" name="任意多边形: 形状 241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3" name="等腰三角形 242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4" name="任意多边形: 形状 243"/>
              <p:cNvSpPr/>
              <p:nvPr/>
            </p:nvSpPr>
            <p:spPr>
              <a:xfrm>
                <a:off x="4056175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8" name="组合 237"/>
            <p:cNvGrpSpPr/>
            <p:nvPr/>
          </p:nvGrpSpPr>
          <p:grpSpPr>
            <a:xfrm>
              <a:off x="1311603" y="7869219"/>
              <a:ext cx="1096763" cy="669949"/>
              <a:chOff x="2277035" y="5522259"/>
              <a:chExt cx="1767906" cy="1335741"/>
            </a:xfrm>
          </p:grpSpPr>
          <p:sp>
            <p:nvSpPr>
              <p:cNvPr id="239" name="等腰三角形 238"/>
              <p:cNvSpPr/>
              <p:nvPr/>
            </p:nvSpPr>
            <p:spPr>
              <a:xfrm>
                <a:off x="2277035" y="5522259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0" name="等腰三角形 239"/>
              <p:cNvSpPr/>
              <p:nvPr/>
            </p:nvSpPr>
            <p:spPr>
              <a:xfrm>
                <a:off x="2803525" y="5522259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63" name="组合 262"/>
          <p:cNvGrpSpPr/>
          <p:nvPr/>
        </p:nvGrpSpPr>
        <p:grpSpPr>
          <a:xfrm>
            <a:off x="2299245" y="6524624"/>
            <a:ext cx="941863" cy="345071"/>
            <a:chOff x="5736594" y="5701244"/>
            <a:chExt cx="714484" cy="261766"/>
          </a:xfrm>
        </p:grpSpPr>
        <p:grpSp>
          <p:nvGrpSpPr>
            <p:cNvPr id="264" name="组合 263"/>
            <p:cNvGrpSpPr/>
            <p:nvPr/>
          </p:nvGrpSpPr>
          <p:grpSpPr>
            <a:xfrm>
              <a:off x="5736594" y="5713410"/>
              <a:ext cx="357855" cy="249254"/>
              <a:chOff x="5317710" y="1764271"/>
              <a:chExt cx="1296053" cy="902730"/>
            </a:xfrm>
          </p:grpSpPr>
          <p:grpSp>
            <p:nvGrpSpPr>
              <p:cNvPr id="277" name="组合 276"/>
              <p:cNvGrpSpPr/>
              <p:nvPr/>
            </p:nvGrpSpPr>
            <p:grpSpPr>
              <a:xfrm>
                <a:off x="5317710" y="1764271"/>
                <a:ext cx="1062362" cy="902729"/>
                <a:chOff x="5317710" y="1764271"/>
                <a:chExt cx="1062362" cy="902729"/>
              </a:xfrm>
            </p:grpSpPr>
            <p:sp>
              <p:nvSpPr>
                <p:cNvPr id="281" name="任意多边形: 形状 280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2" name="任意多边形: 形状 281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78" name="组合 277"/>
              <p:cNvGrpSpPr/>
              <p:nvPr/>
            </p:nvGrpSpPr>
            <p:grpSpPr>
              <a:xfrm>
                <a:off x="5970291" y="2120219"/>
                <a:ext cx="643472" cy="546782"/>
                <a:chOff x="5317710" y="1764271"/>
                <a:chExt cx="1062362" cy="902729"/>
              </a:xfrm>
            </p:grpSpPr>
            <p:sp>
              <p:nvSpPr>
                <p:cNvPr id="279" name="任意多边形: 形状 278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0" name="任意多边形: 形状 279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265" name="组合 264"/>
            <p:cNvGrpSpPr/>
            <p:nvPr/>
          </p:nvGrpSpPr>
          <p:grpSpPr>
            <a:xfrm>
              <a:off x="6121325" y="5701244"/>
              <a:ext cx="119965" cy="261766"/>
              <a:chOff x="4853032" y="4530155"/>
              <a:chExt cx="197161" cy="430208"/>
            </a:xfrm>
          </p:grpSpPr>
          <p:grpSp>
            <p:nvGrpSpPr>
              <p:cNvPr id="272" name="组合 271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274" name="等腰三角形 273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5" name="等腰三角形 274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6" name="等腰三角形 275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73" name="矩形 272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6" name="组合 265"/>
            <p:cNvGrpSpPr/>
            <p:nvPr/>
          </p:nvGrpSpPr>
          <p:grpSpPr>
            <a:xfrm>
              <a:off x="6331113" y="5701244"/>
              <a:ext cx="119965" cy="261766"/>
              <a:chOff x="4853032" y="4530155"/>
              <a:chExt cx="197161" cy="430208"/>
            </a:xfrm>
          </p:grpSpPr>
          <p:grpSp>
            <p:nvGrpSpPr>
              <p:cNvPr id="267" name="组合 266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269" name="等腰三角形 268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0" name="等腰三角形 269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1" name="等腰三角形 270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68" name="矩形 267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83" name="组合 282"/>
          <p:cNvGrpSpPr/>
          <p:nvPr/>
        </p:nvGrpSpPr>
        <p:grpSpPr>
          <a:xfrm>
            <a:off x="1116613" y="6524624"/>
            <a:ext cx="941863" cy="345071"/>
            <a:chOff x="5736594" y="5701244"/>
            <a:chExt cx="714484" cy="261766"/>
          </a:xfrm>
        </p:grpSpPr>
        <p:grpSp>
          <p:nvGrpSpPr>
            <p:cNvPr id="284" name="组合 283"/>
            <p:cNvGrpSpPr/>
            <p:nvPr/>
          </p:nvGrpSpPr>
          <p:grpSpPr>
            <a:xfrm>
              <a:off x="5736594" y="5713410"/>
              <a:ext cx="357855" cy="249254"/>
              <a:chOff x="5317710" y="1764271"/>
              <a:chExt cx="1296053" cy="902730"/>
            </a:xfrm>
          </p:grpSpPr>
          <p:grpSp>
            <p:nvGrpSpPr>
              <p:cNvPr id="297" name="组合 296"/>
              <p:cNvGrpSpPr/>
              <p:nvPr/>
            </p:nvGrpSpPr>
            <p:grpSpPr>
              <a:xfrm>
                <a:off x="5317710" y="1764271"/>
                <a:ext cx="1062362" cy="902729"/>
                <a:chOff x="5317710" y="1764271"/>
                <a:chExt cx="1062362" cy="902729"/>
              </a:xfrm>
            </p:grpSpPr>
            <p:sp>
              <p:nvSpPr>
                <p:cNvPr id="301" name="任意多边形: 形状 300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2" name="任意多边形: 形状 301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98" name="组合 297"/>
              <p:cNvGrpSpPr/>
              <p:nvPr/>
            </p:nvGrpSpPr>
            <p:grpSpPr>
              <a:xfrm>
                <a:off x="5970291" y="2120219"/>
                <a:ext cx="643472" cy="546782"/>
                <a:chOff x="5317710" y="1764271"/>
                <a:chExt cx="1062362" cy="902729"/>
              </a:xfrm>
            </p:grpSpPr>
            <p:sp>
              <p:nvSpPr>
                <p:cNvPr id="299" name="任意多边形: 形状 298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0" name="任意多边形: 形状 299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285" name="组合 284"/>
            <p:cNvGrpSpPr/>
            <p:nvPr/>
          </p:nvGrpSpPr>
          <p:grpSpPr>
            <a:xfrm>
              <a:off x="6121325" y="5701244"/>
              <a:ext cx="119965" cy="261766"/>
              <a:chOff x="4853032" y="4530155"/>
              <a:chExt cx="197161" cy="430208"/>
            </a:xfrm>
          </p:grpSpPr>
          <p:grpSp>
            <p:nvGrpSpPr>
              <p:cNvPr id="292" name="组合 291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294" name="等腰三角形 293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5" name="等腰三角形 294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6" name="等腰三角形 295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93" name="矩形 292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6" name="组合 285"/>
            <p:cNvGrpSpPr/>
            <p:nvPr/>
          </p:nvGrpSpPr>
          <p:grpSpPr>
            <a:xfrm>
              <a:off x="6331113" y="5701244"/>
              <a:ext cx="119965" cy="261766"/>
              <a:chOff x="4853032" y="4530155"/>
              <a:chExt cx="197161" cy="430208"/>
            </a:xfrm>
          </p:grpSpPr>
          <p:grpSp>
            <p:nvGrpSpPr>
              <p:cNvPr id="287" name="组合 286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289" name="等腰三角形 288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0" name="等腰三角形 289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1" name="等腰三角形 290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88" name="矩形 287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03" name="文本框 302"/>
          <p:cNvSpPr txBox="1"/>
          <p:nvPr/>
        </p:nvSpPr>
        <p:spPr>
          <a:xfrm>
            <a:off x="3903875" y="859758"/>
            <a:ext cx="4384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2"/>
                </a:solidFill>
                <a:latin typeface="锐字真言体免费商用" panose="02010600030101010101" pitchFamily="2" charset="-122"/>
                <a:ea typeface="锐字真言体免费商用" panose="02010600030101010101" pitchFamily="2" charset="-122"/>
              </a:rPr>
              <a:t>交通安全常识</a:t>
            </a:r>
            <a:endParaRPr lang="zh-CN" altLang="en-US" sz="2800" dirty="0">
              <a:solidFill>
                <a:schemeClr val="accent2"/>
              </a:solidFill>
              <a:latin typeface="锐字真言体免费商用" panose="02010600030101010101" pitchFamily="2" charset="-122"/>
              <a:ea typeface="锐字真言体免费商用" panose="02010600030101010101" pitchFamily="2" charset="-122"/>
            </a:endParaRPr>
          </a:p>
        </p:txBody>
      </p:sp>
      <p:sp>
        <p:nvSpPr>
          <p:cNvPr id="305" name="文本框 304"/>
          <p:cNvSpPr txBox="1"/>
          <p:nvPr/>
        </p:nvSpPr>
        <p:spPr>
          <a:xfrm>
            <a:off x="943246" y="1464207"/>
            <a:ext cx="4875416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在通过有交通信号灯、斑马线等交通设施的路口时，要按信号指示走人行横道线。</a:t>
            </a:r>
            <a:endParaRPr lang="zh-CN" altLang="en-US" sz="16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在通过没有交通设施路口时，要注意过往车辆，在确认安全后方可通过。</a:t>
            </a:r>
            <a:endParaRPr lang="zh-CN" altLang="en-US" sz="16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不许追车、扒车、拦车、向车上抛物。</a:t>
            </a:r>
            <a:endParaRPr lang="zh-CN" altLang="en-US" sz="16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不许在道路上使用滑板、旱冰鞋等任何滑行工具。</a:t>
            </a:r>
            <a:endParaRPr lang="zh-CN" altLang="en-US" sz="16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不许跨越、倚坐道路隔离设施，或在有隔离设施的路段上逆向行驶。</a:t>
            </a:r>
            <a:endParaRPr lang="zh-CN" altLang="en-US" sz="16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在马路上有多人通行时，不要并排</a:t>
            </a:r>
            <a:r>
              <a:rPr lang="zh-CN" altLang="en-US" sz="16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通行。</a:t>
            </a:r>
            <a:endParaRPr lang="zh-CN" altLang="en-US" sz="16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6" name="文本框 305"/>
          <p:cNvSpPr txBox="1"/>
          <p:nvPr/>
        </p:nvSpPr>
        <p:spPr>
          <a:xfrm>
            <a:off x="6373338" y="1464207"/>
            <a:ext cx="4875416" cy="3727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 startAt="7"/>
            </a:pPr>
            <a:r>
              <a:rPr lang="zh-CN" altLang="en-US" sz="16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学龄儿童应当由其监护人或者对其负有管理、保护职责的人带领方可在道路上通行。</a:t>
            </a:r>
            <a:endParaRPr lang="zh-CN" altLang="en-US" sz="16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 startAt="7"/>
            </a:pPr>
            <a:r>
              <a:rPr lang="zh-CN" altLang="en-US" sz="16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在通过有交通信号的路口时，要按信号指示，下车推车而行，禁止闯红灯。</a:t>
            </a:r>
            <a:endParaRPr lang="zh-CN" altLang="en-US" sz="16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 startAt="7"/>
            </a:pPr>
            <a:r>
              <a:rPr lang="zh-CN" altLang="en-US" sz="16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在通过没有交通信号的道路上，横过马路时，要下车左右辽望，在确认安全下，推车而过。</a:t>
            </a:r>
            <a:endParaRPr lang="zh-CN" altLang="en-US" sz="16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 startAt="7"/>
            </a:pPr>
            <a:r>
              <a:rPr lang="zh-CN" altLang="en-US" sz="16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骑车转弯前要减速慢行，向后辽望，伸手示意，不准突然猛拐。</a:t>
            </a:r>
            <a:endParaRPr lang="zh-CN" altLang="en-US" sz="16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 startAt="7"/>
            </a:pPr>
            <a:r>
              <a:rPr lang="zh-CN" altLang="en-US" sz="16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骑车时不得牵引、攀扶车辆或者被其他车辆牵引，不得双手离把行车或者行车时手中持物。</a:t>
            </a:r>
            <a:endParaRPr lang="zh-CN" altLang="en-US" sz="16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7" descr="学校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810" y="123190"/>
            <a:ext cx="1833880" cy="4260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矩形 324"/>
          <p:cNvSpPr/>
          <p:nvPr/>
        </p:nvSpPr>
        <p:spPr>
          <a:xfrm>
            <a:off x="0" y="0"/>
            <a:ext cx="12192000" cy="686584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A1CCEC"/>
              </a:gs>
              <a:gs pos="36000">
                <a:srgbClr val="FAFCF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3" name="任意多边形: 形状 332"/>
          <p:cNvSpPr/>
          <p:nvPr/>
        </p:nvSpPr>
        <p:spPr>
          <a:xfrm flipH="1">
            <a:off x="-2" y="1264489"/>
            <a:ext cx="5019562" cy="5601355"/>
          </a:xfrm>
          <a:custGeom>
            <a:avLst/>
            <a:gdLst>
              <a:gd name="connsiteX0" fmla="*/ 5572125 w 5572125"/>
              <a:gd name="connsiteY0" fmla="*/ 0 h 1314450"/>
              <a:gd name="connsiteX1" fmla="*/ 2667000 w 5572125"/>
              <a:gd name="connsiteY1" fmla="*/ 266700 h 1314450"/>
              <a:gd name="connsiteX2" fmla="*/ 0 w 5572125"/>
              <a:gd name="connsiteY2" fmla="*/ 1314450 h 1314450"/>
              <a:gd name="connsiteX3" fmla="*/ 5572125 w 5572125"/>
              <a:gd name="connsiteY3" fmla="*/ 1295400 h 1314450"/>
              <a:gd name="connsiteX4" fmla="*/ 5572125 w 5572125"/>
              <a:gd name="connsiteY4" fmla="*/ 0 h 1314450"/>
              <a:gd name="connsiteX0-1" fmla="*/ 5572125 w 5572125"/>
              <a:gd name="connsiteY0-2" fmla="*/ 0 h 1331259"/>
              <a:gd name="connsiteX1-3" fmla="*/ 2667000 w 5572125"/>
              <a:gd name="connsiteY1-4" fmla="*/ 266700 h 1331259"/>
              <a:gd name="connsiteX2-5" fmla="*/ 0 w 5572125"/>
              <a:gd name="connsiteY2-6" fmla="*/ 1314450 h 1331259"/>
              <a:gd name="connsiteX3-7" fmla="*/ 5554196 w 5572125"/>
              <a:gd name="connsiteY3-8" fmla="*/ 1331259 h 1331259"/>
              <a:gd name="connsiteX4-9" fmla="*/ 5572125 w 5572125"/>
              <a:gd name="connsiteY4-10" fmla="*/ 0 h 1331259"/>
              <a:gd name="connsiteX0-11" fmla="*/ 5482478 w 5554196"/>
              <a:gd name="connsiteY0-12" fmla="*/ 0 h 1319671"/>
              <a:gd name="connsiteX1-13" fmla="*/ 2667000 w 5554196"/>
              <a:gd name="connsiteY1-14" fmla="*/ 255112 h 1319671"/>
              <a:gd name="connsiteX2-15" fmla="*/ 0 w 5554196"/>
              <a:gd name="connsiteY2-16" fmla="*/ 1302862 h 1319671"/>
              <a:gd name="connsiteX3-17" fmla="*/ 5554196 w 5554196"/>
              <a:gd name="connsiteY3-18" fmla="*/ 1319671 h 1319671"/>
              <a:gd name="connsiteX4-19" fmla="*/ 5482478 w 5554196"/>
              <a:gd name="connsiteY4-20" fmla="*/ 0 h 1319671"/>
              <a:gd name="connsiteX0-21" fmla="*/ 5482478 w 5482478"/>
              <a:gd name="connsiteY0-22" fmla="*/ 0 h 1308082"/>
              <a:gd name="connsiteX1-23" fmla="*/ 2667000 w 5482478"/>
              <a:gd name="connsiteY1-24" fmla="*/ 255112 h 1308082"/>
              <a:gd name="connsiteX2-25" fmla="*/ 0 w 5482478"/>
              <a:gd name="connsiteY2-26" fmla="*/ 1302862 h 1308082"/>
              <a:gd name="connsiteX3-27" fmla="*/ 5303185 w 5482478"/>
              <a:gd name="connsiteY3-28" fmla="*/ 1308082 h 1308082"/>
              <a:gd name="connsiteX4-29" fmla="*/ 5482478 w 5482478"/>
              <a:gd name="connsiteY4-30" fmla="*/ 0 h 1308082"/>
              <a:gd name="connsiteX0-31" fmla="*/ 5482478 w 5482479"/>
              <a:gd name="connsiteY0-32" fmla="*/ 0 h 1308082"/>
              <a:gd name="connsiteX1-33" fmla="*/ 2667000 w 5482479"/>
              <a:gd name="connsiteY1-34" fmla="*/ 255112 h 1308082"/>
              <a:gd name="connsiteX2-35" fmla="*/ 0 w 5482479"/>
              <a:gd name="connsiteY2-36" fmla="*/ 1302862 h 1308082"/>
              <a:gd name="connsiteX3-37" fmla="*/ 5482479 w 5482479"/>
              <a:gd name="connsiteY3-38" fmla="*/ 1308082 h 1308082"/>
              <a:gd name="connsiteX4-39" fmla="*/ 5482478 w 5482479"/>
              <a:gd name="connsiteY4-40" fmla="*/ 0 h 13080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482479" h="1308082">
                <a:moveTo>
                  <a:pt x="5482478" y="0"/>
                </a:moveTo>
                <a:cubicBezTo>
                  <a:pt x="4494259" y="23812"/>
                  <a:pt x="3580746" y="37968"/>
                  <a:pt x="2667000" y="255112"/>
                </a:cubicBezTo>
                <a:cubicBezTo>
                  <a:pt x="1753254" y="472256"/>
                  <a:pt x="869156" y="888524"/>
                  <a:pt x="0" y="1302862"/>
                </a:cubicBezTo>
                <a:lnTo>
                  <a:pt x="5482479" y="1308082"/>
                </a:lnTo>
                <a:cubicBezTo>
                  <a:pt x="5482479" y="872055"/>
                  <a:pt x="5482478" y="436027"/>
                  <a:pt x="5482478" y="0"/>
                </a:cubicBezTo>
                <a:close/>
              </a:path>
            </a:pathLst>
          </a:custGeom>
          <a:solidFill>
            <a:srgbClr val="D5E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/>
        </p:nvSpPr>
        <p:spPr>
          <a:xfrm>
            <a:off x="2298789" y="1787148"/>
            <a:ext cx="7615390" cy="2939249"/>
          </a:xfrm>
          <a:prstGeom prst="roundRect">
            <a:avLst>
              <a:gd name="adj" fmla="val 7161"/>
            </a:avLst>
          </a:prstGeom>
          <a:solidFill>
            <a:schemeClr val="bg1"/>
          </a:solidFill>
          <a:ln w="57150">
            <a:solidFill>
              <a:srgbClr val="BAD251"/>
            </a:solidFill>
          </a:ln>
          <a:effectLst>
            <a:outerShdw blurRad="381000" sx="102000" sy="102000" algn="ctr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extrusionClr>
              <a:schemeClr val="accent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6" name="组合 325"/>
          <p:cNvGrpSpPr/>
          <p:nvPr/>
        </p:nvGrpSpPr>
        <p:grpSpPr>
          <a:xfrm>
            <a:off x="4838754" y="2667000"/>
            <a:ext cx="7983114" cy="4682059"/>
            <a:chOff x="4838754" y="2690097"/>
            <a:chExt cx="7983114" cy="4658962"/>
          </a:xfrm>
        </p:grpSpPr>
        <p:sp>
          <p:nvSpPr>
            <p:cNvPr id="327" name="椭圆 326"/>
            <p:cNvSpPr/>
            <p:nvPr/>
          </p:nvSpPr>
          <p:spPr>
            <a:xfrm>
              <a:off x="9121377" y="2690097"/>
              <a:ext cx="2718173" cy="27181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8" name="椭圆 327"/>
            <p:cNvSpPr/>
            <p:nvPr/>
          </p:nvSpPr>
          <p:spPr>
            <a:xfrm rot="2700000">
              <a:off x="10103662" y="3687407"/>
              <a:ext cx="2704764" cy="273164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9" name="椭圆 328"/>
            <p:cNvSpPr/>
            <p:nvPr/>
          </p:nvSpPr>
          <p:spPr>
            <a:xfrm>
              <a:off x="8042152" y="3692694"/>
              <a:ext cx="2718173" cy="27181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30" name="椭圆 329"/>
            <p:cNvSpPr/>
            <p:nvPr/>
          </p:nvSpPr>
          <p:spPr>
            <a:xfrm rot="19662205">
              <a:off x="4838754" y="4630886"/>
              <a:ext cx="2718173" cy="27181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31" name="椭圆 330"/>
            <p:cNvSpPr/>
            <p:nvPr/>
          </p:nvSpPr>
          <p:spPr>
            <a:xfrm rot="19089094">
              <a:off x="6452460" y="4112426"/>
              <a:ext cx="2718173" cy="27181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32" name="任意多边形: 形状 331"/>
          <p:cNvSpPr/>
          <p:nvPr/>
        </p:nvSpPr>
        <p:spPr>
          <a:xfrm>
            <a:off x="7018835" y="5474157"/>
            <a:ext cx="6671876" cy="1137397"/>
          </a:xfrm>
          <a:custGeom>
            <a:avLst/>
            <a:gdLst>
              <a:gd name="connsiteX0" fmla="*/ 3335938 w 6671876"/>
              <a:gd name="connsiteY0" fmla="*/ 0 h 1137397"/>
              <a:gd name="connsiteX1" fmla="*/ 6599381 w 6671876"/>
              <a:gd name="connsiteY1" fmla="*/ 1055609 h 1137397"/>
              <a:gd name="connsiteX2" fmla="*/ 6671876 w 6671876"/>
              <a:gd name="connsiteY2" fmla="*/ 1137397 h 1137397"/>
              <a:gd name="connsiteX3" fmla="*/ 0 w 6671876"/>
              <a:gd name="connsiteY3" fmla="*/ 1137397 h 1137397"/>
              <a:gd name="connsiteX4" fmla="*/ 72495 w 6671876"/>
              <a:gd name="connsiteY4" fmla="*/ 1055609 h 1137397"/>
              <a:gd name="connsiteX5" fmla="*/ 3335938 w 6671876"/>
              <a:gd name="connsiteY5" fmla="*/ 0 h 1137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71876" h="1137397">
                <a:moveTo>
                  <a:pt x="3335938" y="0"/>
                </a:moveTo>
                <a:cubicBezTo>
                  <a:pt x="4745137" y="0"/>
                  <a:pt x="5970898" y="426841"/>
                  <a:pt x="6599381" y="1055609"/>
                </a:cubicBezTo>
                <a:lnTo>
                  <a:pt x="6671876" y="1137397"/>
                </a:lnTo>
                <a:lnTo>
                  <a:pt x="0" y="1137397"/>
                </a:lnTo>
                <a:lnTo>
                  <a:pt x="72495" y="1055609"/>
                </a:lnTo>
                <a:cubicBezTo>
                  <a:pt x="700979" y="426841"/>
                  <a:pt x="1926740" y="0"/>
                  <a:pt x="3335938" y="0"/>
                </a:cubicBezTo>
                <a:close/>
              </a:path>
            </a:pathLst>
          </a:custGeom>
          <a:solidFill>
            <a:srgbClr val="BAD2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4" name="组合 333"/>
          <p:cNvGrpSpPr/>
          <p:nvPr/>
        </p:nvGrpSpPr>
        <p:grpSpPr>
          <a:xfrm>
            <a:off x="-84335" y="5976436"/>
            <a:ext cx="12360671" cy="894263"/>
            <a:chOff x="-84335" y="5963736"/>
            <a:chExt cx="12360671" cy="894263"/>
          </a:xfrm>
        </p:grpSpPr>
        <p:sp>
          <p:nvSpPr>
            <p:cNvPr id="335" name="矩形 334"/>
            <p:cNvSpPr/>
            <p:nvPr/>
          </p:nvSpPr>
          <p:spPr>
            <a:xfrm>
              <a:off x="0" y="5963736"/>
              <a:ext cx="12192000" cy="89426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grpSp>
          <p:nvGrpSpPr>
            <p:cNvPr id="336" name="组合 335"/>
            <p:cNvGrpSpPr/>
            <p:nvPr/>
          </p:nvGrpSpPr>
          <p:grpSpPr>
            <a:xfrm>
              <a:off x="-84335" y="6385952"/>
              <a:ext cx="12360671" cy="49831"/>
              <a:chOff x="249923" y="6209746"/>
              <a:chExt cx="12360671" cy="49831"/>
            </a:xfrm>
          </p:grpSpPr>
          <p:sp>
            <p:nvSpPr>
              <p:cNvPr id="337" name="矩形 336"/>
              <p:cNvSpPr/>
              <p:nvPr/>
            </p:nvSpPr>
            <p:spPr>
              <a:xfrm rot="10800000" flipV="1">
                <a:off x="249923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38" name="矩形 337"/>
              <p:cNvSpPr/>
              <p:nvPr/>
            </p:nvSpPr>
            <p:spPr>
              <a:xfrm rot="10800000" flipV="1">
                <a:off x="1300884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39" name="矩形 338"/>
              <p:cNvSpPr/>
              <p:nvPr/>
            </p:nvSpPr>
            <p:spPr>
              <a:xfrm rot="10800000" flipV="1">
                <a:off x="2351845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40" name="矩形 339"/>
              <p:cNvSpPr/>
              <p:nvPr/>
            </p:nvSpPr>
            <p:spPr>
              <a:xfrm rot="10800000" flipV="1">
                <a:off x="3402806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41" name="矩形 340"/>
              <p:cNvSpPr/>
              <p:nvPr/>
            </p:nvSpPr>
            <p:spPr>
              <a:xfrm rot="10800000" flipV="1">
                <a:off x="4453767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42" name="矩形 341"/>
              <p:cNvSpPr/>
              <p:nvPr/>
            </p:nvSpPr>
            <p:spPr>
              <a:xfrm rot="10800000" flipV="1">
                <a:off x="5504728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43" name="矩形 342"/>
              <p:cNvSpPr/>
              <p:nvPr/>
            </p:nvSpPr>
            <p:spPr>
              <a:xfrm rot="10800000" flipV="1">
                <a:off x="6555689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44" name="矩形 343"/>
              <p:cNvSpPr/>
              <p:nvPr/>
            </p:nvSpPr>
            <p:spPr>
              <a:xfrm rot="10800000" flipV="1">
                <a:off x="7606650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45" name="矩形 344"/>
              <p:cNvSpPr/>
              <p:nvPr/>
            </p:nvSpPr>
            <p:spPr>
              <a:xfrm rot="10800000" flipV="1">
                <a:off x="8657611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46" name="矩形 345"/>
              <p:cNvSpPr/>
              <p:nvPr/>
            </p:nvSpPr>
            <p:spPr>
              <a:xfrm rot="10800000" flipV="1">
                <a:off x="9708572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47" name="矩形 346"/>
              <p:cNvSpPr/>
              <p:nvPr/>
            </p:nvSpPr>
            <p:spPr>
              <a:xfrm rot="10800000" flipV="1">
                <a:off x="10759533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48" name="矩形 347"/>
              <p:cNvSpPr/>
              <p:nvPr/>
            </p:nvSpPr>
            <p:spPr>
              <a:xfrm rot="10800000" flipV="1">
                <a:off x="11810494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49" name="组合 348"/>
          <p:cNvGrpSpPr/>
          <p:nvPr/>
        </p:nvGrpSpPr>
        <p:grpSpPr>
          <a:xfrm>
            <a:off x="8279681" y="3923072"/>
            <a:ext cx="3747952" cy="2064425"/>
            <a:chOff x="22777" y="4320579"/>
            <a:chExt cx="2982171" cy="1642622"/>
          </a:xfrm>
        </p:grpSpPr>
        <p:sp>
          <p:nvSpPr>
            <p:cNvPr id="350" name="矩形: 圆角 349"/>
            <p:cNvSpPr/>
            <p:nvPr/>
          </p:nvSpPr>
          <p:spPr>
            <a:xfrm>
              <a:off x="91159" y="4657168"/>
              <a:ext cx="454333" cy="274387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351" name="组合 350"/>
            <p:cNvGrpSpPr/>
            <p:nvPr/>
          </p:nvGrpSpPr>
          <p:grpSpPr>
            <a:xfrm>
              <a:off x="22777" y="4792744"/>
              <a:ext cx="582032" cy="1168951"/>
              <a:chOff x="6831076" y="-595313"/>
              <a:chExt cx="1241416" cy="1573239"/>
            </a:xfrm>
          </p:grpSpPr>
          <p:sp>
            <p:nvSpPr>
              <p:cNvPr id="500" name="矩形 499"/>
              <p:cNvSpPr/>
              <p:nvPr/>
            </p:nvSpPr>
            <p:spPr>
              <a:xfrm>
                <a:off x="6831076" y="-595313"/>
                <a:ext cx="1241416" cy="8527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01" name="矩形 500"/>
              <p:cNvSpPr/>
              <p:nvPr/>
            </p:nvSpPr>
            <p:spPr>
              <a:xfrm>
                <a:off x="6895044" y="-510043"/>
                <a:ext cx="1113481" cy="148635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02" name="组合 501"/>
              <p:cNvGrpSpPr/>
              <p:nvPr/>
            </p:nvGrpSpPr>
            <p:grpSpPr>
              <a:xfrm>
                <a:off x="7029337" y="-342621"/>
                <a:ext cx="844895" cy="145418"/>
                <a:chOff x="7021531" y="-342621"/>
                <a:chExt cx="844895" cy="145418"/>
              </a:xfrm>
            </p:grpSpPr>
            <p:sp>
              <p:nvSpPr>
                <p:cNvPr id="524" name="矩形 523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5" name="矩形 524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6" name="矩形 525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7" name="矩形 526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03" name="组合 502"/>
              <p:cNvGrpSpPr/>
              <p:nvPr/>
            </p:nvGrpSpPr>
            <p:grpSpPr>
              <a:xfrm>
                <a:off x="7029337" y="-81064"/>
                <a:ext cx="844895" cy="145418"/>
                <a:chOff x="7021531" y="-342621"/>
                <a:chExt cx="844895" cy="145418"/>
              </a:xfrm>
            </p:grpSpPr>
            <p:sp>
              <p:nvSpPr>
                <p:cNvPr id="520" name="矩形 519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1" name="矩形 520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2" name="矩形 521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3" name="矩形 522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04" name="组合 503"/>
              <p:cNvGrpSpPr/>
              <p:nvPr/>
            </p:nvGrpSpPr>
            <p:grpSpPr>
              <a:xfrm>
                <a:off x="7029337" y="180493"/>
                <a:ext cx="844895" cy="145418"/>
                <a:chOff x="7021531" y="-342621"/>
                <a:chExt cx="844895" cy="145418"/>
              </a:xfrm>
            </p:grpSpPr>
            <p:sp>
              <p:nvSpPr>
                <p:cNvPr id="516" name="矩形 515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7" name="矩形 516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8" name="矩形 517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9" name="矩形 518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05" name="组合 504"/>
              <p:cNvGrpSpPr/>
              <p:nvPr/>
            </p:nvGrpSpPr>
            <p:grpSpPr>
              <a:xfrm>
                <a:off x="7029337" y="442050"/>
                <a:ext cx="844895" cy="145418"/>
                <a:chOff x="7021531" y="-342621"/>
                <a:chExt cx="844895" cy="145418"/>
              </a:xfrm>
            </p:grpSpPr>
            <p:sp>
              <p:nvSpPr>
                <p:cNvPr id="512" name="矩形 511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3" name="矩形 512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4" name="矩形 513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5" name="矩形 514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06" name="组合 505"/>
              <p:cNvGrpSpPr/>
              <p:nvPr/>
            </p:nvGrpSpPr>
            <p:grpSpPr>
              <a:xfrm>
                <a:off x="7029337" y="703607"/>
                <a:ext cx="844895" cy="145418"/>
                <a:chOff x="7021531" y="-342621"/>
                <a:chExt cx="844895" cy="145418"/>
              </a:xfrm>
            </p:grpSpPr>
            <p:sp>
              <p:nvSpPr>
                <p:cNvPr id="508" name="矩形 507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9" name="矩形 508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0" name="矩形 509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1" name="矩形 510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507" name="矩形 506"/>
              <p:cNvSpPr/>
              <p:nvPr/>
            </p:nvSpPr>
            <p:spPr>
              <a:xfrm>
                <a:off x="6885295" y="-508430"/>
                <a:ext cx="546394" cy="1486356"/>
              </a:xfrm>
              <a:prstGeom prst="rect">
                <a:avLst/>
              </a:prstGeom>
              <a:solidFill>
                <a:schemeClr val="accent4">
                  <a:lumMod val="75000"/>
                  <a:alpha val="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2" name="组合 351"/>
            <p:cNvGrpSpPr/>
            <p:nvPr/>
          </p:nvGrpSpPr>
          <p:grpSpPr>
            <a:xfrm>
              <a:off x="750708" y="4320579"/>
              <a:ext cx="510354" cy="1642622"/>
              <a:chOff x="430877" y="4320579"/>
              <a:chExt cx="510354" cy="1642622"/>
            </a:xfrm>
          </p:grpSpPr>
          <p:grpSp>
            <p:nvGrpSpPr>
              <p:cNvPr id="470" name="组合 469"/>
              <p:cNvGrpSpPr/>
              <p:nvPr/>
            </p:nvGrpSpPr>
            <p:grpSpPr>
              <a:xfrm>
                <a:off x="430877" y="4494569"/>
                <a:ext cx="510354" cy="1468632"/>
                <a:chOff x="6831076" y="-595313"/>
                <a:chExt cx="1241416" cy="1573239"/>
              </a:xfrm>
            </p:grpSpPr>
            <p:sp>
              <p:nvSpPr>
                <p:cNvPr id="472" name="矩形 471"/>
                <p:cNvSpPr/>
                <p:nvPr/>
              </p:nvSpPr>
              <p:spPr>
                <a:xfrm>
                  <a:off x="6831076" y="-595313"/>
                  <a:ext cx="1241416" cy="85271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3" name="矩形 472"/>
                <p:cNvSpPr/>
                <p:nvPr/>
              </p:nvSpPr>
              <p:spPr>
                <a:xfrm>
                  <a:off x="6895044" y="-510043"/>
                  <a:ext cx="1113481" cy="1486356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474" name="组合 473"/>
                <p:cNvGrpSpPr/>
                <p:nvPr/>
              </p:nvGrpSpPr>
              <p:grpSpPr>
                <a:xfrm>
                  <a:off x="7029337" y="-342621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496" name="矩形 495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7" name="矩形 496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8" name="矩形 497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9" name="矩形 498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75" name="组合 474"/>
                <p:cNvGrpSpPr/>
                <p:nvPr/>
              </p:nvGrpSpPr>
              <p:grpSpPr>
                <a:xfrm>
                  <a:off x="7029337" y="-81064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492" name="矩形 491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3" name="矩形 492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4" name="矩形 493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5" name="矩形 494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76" name="组合 475"/>
                <p:cNvGrpSpPr/>
                <p:nvPr/>
              </p:nvGrpSpPr>
              <p:grpSpPr>
                <a:xfrm>
                  <a:off x="7029337" y="180493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488" name="矩形 487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9" name="矩形 488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0" name="矩形 489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1" name="矩形 490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77" name="组合 476"/>
                <p:cNvGrpSpPr/>
                <p:nvPr/>
              </p:nvGrpSpPr>
              <p:grpSpPr>
                <a:xfrm>
                  <a:off x="7029337" y="442050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484" name="矩形 483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5" name="矩形 484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6" name="矩形 485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7" name="矩形 486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78" name="组合 477"/>
                <p:cNvGrpSpPr/>
                <p:nvPr/>
              </p:nvGrpSpPr>
              <p:grpSpPr>
                <a:xfrm>
                  <a:off x="7029337" y="703607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480" name="矩形 479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1" name="矩形 480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2" name="矩形 481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3" name="矩形 482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479" name="矩形 478"/>
                <p:cNvSpPr/>
                <p:nvPr/>
              </p:nvSpPr>
              <p:spPr>
                <a:xfrm>
                  <a:off x="6885295" y="-508430"/>
                  <a:ext cx="546394" cy="1486356"/>
                </a:xfrm>
                <a:prstGeom prst="rect">
                  <a:avLst/>
                </a:prstGeom>
                <a:solidFill>
                  <a:schemeClr val="accent4">
                    <a:lumMod val="75000"/>
                    <a:alpha val="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471" name="椭圆 470"/>
              <p:cNvSpPr/>
              <p:nvPr/>
            </p:nvSpPr>
            <p:spPr>
              <a:xfrm>
                <a:off x="520140" y="4320579"/>
                <a:ext cx="317065" cy="317065"/>
              </a:xfrm>
              <a:prstGeom prst="ellipse">
                <a:avLst/>
              </a:prstGeom>
              <a:solidFill>
                <a:srgbClr val="BF9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3" name="组合 352"/>
            <p:cNvGrpSpPr/>
            <p:nvPr/>
          </p:nvGrpSpPr>
          <p:grpSpPr>
            <a:xfrm>
              <a:off x="235604" y="5318811"/>
              <a:ext cx="510354" cy="644390"/>
              <a:chOff x="6831076" y="-595313"/>
              <a:chExt cx="1241416" cy="1573239"/>
            </a:xfrm>
          </p:grpSpPr>
          <p:sp>
            <p:nvSpPr>
              <p:cNvPr id="442" name="矩形 441"/>
              <p:cNvSpPr/>
              <p:nvPr/>
            </p:nvSpPr>
            <p:spPr>
              <a:xfrm>
                <a:off x="6831076" y="-595313"/>
                <a:ext cx="1241416" cy="85271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43" name="矩形 442"/>
              <p:cNvSpPr/>
              <p:nvPr/>
            </p:nvSpPr>
            <p:spPr>
              <a:xfrm>
                <a:off x="6895044" y="-510043"/>
                <a:ext cx="1113481" cy="148635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44" name="组合 443"/>
              <p:cNvGrpSpPr/>
              <p:nvPr/>
            </p:nvGrpSpPr>
            <p:grpSpPr>
              <a:xfrm>
                <a:off x="7029337" y="-342621"/>
                <a:ext cx="844895" cy="145418"/>
                <a:chOff x="7021531" y="-342621"/>
                <a:chExt cx="844895" cy="145418"/>
              </a:xfrm>
            </p:grpSpPr>
            <p:sp>
              <p:nvSpPr>
                <p:cNvPr id="466" name="矩形 465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7" name="矩形 466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8" name="矩形 467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9" name="矩形 468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45" name="组合 444"/>
              <p:cNvGrpSpPr/>
              <p:nvPr/>
            </p:nvGrpSpPr>
            <p:grpSpPr>
              <a:xfrm>
                <a:off x="7029337" y="-81064"/>
                <a:ext cx="844895" cy="145418"/>
                <a:chOff x="7021531" y="-342621"/>
                <a:chExt cx="844895" cy="145418"/>
              </a:xfrm>
            </p:grpSpPr>
            <p:sp>
              <p:nvSpPr>
                <p:cNvPr id="462" name="矩形 461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3" name="矩形 462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4" name="矩形 463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5" name="矩形 464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46" name="组合 445"/>
              <p:cNvGrpSpPr/>
              <p:nvPr/>
            </p:nvGrpSpPr>
            <p:grpSpPr>
              <a:xfrm>
                <a:off x="7029337" y="180493"/>
                <a:ext cx="844895" cy="145418"/>
                <a:chOff x="7021531" y="-342621"/>
                <a:chExt cx="844895" cy="145418"/>
              </a:xfrm>
            </p:grpSpPr>
            <p:sp>
              <p:nvSpPr>
                <p:cNvPr id="458" name="矩形 457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9" name="矩形 458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0" name="矩形 459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1" name="矩形 460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47" name="组合 446"/>
              <p:cNvGrpSpPr/>
              <p:nvPr/>
            </p:nvGrpSpPr>
            <p:grpSpPr>
              <a:xfrm>
                <a:off x="7029337" y="442050"/>
                <a:ext cx="844895" cy="145418"/>
                <a:chOff x="7021531" y="-342621"/>
                <a:chExt cx="844895" cy="145418"/>
              </a:xfrm>
            </p:grpSpPr>
            <p:sp>
              <p:nvSpPr>
                <p:cNvPr id="454" name="矩形 453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5" name="矩形 454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6" name="矩形 455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7" name="矩形 456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48" name="组合 447"/>
              <p:cNvGrpSpPr/>
              <p:nvPr/>
            </p:nvGrpSpPr>
            <p:grpSpPr>
              <a:xfrm>
                <a:off x="7029337" y="703607"/>
                <a:ext cx="844895" cy="145418"/>
                <a:chOff x="7021531" y="-342621"/>
                <a:chExt cx="844895" cy="145418"/>
              </a:xfrm>
            </p:grpSpPr>
            <p:sp>
              <p:nvSpPr>
                <p:cNvPr id="450" name="矩形 449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1" name="矩形 450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2" name="矩形 451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3" name="矩形 452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449" name="矩形 448"/>
              <p:cNvSpPr/>
              <p:nvPr/>
            </p:nvSpPr>
            <p:spPr>
              <a:xfrm>
                <a:off x="6885295" y="-508430"/>
                <a:ext cx="546394" cy="1486356"/>
              </a:xfrm>
              <a:prstGeom prst="rect">
                <a:avLst/>
              </a:prstGeom>
              <a:solidFill>
                <a:schemeClr val="accent4">
                  <a:lumMod val="75000"/>
                  <a:alpha val="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4" name="组合 353"/>
            <p:cNvGrpSpPr/>
            <p:nvPr/>
          </p:nvGrpSpPr>
          <p:grpSpPr>
            <a:xfrm>
              <a:off x="1283583" y="4642389"/>
              <a:ext cx="469663" cy="1320811"/>
              <a:chOff x="6567489" y="-1166624"/>
              <a:chExt cx="762000" cy="2142937"/>
            </a:xfrm>
          </p:grpSpPr>
          <p:grpSp>
            <p:nvGrpSpPr>
              <p:cNvPr id="416" name="组合 415"/>
              <p:cNvGrpSpPr/>
              <p:nvPr/>
            </p:nvGrpSpPr>
            <p:grpSpPr>
              <a:xfrm>
                <a:off x="6567489" y="-846387"/>
                <a:ext cx="762000" cy="1822700"/>
                <a:chOff x="6567489" y="-846387"/>
                <a:chExt cx="762000" cy="1822700"/>
              </a:xfrm>
            </p:grpSpPr>
            <p:sp>
              <p:nvSpPr>
                <p:cNvPr id="440" name="矩形 439"/>
                <p:cNvSpPr/>
                <p:nvPr/>
              </p:nvSpPr>
              <p:spPr>
                <a:xfrm>
                  <a:off x="6567489" y="-222487"/>
                  <a:ext cx="762000" cy="119880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1" name="矩形 440"/>
                <p:cNvSpPr/>
                <p:nvPr/>
              </p:nvSpPr>
              <p:spPr>
                <a:xfrm>
                  <a:off x="6648452" y="-846387"/>
                  <a:ext cx="600074" cy="119880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17" name="组合 416"/>
              <p:cNvGrpSpPr/>
              <p:nvPr/>
            </p:nvGrpSpPr>
            <p:grpSpPr>
              <a:xfrm>
                <a:off x="6753404" y="-724278"/>
                <a:ext cx="390170" cy="1578482"/>
                <a:chOff x="6753404" y="-794065"/>
                <a:chExt cx="390170" cy="1578482"/>
              </a:xfrm>
            </p:grpSpPr>
            <p:grpSp>
              <p:nvGrpSpPr>
                <p:cNvPr id="419" name="组合 418"/>
                <p:cNvGrpSpPr/>
                <p:nvPr/>
              </p:nvGrpSpPr>
              <p:grpSpPr>
                <a:xfrm>
                  <a:off x="6753404" y="-77533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438" name="矩形 437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39" name="矩形 438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20" name="组合 419"/>
                <p:cNvGrpSpPr/>
                <p:nvPr/>
              </p:nvGrpSpPr>
              <p:grpSpPr>
                <a:xfrm>
                  <a:off x="6753404" y="161311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436" name="矩形 435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37" name="矩形 436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21" name="组合 420"/>
                <p:cNvGrpSpPr/>
                <p:nvPr/>
              </p:nvGrpSpPr>
              <p:grpSpPr>
                <a:xfrm>
                  <a:off x="6753404" y="400155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434" name="矩形 433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35" name="矩形 434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22" name="组合 421"/>
                <p:cNvGrpSpPr/>
                <p:nvPr/>
              </p:nvGrpSpPr>
              <p:grpSpPr>
                <a:xfrm>
                  <a:off x="6753404" y="638999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432" name="矩形 431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33" name="矩形 432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23" name="组合 422"/>
                <p:cNvGrpSpPr/>
                <p:nvPr/>
              </p:nvGrpSpPr>
              <p:grpSpPr>
                <a:xfrm>
                  <a:off x="6753404" y="-316377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430" name="矩形 429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31" name="矩形 430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24" name="组合 423"/>
                <p:cNvGrpSpPr/>
                <p:nvPr/>
              </p:nvGrpSpPr>
              <p:grpSpPr>
                <a:xfrm>
                  <a:off x="6753404" y="-555221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428" name="矩形 427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29" name="矩形 428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25" name="组合 424"/>
                <p:cNvGrpSpPr/>
                <p:nvPr/>
              </p:nvGrpSpPr>
              <p:grpSpPr>
                <a:xfrm>
                  <a:off x="6753404" y="-794065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426" name="矩形 425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27" name="矩形 426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418" name="等腰三角形 417"/>
              <p:cNvSpPr/>
              <p:nvPr/>
            </p:nvSpPr>
            <p:spPr>
              <a:xfrm>
                <a:off x="6648452" y="-1166624"/>
                <a:ext cx="600073" cy="319088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5" name="组合 354"/>
            <p:cNvGrpSpPr/>
            <p:nvPr/>
          </p:nvGrpSpPr>
          <p:grpSpPr>
            <a:xfrm>
              <a:off x="2575804" y="5177385"/>
              <a:ext cx="429144" cy="785815"/>
              <a:chOff x="6831076" y="-1295256"/>
              <a:chExt cx="1241416" cy="2273182"/>
            </a:xfrm>
          </p:grpSpPr>
          <p:sp>
            <p:nvSpPr>
              <p:cNvPr id="387" name="矩形 386"/>
              <p:cNvSpPr/>
              <p:nvPr/>
            </p:nvSpPr>
            <p:spPr>
              <a:xfrm>
                <a:off x="6831076" y="-1059024"/>
                <a:ext cx="1241416" cy="54898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88" name="矩形 387"/>
              <p:cNvSpPr/>
              <p:nvPr/>
            </p:nvSpPr>
            <p:spPr>
              <a:xfrm>
                <a:off x="6895044" y="-510043"/>
                <a:ext cx="1113481" cy="148635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89" name="组合 388"/>
              <p:cNvGrpSpPr/>
              <p:nvPr/>
            </p:nvGrpSpPr>
            <p:grpSpPr>
              <a:xfrm>
                <a:off x="7029337" y="-342621"/>
                <a:ext cx="844895" cy="145418"/>
                <a:chOff x="7021531" y="-342621"/>
                <a:chExt cx="844895" cy="145418"/>
              </a:xfrm>
            </p:grpSpPr>
            <p:sp>
              <p:nvSpPr>
                <p:cNvPr id="412" name="矩形 411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3" name="矩形 412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4" name="矩形 413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5" name="矩形 414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90" name="组合 389"/>
              <p:cNvGrpSpPr/>
              <p:nvPr/>
            </p:nvGrpSpPr>
            <p:grpSpPr>
              <a:xfrm>
                <a:off x="7029337" y="-81064"/>
                <a:ext cx="844895" cy="145418"/>
                <a:chOff x="7021531" y="-342621"/>
                <a:chExt cx="844895" cy="145418"/>
              </a:xfrm>
            </p:grpSpPr>
            <p:sp>
              <p:nvSpPr>
                <p:cNvPr id="408" name="矩形 407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9" name="矩形 408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0" name="矩形 409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1" name="矩形 410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91" name="组合 390"/>
              <p:cNvGrpSpPr/>
              <p:nvPr/>
            </p:nvGrpSpPr>
            <p:grpSpPr>
              <a:xfrm>
                <a:off x="7029337" y="180493"/>
                <a:ext cx="844895" cy="145418"/>
                <a:chOff x="7021531" y="-342621"/>
                <a:chExt cx="844895" cy="145418"/>
              </a:xfrm>
            </p:grpSpPr>
            <p:sp>
              <p:nvSpPr>
                <p:cNvPr id="404" name="矩形 403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5" name="矩形 404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6" name="矩形 405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7" name="矩形 406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92" name="组合 391"/>
              <p:cNvGrpSpPr/>
              <p:nvPr/>
            </p:nvGrpSpPr>
            <p:grpSpPr>
              <a:xfrm>
                <a:off x="7029337" y="442050"/>
                <a:ext cx="844895" cy="145418"/>
                <a:chOff x="7021531" y="-342621"/>
                <a:chExt cx="844895" cy="145418"/>
              </a:xfrm>
            </p:grpSpPr>
            <p:sp>
              <p:nvSpPr>
                <p:cNvPr id="400" name="矩形 399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1" name="矩形 400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2" name="矩形 401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3" name="矩形 402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93" name="组合 392"/>
              <p:cNvGrpSpPr/>
              <p:nvPr/>
            </p:nvGrpSpPr>
            <p:grpSpPr>
              <a:xfrm>
                <a:off x="7029337" y="703607"/>
                <a:ext cx="844895" cy="145418"/>
                <a:chOff x="7021531" y="-342621"/>
                <a:chExt cx="844895" cy="145418"/>
              </a:xfrm>
            </p:grpSpPr>
            <p:sp>
              <p:nvSpPr>
                <p:cNvPr id="396" name="矩形 395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7" name="矩形 396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8" name="矩形 397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9" name="矩形 398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94" name="矩形 393"/>
              <p:cNvSpPr/>
              <p:nvPr/>
            </p:nvSpPr>
            <p:spPr>
              <a:xfrm>
                <a:off x="6885295" y="-508430"/>
                <a:ext cx="546394" cy="1486356"/>
              </a:xfrm>
              <a:prstGeom prst="rect">
                <a:avLst/>
              </a:prstGeom>
              <a:solidFill>
                <a:schemeClr val="accent4">
                  <a:lumMod val="75000"/>
                  <a:alpha val="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95" name="矩形 394"/>
              <p:cNvSpPr/>
              <p:nvPr/>
            </p:nvSpPr>
            <p:spPr>
              <a:xfrm>
                <a:off x="7029335" y="-1295256"/>
                <a:ext cx="853267" cy="54898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6" name="组合 355"/>
            <p:cNvGrpSpPr/>
            <p:nvPr/>
          </p:nvGrpSpPr>
          <p:grpSpPr>
            <a:xfrm>
              <a:off x="1780405" y="4931555"/>
              <a:ext cx="765154" cy="1031645"/>
              <a:chOff x="1780405" y="4931555"/>
              <a:chExt cx="765154" cy="1031645"/>
            </a:xfrm>
          </p:grpSpPr>
          <p:grpSp>
            <p:nvGrpSpPr>
              <p:cNvPr id="357" name="组合 356"/>
              <p:cNvGrpSpPr/>
              <p:nvPr/>
            </p:nvGrpSpPr>
            <p:grpSpPr>
              <a:xfrm>
                <a:off x="1780405" y="4993525"/>
                <a:ext cx="765154" cy="969675"/>
                <a:chOff x="6831076" y="-595313"/>
                <a:chExt cx="1241416" cy="1573239"/>
              </a:xfrm>
            </p:grpSpPr>
            <p:sp>
              <p:nvSpPr>
                <p:cNvPr id="359" name="矩形 358"/>
                <p:cNvSpPr/>
                <p:nvPr/>
              </p:nvSpPr>
              <p:spPr>
                <a:xfrm>
                  <a:off x="6831076" y="-595313"/>
                  <a:ext cx="1241416" cy="85271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60" name="矩形 359"/>
                <p:cNvSpPr/>
                <p:nvPr/>
              </p:nvSpPr>
              <p:spPr>
                <a:xfrm>
                  <a:off x="6895044" y="-510043"/>
                  <a:ext cx="1113481" cy="1486356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361" name="组合 360"/>
                <p:cNvGrpSpPr/>
                <p:nvPr/>
              </p:nvGrpSpPr>
              <p:grpSpPr>
                <a:xfrm>
                  <a:off x="7029337" y="-342621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383" name="矩形 382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84" name="矩形 383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85" name="矩形 384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86" name="矩形 385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362" name="组合 361"/>
                <p:cNvGrpSpPr/>
                <p:nvPr/>
              </p:nvGrpSpPr>
              <p:grpSpPr>
                <a:xfrm>
                  <a:off x="7029337" y="-81064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379" name="矩形 378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80" name="矩形 379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81" name="矩形 380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82" name="矩形 381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363" name="组合 362"/>
                <p:cNvGrpSpPr/>
                <p:nvPr/>
              </p:nvGrpSpPr>
              <p:grpSpPr>
                <a:xfrm>
                  <a:off x="7029337" y="180493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375" name="矩形 374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76" name="矩形 375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77" name="矩形 376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78" name="矩形 377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364" name="组合 363"/>
                <p:cNvGrpSpPr/>
                <p:nvPr/>
              </p:nvGrpSpPr>
              <p:grpSpPr>
                <a:xfrm>
                  <a:off x="7029337" y="442050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371" name="矩形 370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72" name="矩形 371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73" name="矩形 372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74" name="矩形 373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365" name="组合 364"/>
                <p:cNvGrpSpPr/>
                <p:nvPr/>
              </p:nvGrpSpPr>
              <p:grpSpPr>
                <a:xfrm>
                  <a:off x="7029337" y="703607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367" name="矩形 366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68" name="矩形 367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69" name="矩形 368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70" name="矩形 369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366" name="矩形 365"/>
                <p:cNvSpPr/>
                <p:nvPr/>
              </p:nvSpPr>
              <p:spPr>
                <a:xfrm>
                  <a:off x="6885295" y="-508430"/>
                  <a:ext cx="546394" cy="1486356"/>
                </a:xfrm>
                <a:prstGeom prst="rect">
                  <a:avLst/>
                </a:prstGeom>
                <a:solidFill>
                  <a:schemeClr val="accent4">
                    <a:lumMod val="75000"/>
                    <a:alpha val="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58" name="矩形 357"/>
              <p:cNvSpPr/>
              <p:nvPr/>
            </p:nvSpPr>
            <p:spPr>
              <a:xfrm>
                <a:off x="2310167" y="4931555"/>
                <a:ext cx="117752" cy="7310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28" name="组合 527"/>
          <p:cNvGrpSpPr/>
          <p:nvPr/>
        </p:nvGrpSpPr>
        <p:grpSpPr>
          <a:xfrm>
            <a:off x="8859792" y="6257582"/>
            <a:ext cx="967965" cy="426400"/>
            <a:chOff x="8873765" y="7025419"/>
            <a:chExt cx="2010214" cy="885523"/>
          </a:xfrm>
        </p:grpSpPr>
        <p:sp>
          <p:nvSpPr>
            <p:cNvPr id="529" name="任意多边形: 形状 528"/>
            <p:cNvSpPr/>
            <p:nvPr/>
          </p:nvSpPr>
          <p:spPr>
            <a:xfrm>
              <a:off x="9331088" y="7025419"/>
              <a:ext cx="1161957" cy="420750"/>
            </a:xfrm>
            <a:custGeom>
              <a:avLst/>
              <a:gdLst>
                <a:gd name="connsiteX0" fmla="*/ 580978 w 1161957"/>
                <a:gd name="connsiteY0" fmla="*/ 0 h 420750"/>
                <a:gd name="connsiteX1" fmla="*/ 1115901 w 1161957"/>
                <a:gd name="connsiteY1" fmla="*/ 321678 h 420750"/>
                <a:gd name="connsiteX2" fmla="*/ 1161957 w 1161957"/>
                <a:gd name="connsiteY2" fmla="*/ 420750 h 420750"/>
                <a:gd name="connsiteX3" fmla="*/ 0 w 1161957"/>
                <a:gd name="connsiteY3" fmla="*/ 420750 h 420750"/>
                <a:gd name="connsiteX4" fmla="*/ 46056 w 1161957"/>
                <a:gd name="connsiteY4" fmla="*/ 321678 h 420750"/>
                <a:gd name="connsiteX5" fmla="*/ 580978 w 1161957"/>
                <a:gd name="connsiteY5" fmla="*/ 0 h 42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957" h="420750">
                  <a:moveTo>
                    <a:pt x="580978" y="0"/>
                  </a:moveTo>
                  <a:cubicBezTo>
                    <a:pt x="807673" y="0"/>
                    <a:pt x="1006200" y="128825"/>
                    <a:pt x="1115901" y="321678"/>
                  </a:cubicBezTo>
                  <a:lnTo>
                    <a:pt x="1161957" y="420750"/>
                  </a:lnTo>
                  <a:lnTo>
                    <a:pt x="0" y="420750"/>
                  </a:lnTo>
                  <a:lnTo>
                    <a:pt x="46056" y="321678"/>
                  </a:lnTo>
                  <a:cubicBezTo>
                    <a:pt x="155756" y="128825"/>
                    <a:pt x="354283" y="0"/>
                    <a:pt x="5809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0" name="任意多边形: 形状 529"/>
            <p:cNvSpPr/>
            <p:nvPr/>
          </p:nvSpPr>
          <p:spPr>
            <a:xfrm>
              <a:off x="9369883" y="7104749"/>
              <a:ext cx="1084367" cy="393807"/>
            </a:xfrm>
            <a:custGeom>
              <a:avLst/>
              <a:gdLst>
                <a:gd name="connsiteX0" fmla="*/ 542183 w 1084367"/>
                <a:gd name="connsiteY0" fmla="*/ 0 h 393807"/>
                <a:gd name="connsiteX1" fmla="*/ 1081526 w 1084367"/>
                <a:gd name="connsiteY1" fmla="*/ 383805 h 393807"/>
                <a:gd name="connsiteX2" fmla="*/ 1084367 w 1084367"/>
                <a:gd name="connsiteY2" fmla="*/ 393807 h 393807"/>
                <a:gd name="connsiteX3" fmla="*/ 0 w 1084367"/>
                <a:gd name="connsiteY3" fmla="*/ 393807 h 393807"/>
                <a:gd name="connsiteX4" fmla="*/ 2841 w 1084367"/>
                <a:gd name="connsiteY4" fmla="*/ 383805 h 393807"/>
                <a:gd name="connsiteX5" fmla="*/ 542183 w 1084367"/>
                <a:gd name="connsiteY5" fmla="*/ 0 h 39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4367" h="393807">
                  <a:moveTo>
                    <a:pt x="542183" y="0"/>
                  </a:moveTo>
                  <a:cubicBezTo>
                    <a:pt x="787238" y="0"/>
                    <a:pt x="996769" y="159044"/>
                    <a:pt x="1081526" y="383805"/>
                  </a:cubicBezTo>
                  <a:lnTo>
                    <a:pt x="1084367" y="393807"/>
                  </a:lnTo>
                  <a:lnTo>
                    <a:pt x="0" y="393807"/>
                  </a:lnTo>
                  <a:lnTo>
                    <a:pt x="2841" y="383805"/>
                  </a:lnTo>
                  <a:cubicBezTo>
                    <a:pt x="87597" y="159044"/>
                    <a:pt x="297128" y="0"/>
                    <a:pt x="54218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1" name="任意多边形: 形状 530"/>
            <p:cNvSpPr/>
            <p:nvPr/>
          </p:nvSpPr>
          <p:spPr>
            <a:xfrm>
              <a:off x="8873765" y="7421514"/>
              <a:ext cx="2010214" cy="290124"/>
            </a:xfrm>
            <a:custGeom>
              <a:avLst/>
              <a:gdLst>
                <a:gd name="connsiteX0" fmla="*/ 225360 w 2010214"/>
                <a:gd name="connsiteY0" fmla="*/ 0 h 290124"/>
                <a:gd name="connsiteX1" fmla="*/ 1963447 w 2010214"/>
                <a:gd name="connsiteY1" fmla="*/ 9525 h 290124"/>
                <a:gd name="connsiteX2" fmla="*/ 2010214 w 2010214"/>
                <a:gd name="connsiteY2" fmla="*/ 56292 h 290124"/>
                <a:gd name="connsiteX3" fmla="*/ 2010214 w 2010214"/>
                <a:gd name="connsiteY3" fmla="*/ 243357 h 290124"/>
                <a:gd name="connsiteX4" fmla="*/ 1963447 w 2010214"/>
                <a:gd name="connsiteY4" fmla="*/ 290124 h 290124"/>
                <a:gd name="connsiteX5" fmla="*/ 1732392 w 2010214"/>
                <a:gd name="connsiteY5" fmla="*/ 290124 h 290124"/>
                <a:gd name="connsiteX6" fmla="*/ 1725783 w 2010214"/>
                <a:gd name="connsiteY6" fmla="*/ 257390 h 290124"/>
                <a:gd name="connsiteX7" fmla="*/ 1548017 w 2010214"/>
                <a:gd name="connsiteY7" fmla="*/ 139559 h 290124"/>
                <a:gd name="connsiteX8" fmla="*/ 1370251 w 2010214"/>
                <a:gd name="connsiteY8" fmla="*/ 257390 h 290124"/>
                <a:gd name="connsiteX9" fmla="*/ 1363642 w 2010214"/>
                <a:gd name="connsiteY9" fmla="*/ 290124 h 290124"/>
                <a:gd name="connsiteX10" fmla="*/ 648953 w 2010214"/>
                <a:gd name="connsiteY10" fmla="*/ 290124 h 290124"/>
                <a:gd name="connsiteX11" fmla="*/ 642344 w 2010214"/>
                <a:gd name="connsiteY11" fmla="*/ 257390 h 290124"/>
                <a:gd name="connsiteX12" fmla="*/ 464578 w 2010214"/>
                <a:gd name="connsiteY12" fmla="*/ 139559 h 290124"/>
                <a:gd name="connsiteX13" fmla="*/ 286812 w 2010214"/>
                <a:gd name="connsiteY13" fmla="*/ 257390 h 290124"/>
                <a:gd name="connsiteX14" fmla="*/ 280203 w 2010214"/>
                <a:gd name="connsiteY14" fmla="*/ 290124 h 290124"/>
                <a:gd name="connsiteX15" fmla="*/ 49148 w 2010214"/>
                <a:gd name="connsiteY15" fmla="*/ 290124 h 290124"/>
                <a:gd name="connsiteX16" fmla="*/ 2381 w 2010214"/>
                <a:gd name="connsiteY16" fmla="*/ 243357 h 290124"/>
                <a:gd name="connsiteX17" fmla="*/ 0 w 2010214"/>
                <a:gd name="connsiteY17" fmla="*/ 89629 h 290124"/>
                <a:gd name="connsiteX18" fmla="*/ 225360 w 2010214"/>
                <a:gd name="connsiteY18" fmla="*/ 0 h 29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0214" h="290124">
                  <a:moveTo>
                    <a:pt x="225360" y="0"/>
                  </a:moveTo>
                  <a:lnTo>
                    <a:pt x="1963447" y="9525"/>
                  </a:lnTo>
                  <a:cubicBezTo>
                    <a:pt x="1989276" y="9525"/>
                    <a:pt x="2010214" y="30463"/>
                    <a:pt x="2010214" y="56292"/>
                  </a:cubicBezTo>
                  <a:lnTo>
                    <a:pt x="2010214" y="243357"/>
                  </a:lnTo>
                  <a:cubicBezTo>
                    <a:pt x="2010214" y="269186"/>
                    <a:pt x="1989276" y="290124"/>
                    <a:pt x="1963447" y="290124"/>
                  </a:cubicBezTo>
                  <a:lnTo>
                    <a:pt x="1732392" y="290124"/>
                  </a:lnTo>
                  <a:lnTo>
                    <a:pt x="1725783" y="257390"/>
                  </a:lnTo>
                  <a:cubicBezTo>
                    <a:pt x="1696495" y="188146"/>
                    <a:pt x="1627930" y="139559"/>
                    <a:pt x="1548017" y="139559"/>
                  </a:cubicBezTo>
                  <a:cubicBezTo>
                    <a:pt x="1468104" y="139559"/>
                    <a:pt x="1399539" y="188146"/>
                    <a:pt x="1370251" y="257390"/>
                  </a:cubicBezTo>
                  <a:lnTo>
                    <a:pt x="1363642" y="290124"/>
                  </a:lnTo>
                  <a:lnTo>
                    <a:pt x="648953" y="290124"/>
                  </a:lnTo>
                  <a:lnTo>
                    <a:pt x="642344" y="257390"/>
                  </a:lnTo>
                  <a:cubicBezTo>
                    <a:pt x="613056" y="188146"/>
                    <a:pt x="544491" y="139559"/>
                    <a:pt x="464578" y="139559"/>
                  </a:cubicBezTo>
                  <a:cubicBezTo>
                    <a:pt x="384665" y="139559"/>
                    <a:pt x="316100" y="188146"/>
                    <a:pt x="286812" y="257390"/>
                  </a:cubicBezTo>
                  <a:lnTo>
                    <a:pt x="280203" y="290124"/>
                  </a:lnTo>
                  <a:lnTo>
                    <a:pt x="49148" y="290124"/>
                  </a:lnTo>
                  <a:cubicBezTo>
                    <a:pt x="23319" y="290124"/>
                    <a:pt x="2381" y="269186"/>
                    <a:pt x="2381" y="243357"/>
                  </a:cubicBezTo>
                  <a:cubicBezTo>
                    <a:pt x="1587" y="192114"/>
                    <a:pt x="794" y="140872"/>
                    <a:pt x="0" y="89629"/>
                  </a:cubicBezTo>
                  <a:cubicBezTo>
                    <a:pt x="0" y="28081"/>
                    <a:pt x="199531" y="0"/>
                    <a:pt x="22536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532" name="矩形: 圆角 531"/>
            <p:cNvSpPr/>
            <p:nvPr/>
          </p:nvSpPr>
          <p:spPr>
            <a:xfrm rot="16200000">
              <a:off x="9693701" y="7298717"/>
              <a:ext cx="456581" cy="4571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3" name="椭圆 532"/>
            <p:cNvSpPr/>
            <p:nvPr/>
          </p:nvSpPr>
          <p:spPr>
            <a:xfrm>
              <a:off x="9181399" y="7597056"/>
              <a:ext cx="313886" cy="3138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4" name="椭圆 533"/>
            <p:cNvSpPr/>
            <p:nvPr/>
          </p:nvSpPr>
          <p:spPr>
            <a:xfrm>
              <a:off x="10264838" y="7597056"/>
              <a:ext cx="313886" cy="3138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535" name="组合 534"/>
          <p:cNvGrpSpPr/>
          <p:nvPr/>
        </p:nvGrpSpPr>
        <p:grpSpPr>
          <a:xfrm>
            <a:off x="4683730" y="5832599"/>
            <a:ext cx="1291057" cy="551098"/>
            <a:chOff x="2232484" y="5636171"/>
            <a:chExt cx="2059640" cy="879174"/>
          </a:xfrm>
        </p:grpSpPr>
        <p:grpSp>
          <p:nvGrpSpPr>
            <p:cNvPr id="536" name="组合 535"/>
            <p:cNvGrpSpPr/>
            <p:nvPr/>
          </p:nvGrpSpPr>
          <p:grpSpPr>
            <a:xfrm>
              <a:off x="3132988" y="5686184"/>
              <a:ext cx="1045615" cy="478020"/>
              <a:chOff x="3137177" y="5748500"/>
              <a:chExt cx="1110561" cy="491142"/>
            </a:xfrm>
          </p:grpSpPr>
          <p:sp>
            <p:nvSpPr>
              <p:cNvPr id="542" name="任意多边形: 形状 541"/>
              <p:cNvSpPr/>
              <p:nvPr/>
            </p:nvSpPr>
            <p:spPr>
              <a:xfrm>
                <a:off x="3137177" y="5748500"/>
                <a:ext cx="1110561" cy="491142"/>
              </a:xfrm>
              <a:custGeom>
                <a:avLst/>
                <a:gdLst>
                  <a:gd name="connsiteX0" fmla="*/ 613644 w 1227288"/>
                  <a:gd name="connsiteY0" fmla="*/ 0 h 264685"/>
                  <a:gd name="connsiteX1" fmla="*/ 1226412 w 1227288"/>
                  <a:gd name="connsiteY1" fmla="*/ 260155 h 264685"/>
                  <a:gd name="connsiteX2" fmla="*/ 1227288 w 1227288"/>
                  <a:gd name="connsiteY2" fmla="*/ 264685 h 264685"/>
                  <a:gd name="connsiteX3" fmla="*/ 0 w 1227288"/>
                  <a:gd name="connsiteY3" fmla="*/ 264685 h 264685"/>
                  <a:gd name="connsiteX4" fmla="*/ 877 w 1227288"/>
                  <a:gd name="connsiteY4" fmla="*/ 260155 h 264685"/>
                  <a:gd name="connsiteX5" fmla="*/ 613644 w 1227288"/>
                  <a:gd name="connsiteY5" fmla="*/ 0 h 264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7288" h="264685">
                    <a:moveTo>
                      <a:pt x="613644" y="0"/>
                    </a:moveTo>
                    <a:cubicBezTo>
                      <a:pt x="915904" y="0"/>
                      <a:pt x="1168088" y="111685"/>
                      <a:pt x="1226412" y="260155"/>
                    </a:cubicBezTo>
                    <a:lnTo>
                      <a:pt x="1227288" y="264685"/>
                    </a:lnTo>
                    <a:lnTo>
                      <a:pt x="0" y="264685"/>
                    </a:lnTo>
                    <a:lnTo>
                      <a:pt x="877" y="260155"/>
                    </a:lnTo>
                    <a:cubicBezTo>
                      <a:pt x="59200" y="111685"/>
                      <a:pt x="311384" y="0"/>
                      <a:pt x="6136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43" name="任意多边形: 形状 542"/>
              <p:cNvSpPr/>
              <p:nvPr/>
            </p:nvSpPr>
            <p:spPr>
              <a:xfrm>
                <a:off x="3191456" y="5799156"/>
                <a:ext cx="988837" cy="428095"/>
              </a:xfrm>
              <a:custGeom>
                <a:avLst/>
                <a:gdLst>
                  <a:gd name="connsiteX0" fmla="*/ 613644 w 1227288"/>
                  <a:gd name="connsiteY0" fmla="*/ 0 h 264685"/>
                  <a:gd name="connsiteX1" fmla="*/ 1226412 w 1227288"/>
                  <a:gd name="connsiteY1" fmla="*/ 260155 h 264685"/>
                  <a:gd name="connsiteX2" fmla="*/ 1227288 w 1227288"/>
                  <a:gd name="connsiteY2" fmla="*/ 264685 h 264685"/>
                  <a:gd name="connsiteX3" fmla="*/ 0 w 1227288"/>
                  <a:gd name="connsiteY3" fmla="*/ 264685 h 264685"/>
                  <a:gd name="connsiteX4" fmla="*/ 877 w 1227288"/>
                  <a:gd name="connsiteY4" fmla="*/ 260155 h 264685"/>
                  <a:gd name="connsiteX5" fmla="*/ 613644 w 1227288"/>
                  <a:gd name="connsiteY5" fmla="*/ 0 h 264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7288" h="264685">
                    <a:moveTo>
                      <a:pt x="613644" y="0"/>
                    </a:moveTo>
                    <a:cubicBezTo>
                      <a:pt x="915904" y="0"/>
                      <a:pt x="1168088" y="111685"/>
                      <a:pt x="1226412" y="260155"/>
                    </a:cubicBezTo>
                    <a:lnTo>
                      <a:pt x="1227288" y="264685"/>
                    </a:lnTo>
                    <a:lnTo>
                      <a:pt x="0" y="264685"/>
                    </a:lnTo>
                    <a:lnTo>
                      <a:pt x="877" y="260155"/>
                    </a:lnTo>
                    <a:cubicBezTo>
                      <a:pt x="59200" y="111685"/>
                      <a:pt x="311384" y="0"/>
                      <a:pt x="61364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37" name="任意多边形: 形状 536"/>
            <p:cNvSpPr/>
            <p:nvPr/>
          </p:nvSpPr>
          <p:spPr>
            <a:xfrm>
              <a:off x="2232484" y="6154271"/>
              <a:ext cx="2059640" cy="161770"/>
            </a:xfrm>
            <a:custGeom>
              <a:avLst/>
              <a:gdLst>
                <a:gd name="connsiteX0" fmla="*/ 38705 w 2059640"/>
                <a:gd name="connsiteY0" fmla="*/ 0 h 161770"/>
                <a:gd name="connsiteX1" fmla="*/ 2020935 w 2059640"/>
                <a:gd name="connsiteY1" fmla="*/ 0 h 161770"/>
                <a:gd name="connsiteX2" fmla="*/ 2059640 w 2059640"/>
                <a:gd name="connsiteY2" fmla="*/ 38705 h 161770"/>
                <a:gd name="connsiteX3" fmla="*/ 2059640 w 2059640"/>
                <a:gd name="connsiteY3" fmla="*/ 123065 h 161770"/>
                <a:gd name="connsiteX4" fmla="*/ 2020935 w 2059640"/>
                <a:gd name="connsiteY4" fmla="*/ 161770 h 161770"/>
                <a:gd name="connsiteX5" fmla="*/ 1781817 w 2059640"/>
                <a:gd name="connsiteY5" fmla="*/ 161770 h 161770"/>
                <a:gd name="connsiteX6" fmla="*/ 1775208 w 2059640"/>
                <a:gd name="connsiteY6" fmla="*/ 129036 h 161770"/>
                <a:gd name="connsiteX7" fmla="*/ 1597442 w 2059640"/>
                <a:gd name="connsiteY7" fmla="*/ 11205 h 161770"/>
                <a:gd name="connsiteX8" fmla="*/ 1419676 w 2059640"/>
                <a:gd name="connsiteY8" fmla="*/ 129036 h 161770"/>
                <a:gd name="connsiteX9" fmla="*/ 1413068 w 2059640"/>
                <a:gd name="connsiteY9" fmla="*/ 161770 h 161770"/>
                <a:gd name="connsiteX10" fmla="*/ 698378 w 2059640"/>
                <a:gd name="connsiteY10" fmla="*/ 161770 h 161770"/>
                <a:gd name="connsiteX11" fmla="*/ 691769 w 2059640"/>
                <a:gd name="connsiteY11" fmla="*/ 129036 h 161770"/>
                <a:gd name="connsiteX12" fmla="*/ 514003 w 2059640"/>
                <a:gd name="connsiteY12" fmla="*/ 11205 h 161770"/>
                <a:gd name="connsiteX13" fmla="*/ 336237 w 2059640"/>
                <a:gd name="connsiteY13" fmla="*/ 129036 h 161770"/>
                <a:gd name="connsiteX14" fmla="*/ 329629 w 2059640"/>
                <a:gd name="connsiteY14" fmla="*/ 161770 h 161770"/>
                <a:gd name="connsiteX15" fmla="*/ 38705 w 2059640"/>
                <a:gd name="connsiteY15" fmla="*/ 161770 h 161770"/>
                <a:gd name="connsiteX16" fmla="*/ 0 w 2059640"/>
                <a:gd name="connsiteY16" fmla="*/ 123065 h 161770"/>
                <a:gd name="connsiteX17" fmla="*/ 0 w 2059640"/>
                <a:gd name="connsiteY17" fmla="*/ 38705 h 161770"/>
                <a:gd name="connsiteX18" fmla="*/ 38705 w 2059640"/>
                <a:gd name="connsiteY18" fmla="*/ 0 h 16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59640" h="161770">
                  <a:moveTo>
                    <a:pt x="38705" y="0"/>
                  </a:moveTo>
                  <a:lnTo>
                    <a:pt x="2020935" y="0"/>
                  </a:lnTo>
                  <a:cubicBezTo>
                    <a:pt x="2042311" y="0"/>
                    <a:pt x="2059640" y="17329"/>
                    <a:pt x="2059640" y="38705"/>
                  </a:cubicBezTo>
                  <a:lnTo>
                    <a:pt x="2059640" y="123065"/>
                  </a:lnTo>
                  <a:cubicBezTo>
                    <a:pt x="2059640" y="144441"/>
                    <a:pt x="2042311" y="161770"/>
                    <a:pt x="2020935" y="161770"/>
                  </a:cubicBezTo>
                  <a:lnTo>
                    <a:pt x="1781817" y="161770"/>
                  </a:lnTo>
                  <a:lnTo>
                    <a:pt x="1775208" y="129036"/>
                  </a:lnTo>
                  <a:cubicBezTo>
                    <a:pt x="1745920" y="59792"/>
                    <a:pt x="1677355" y="11205"/>
                    <a:pt x="1597442" y="11205"/>
                  </a:cubicBezTo>
                  <a:cubicBezTo>
                    <a:pt x="1517529" y="11205"/>
                    <a:pt x="1448964" y="59792"/>
                    <a:pt x="1419676" y="129036"/>
                  </a:cubicBezTo>
                  <a:lnTo>
                    <a:pt x="1413068" y="161770"/>
                  </a:lnTo>
                  <a:lnTo>
                    <a:pt x="698378" y="161770"/>
                  </a:lnTo>
                  <a:lnTo>
                    <a:pt x="691769" y="129036"/>
                  </a:lnTo>
                  <a:cubicBezTo>
                    <a:pt x="662481" y="59792"/>
                    <a:pt x="593916" y="11205"/>
                    <a:pt x="514003" y="11205"/>
                  </a:cubicBezTo>
                  <a:cubicBezTo>
                    <a:pt x="434090" y="11205"/>
                    <a:pt x="365525" y="59792"/>
                    <a:pt x="336237" y="129036"/>
                  </a:cubicBezTo>
                  <a:lnTo>
                    <a:pt x="329629" y="161770"/>
                  </a:lnTo>
                  <a:lnTo>
                    <a:pt x="38705" y="161770"/>
                  </a:lnTo>
                  <a:cubicBezTo>
                    <a:pt x="17329" y="161770"/>
                    <a:pt x="0" y="144441"/>
                    <a:pt x="0" y="123065"/>
                  </a:cubicBezTo>
                  <a:lnTo>
                    <a:pt x="0" y="38705"/>
                  </a:lnTo>
                  <a:cubicBezTo>
                    <a:pt x="0" y="17329"/>
                    <a:pt x="17329" y="0"/>
                    <a:pt x="387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8" name="矩形: 圆角 537"/>
            <p:cNvSpPr/>
            <p:nvPr/>
          </p:nvSpPr>
          <p:spPr>
            <a:xfrm rot="16200000">
              <a:off x="3119826" y="5912661"/>
              <a:ext cx="429059" cy="5416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9" name="矩形 538"/>
            <p:cNvSpPr/>
            <p:nvPr/>
          </p:nvSpPr>
          <p:spPr>
            <a:xfrm>
              <a:off x="2284973" y="5636171"/>
              <a:ext cx="1364625" cy="5203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40" name="椭圆 539"/>
            <p:cNvSpPr/>
            <p:nvPr/>
          </p:nvSpPr>
          <p:spPr>
            <a:xfrm>
              <a:off x="2589543" y="6201459"/>
              <a:ext cx="313886" cy="3138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41" name="椭圆 540"/>
            <p:cNvSpPr/>
            <p:nvPr/>
          </p:nvSpPr>
          <p:spPr>
            <a:xfrm>
              <a:off x="3672982" y="6201459"/>
              <a:ext cx="313886" cy="3138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44" name="任意多边形: 形状 543"/>
          <p:cNvSpPr/>
          <p:nvPr/>
        </p:nvSpPr>
        <p:spPr>
          <a:xfrm>
            <a:off x="3631837" y="1114897"/>
            <a:ext cx="1008929" cy="534179"/>
          </a:xfrm>
          <a:custGeom>
            <a:avLst/>
            <a:gdLst>
              <a:gd name="connsiteX0" fmla="*/ 935392 w 2034226"/>
              <a:gd name="connsiteY0" fmla="*/ 0 h 1077025"/>
              <a:gd name="connsiteX1" fmla="*/ 1348399 w 2034226"/>
              <a:gd name="connsiteY1" fmla="*/ 205313 h 1077025"/>
              <a:gd name="connsiteX2" fmla="*/ 1351793 w 2034226"/>
              <a:gd name="connsiteY2" fmla="*/ 212945 h 1077025"/>
              <a:gd name="connsiteX3" fmla="*/ 1363330 w 2034226"/>
              <a:gd name="connsiteY3" fmla="*/ 207415 h 1077025"/>
              <a:gd name="connsiteX4" fmla="*/ 1551305 w 2034226"/>
              <a:gd name="connsiteY4" fmla="*/ 173904 h 1077025"/>
              <a:gd name="connsiteX5" fmla="*/ 2034226 w 2034226"/>
              <a:gd name="connsiteY5" fmla="*/ 600339 h 1077025"/>
              <a:gd name="connsiteX6" fmla="*/ 1551305 w 2034226"/>
              <a:gd name="connsiteY6" fmla="*/ 1026774 h 1077025"/>
              <a:gd name="connsiteX7" fmla="*/ 1363330 w 2034226"/>
              <a:gd name="connsiteY7" fmla="*/ 993263 h 1077025"/>
              <a:gd name="connsiteX8" fmla="*/ 1352157 w 2034226"/>
              <a:gd name="connsiteY8" fmla="*/ 987907 h 1077025"/>
              <a:gd name="connsiteX9" fmla="*/ 1329799 w 2034226"/>
              <a:gd name="connsiteY9" fmla="*/ 1004197 h 1077025"/>
              <a:gd name="connsiteX10" fmla="*/ 1059793 w 2034226"/>
              <a:gd name="connsiteY10" fmla="*/ 1077025 h 1077025"/>
              <a:gd name="connsiteX11" fmla="*/ 789787 w 2034226"/>
              <a:gd name="connsiteY11" fmla="*/ 1004197 h 1077025"/>
              <a:gd name="connsiteX12" fmla="*/ 758161 w 2034226"/>
              <a:gd name="connsiteY12" fmla="*/ 981155 h 1077025"/>
              <a:gd name="connsiteX13" fmla="*/ 752927 w 2034226"/>
              <a:gd name="connsiteY13" fmla="*/ 984969 h 1077025"/>
              <a:gd name="connsiteX14" fmla="*/ 482921 w 2034226"/>
              <a:gd name="connsiteY14" fmla="*/ 1057797 h 1077025"/>
              <a:gd name="connsiteX15" fmla="*/ 0 w 2034226"/>
              <a:gd name="connsiteY15" fmla="*/ 631362 h 1077025"/>
              <a:gd name="connsiteX16" fmla="*/ 482921 w 2034226"/>
              <a:gd name="connsiteY16" fmla="*/ 204927 h 1077025"/>
              <a:gd name="connsiteX17" fmla="*/ 522906 w 2034226"/>
              <a:gd name="connsiteY17" fmla="*/ 207598 h 1077025"/>
              <a:gd name="connsiteX18" fmla="*/ 534946 w 2034226"/>
              <a:gd name="connsiteY18" fmla="*/ 188011 h 1077025"/>
              <a:gd name="connsiteX19" fmla="*/ 935392 w 2034226"/>
              <a:gd name="connsiteY19" fmla="*/ 0 h 107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34226" h="1077025">
                <a:moveTo>
                  <a:pt x="935392" y="0"/>
                </a:moveTo>
                <a:cubicBezTo>
                  <a:pt x="1110421" y="0"/>
                  <a:pt x="1263701" y="82223"/>
                  <a:pt x="1348399" y="205313"/>
                </a:cubicBezTo>
                <a:lnTo>
                  <a:pt x="1351793" y="212945"/>
                </a:lnTo>
                <a:lnTo>
                  <a:pt x="1363330" y="207415"/>
                </a:lnTo>
                <a:cubicBezTo>
                  <a:pt x="1421106" y="185837"/>
                  <a:pt x="1484628" y="173904"/>
                  <a:pt x="1551305" y="173904"/>
                </a:cubicBezTo>
                <a:cubicBezTo>
                  <a:pt x="1818015" y="173904"/>
                  <a:pt x="2034226" y="364825"/>
                  <a:pt x="2034226" y="600339"/>
                </a:cubicBezTo>
                <a:cubicBezTo>
                  <a:pt x="2034226" y="835853"/>
                  <a:pt x="1818015" y="1026774"/>
                  <a:pt x="1551305" y="1026774"/>
                </a:cubicBezTo>
                <a:cubicBezTo>
                  <a:pt x="1484628" y="1026774"/>
                  <a:pt x="1421106" y="1014842"/>
                  <a:pt x="1363330" y="993263"/>
                </a:cubicBezTo>
                <a:lnTo>
                  <a:pt x="1352157" y="987907"/>
                </a:lnTo>
                <a:lnTo>
                  <a:pt x="1329799" y="1004197"/>
                </a:lnTo>
                <a:cubicBezTo>
                  <a:pt x="1252724" y="1050177"/>
                  <a:pt x="1159809" y="1077025"/>
                  <a:pt x="1059793" y="1077025"/>
                </a:cubicBezTo>
                <a:cubicBezTo>
                  <a:pt x="959777" y="1077025"/>
                  <a:pt x="866862" y="1050177"/>
                  <a:pt x="789787" y="1004197"/>
                </a:cubicBezTo>
                <a:lnTo>
                  <a:pt x="758161" y="981155"/>
                </a:lnTo>
                <a:lnTo>
                  <a:pt x="752927" y="984969"/>
                </a:lnTo>
                <a:cubicBezTo>
                  <a:pt x="675852" y="1030949"/>
                  <a:pt x="582937" y="1057797"/>
                  <a:pt x="482921" y="1057797"/>
                </a:cubicBezTo>
                <a:cubicBezTo>
                  <a:pt x="216211" y="1057797"/>
                  <a:pt x="0" y="866876"/>
                  <a:pt x="0" y="631362"/>
                </a:cubicBezTo>
                <a:cubicBezTo>
                  <a:pt x="0" y="395848"/>
                  <a:pt x="216211" y="204927"/>
                  <a:pt x="482921" y="204927"/>
                </a:cubicBezTo>
                <a:lnTo>
                  <a:pt x="522906" y="207598"/>
                </a:lnTo>
                <a:lnTo>
                  <a:pt x="534946" y="188011"/>
                </a:lnTo>
                <a:cubicBezTo>
                  <a:pt x="621731" y="74578"/>
                  <a:pt x="768698" y="0"/>
                  <a:pt x="935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45" name="任意多边形: 形状 544"/>
          <p:cNvSpPr/>
          <p:nvPr/>
        </p:nvSpPr>
        <p:spPr>
          <a:xfrm>
            <a:off x="9827757" y="1060259"/>
            <a:ext cx="1344340" cy="711763"/>
          </a:xfrm>
          <a:custGeom>
            <a:avLst/>
            <a:gdLst>
              <a:gd name="connsiteX0" fmla="*/ 935392 w 2034226"/>
              <a:gd name="connsiteY0" fmla="*/ 0 h 1077025"/>
              <a:gd name="connsiteX1" fmla="*/ 1348399 w 2034226"/>
              <a:gd name="connsiteY1" fmla="*/ 205313 h 1077025"/>
              <a:gd name="connsiteX2" fmla="*/ 1351793 w 2034226"/>
              <a:gd name="connsiteY2" fmla="*/ 212945 h 1077025"/>
              <a:gd name="connsiteX3" fmla="*/ 1363330 w 2034226"/>
              <a:gd name="connsiteY3" fmla="*/ 207415 h 1077025"/>
              <a:gd name="connsiteX4" fmla="*/ 1551305 w 2034226"/>
              <a:gd name="connsiteY4" fmla="*/ 173904 h 1077025"/>
              <a:gd name="connsiteX5" fmla="*/ 2034226 w 2034226"/>
              <a:gd name="connsiteY5" fmla="*/ 600339 h 1077025"/>
              <a:gd name="connsiteX6" fmla="*/ 1551305 w 2034226"/>
              <a:gd name="connsiteY6" fmla="*/ 1026774 h 1077025"/>
              <a:gd name="connsiteX7" fmla="*/ 1363330 w 2034226"/>
              <a:gd name="connsiteY7" fmla="*/ 993263 h 1077025"/>
              <a:gd name="connsiteX8" fmla="*/ 1352157 w 2034226"/>
              <a:gd name="connsiteY8" fmla="*/ 987907 h 1077025"/>
              <a:gd name="connsiteX9" fmla="*/ 1329799 w 2034226"/>
              <a:gd name="connsiteY9" fmla="*/ 1004197 h 1077025"/>
              <a:gd name="connsiteX10" fmla="*/ 1059793 w 2034226"/>
              <a:gd name="connsiteY10" fmla="*/ 1077025 h 1077025"/>
              <a:gd name="connsiteX11" fmla="*/ 789787 w 2034226"/>
              <a:gd name="connsiteY11" fmla="*/ 1004197 h 1077025"/>
              <a:gd name="connsiteX12" fmla="*/ 758161 w 2034226"/>
              <a:gd name="connsiteY12" fmla="*/ 981155 h 1077025"/>
              <a:gd name="connsiteX13" fmla="*/ 752927 w 2034226"/>
              <a:gd name="connsiteY13" fmla="*/ 984969 h 1077025"/>
              <a:gd name="connsiteX14" fmla="*/ 482921 w 2034226"/>
              <a:gd name="connsiteY14" fmla="*/ 1057797 h 1077025"/>
              <a:gd name="connsiteX15" fmla="*/ 0 w 2034226"/>
              <a:gd name="connsiteY15" fmla="*/ 631362 h 1077025"/>
              <a:gd name="connsiteX16" fmla="*/ 482921 w 2034226"/>
              <a:gd name="connsiteY16" fmla="*/ 204927 h 1077025"/>
              <a:gd name="connsiteX17" fmla="*/ 522906 w 2034226"/>
              <a:gd name="connsiteY17" fmla="*/ 207598 h 1077025"/>
              <a:gd name="connsiteX18" fmla="*/ 534946 w 2034226"/>
              <a:gd name="connsiteY18" fmla="*/ 188011 h 1077025"/>
              <a:gd name="connsiteX19" fmla="*/ 935392 w 2034226"/>
              <a:gd name="connsiteY19" fmla="*/ 0 h 107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34226" h="1077025">
                <a:moveTo>
                  <a:pt x="935392" y="0"/>
                </a:moveTo>
                <a:cubicBezTo>
                  <a:pt x="1110421" y="0"/>
                  <a:pt x="1263701" y="82223"/>
                  <a:pt x="1348399" y="205313"/>
                </a:cubicBezTo>
                <a:lnTo>
                  <a:pt x="1351793" y="212945"/>
                </a:lnTo>
                <a:lnTo>
                  <a:pt x="1363330" y="207415"/>
                </a:lnTo>
                <a:cubicBezTo>
                  <a:pt x="1421106" y="185837"/>
                  <a:pt x="1484628" y="173904"/>
                  <a:pt x="1551305" y="173904"/>
                </a:cubicBezTo>
                <a:cubicBezTo>
                  <a:pt x="1818015" y="173904"/>
                  <a:pt x="2034226" y="364825"/>
                  <a:pt x="2034226" y="600339"/>
                </a:cubicBezTo>
                <a:cubicBezTo>
                  <a:pt x="2034226" y="835853"/>
                  <a:pt x="1818015" y="1026774"/>
                  <a:pt x="1551305" y="1026774"/>
                </a:cubicBezTo>
                <a:cubicBezTo>
                  <a:pt x="1484628" y="1026774"/>
                  <a:pt x="1421106" y="1014842"/>
                  <a:pt x="1363330" y="993263"/>
                </a:cubicBezTo>
                <a:lnTo>
                  <a:pt x="1352157" y="987907"/>
                </a:lnTo>
                <a:lnTo>
                  <a:pt x="1329799" y="1004197"/>
                </a:lnTo>
                <a:cubicBezTo>
                  <a:pt x="1252724" y="1050177"/>
                  <a:pt x="1159809" y="1077025"/>
                  <a:pt x="1059793" y="1077025"/>
                </a:cubicBezTo>
                <a:cubicBezTo>
                  <a:pt x="959777" y="1077025"/>
                  <a:pt x="866862" y="1050177"/>
                  <a:pt x="789787" y="1004197"/>
                </a:cubicBezTo>
                <a:lnTo>
                  <a:pt x="758161" y="981155"/>
                </a:lnTo>
                <a:lnTo>
                  <a:pt x="752927" y="984969"/>
                </a:lnTo>
                <a:cubicBezTo>
                  <a:pt x="675852" y="1030949"/>
                  <a:pt x="582937" y="1057797"/>
                  <a:pt x="482921" y="1057797"/>
                </a:cubicBezTo>
                <a:cubicBezTo>
                  <a:pt x="216211" y="1057797"/>
                  <a:pt x="0" y="866876"/>
                  <a:pt x="0" y="631362"/>
                </a:cubicBezTo>
                <a:cubicBezTo>
                  <a:pt x="0" y="395848"/>
                  <a:pt x="216211" y="204927"/>
                  <a:pt x="482921" y="204927"/>
                </a:cubicBezTo>
                <a:lnTo>
                  <a:pt x="522906" y="207598"/>
                </a:lnTo>
                <a:lnTo>
                  <a:pt x="534946" y="188011"/>
                </a:lnTo>
                <a:cubicBezTo>
                  <a:pt x="621731" y="74578"/>
                  <a:pt x="768698" y="0"/>
                  <a:pt x="935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46" name="任意多边形: 形状 545"/>
          <p:cNvSpPr/>
          <p:nvPr/>
        </p:nvSpPr>
        <p:spPr>
          <a:xfrm>
            <a:off x="7061126" y="3139943"/>
            <a:ext cx="1344340" cy="711763"/>
          </a:xfrm>
          <a:custGeom>
            <a:avLst/>
            <a:gdLst>
              <a:gd name="connsiteX0" fmla="*/ 935392 w 2034226"/>
              <a:gd name="connsiteY0" fmla="*/ 0 h 1077025"/>
              <a:gd name="connsiteX1" fmla="*/ 1348399 w 2034226"/>
              <a:gd name="connsiteY1" fmla="*/ 205313 h 1077025"/>
              <a:gd name="connsiteX2" fmla="*/ 1351793 w 2034226"/>
              <a:gd name="connsiteY2" fmla="*/ 212945 h 1077025"/>
              <a:gd name="connsiteX3" fmla="*/ 1363330 w 2034226"/>
              <a:gd name="connsiteY3" fmla="*/ 207415 h 1077025"/>
              <a:gd name="connsiteX4" fmla="*/ 1551305 w 2034226"/>
              <a:gd name="connsiteY4" fmla="*/ 173904 h 1077025"/>
              <a:gd name="connsiteX5" fmla="*/ 2034226 w 2034226"/>
              <a:gd name="connsiteY5" fmla="*/ 600339 h 1077025"/>
              <a:gd name="connsiteX6" fmla="*/ 1551305 w 2034226"/>
              <a:gd name="connsiteY6" fmla="*/ 1026774 h 1077025"/>
              <a:gd name="connsiteX7" fmla="*/ 1363330 w 2034226"/>
              <a:gd name="connsiteY7" fmla="*/ 993263 h 1077025"/>
              <a:gd name="connsiteX8" fmla="*/ 1352157 w 2034226"/>
              <a:gd name="connsiteY8" fmla="*/ 987907 h 1077025"/>
              <a:gd name="connsiteX9" fmla="*/ 1329799 w 2034226"/>
              <a:gd name="connsiteY9" fmla="*/ 1004197 h 1077025"/>
              <a:gd name="connsiteX10" fmla="*/ 1059793 w 2034226"/>
              <a:gd name="connsiteY10" fmla="*/ 1077025 h 1077025"/>
              <a:gd name="connsiteX11" fmla="*/ 789787 w 2034226"/>
              <a:gd name="connsiteY11" fmla="*/ 1004197 h 1077025"/>
              <a:gd name="connsiteX12" fmla="*/ 758161 w 2034226"/>
              <a:gd name="connsiteY12" fmla="*/ 981155 h 1077025"/>
              <a:gd name="connsiteX13" fmla="*/ 752927 w 2034226"/>
              <a:gd name="connsiteY13" fmla="*/ 984969 h 1077025"/>
              <a:gd name="connsiteX14" fmla="*/ 482921 w 2034226"/>
              <a:gd name="connsiteY14" fmla="*/ 1057797 h 1077025"/>
              <a:gd name="connsiteX15" fmla="*/ 0 w 2034226"/>
              <a:gd name="connsiteY15" fmla="*/ 631362 h 1077025"/>
              <a:gd name="connsiteX16" fmla="*/ 482921 w 2034226"/>
              <a:gd name="connsiteY16" fmla="*/ 204927 h 1077025"/>
              <a:gd name="connsiteX17" fmla="*/ 522906 w 2034226"/>
              <a:gd name="connsiteY17" fmla="*/ 207598 h 1077025"/>
              <a:gd name="connsiteX18" fmla="*/ 534946 w 2034226"/>
              <a:gd name="connsiteY18" fmla="*/ 188011 h 1077025"/>
              <a:gd name="connsiteX19" fmla="*/ 935392 w 2034226"/>
              <a:gd name="connsiteY19" fmla="*/ 0 h 107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34226" h="1077025">
                <a:moveTo>
                  <a:pt x="935392" y="0"/>
                </a:moveTo>
                <a:cubicBezTo>
                  <a:pt x="1110421" y="0"/>
                  <a:pt x="1263701" y="82223"/>
                  <a:pt x="1348399" y="205313"/>
                </a:cubicBezTo>
                <a:lnTo>
                  <a:pt x="1351793" y="212945"/>
                </a:lnTo>
                <a:lnTo>
                  <a:pt x="1363330" y="207415"/>
                </a:lnTo>
                <a:cubicBezTo>
                  <a:pt x="1421106" y="185837"/>
                  <a:pt x="1484628" y="173904"/>
                  <a:pt x="1551305" y="173904"/>
                </a:cubicBezTo>
                <a:cubicBezTo>
                  <a:pt x="1818015" y="173904"/>
                  <a:pt x="2034226" y="364825"/>
                  <a:pt x="2034226" y="600339"/>
                </a:cubicBezTo>
                <a:cubicBezTo>
                  <a:pt x="2034226" y="835853"/>
                  <a:pt x="1818015" y="1026774"/>
                  <a:pt x="1551305" y="1026774"/>
                </a:cubicBezTo>
                <a:cubicBezTo>
                  <a:pt x="1484628" y="1026774"/>
                  <a:pt x="1421106" y="1014842"/>
                  <a:pt x="1363330" y="993263"/>
                </a:cubicBezTo>
                <a:lnTo>
                  <a:pt x="1352157" y="987907"/>
                </a:lnTo>
                <a:lnTo>
                  <a:pt x="1329799" y="1004197"/>
                </a:lnTo>
                <a:cubicBezTo>
                  <a:pt x="1252724" y="1050177"/>
                  <a:pt x="1159809" y="1077025"/>
                  <a:pt x="1059793" y="1077025"/>
                </a:cubicBezTo>
                <a:cubicBezTo>
                  <a:pt x="959777" y="1077025"/>
                  <a:pt x="866862" y="1050177"/>
                  <a:pt x="789787" y="1004197"/>
                </a:cubicBezTo>
                <a:lnTo>
                  <a:pt x="758161" y="981155"/>
                </a:lnTo>
                <a:lnTo>
                  <a:pt x="752927" y="984969"/>
                </a:lnTo>
                <a:cubicBezTo>
                  <a:pt x="675852" y="1030949"/>
                  <a:pt x="582937" y="1057797"/>
                  <a:pt x="482921" y="1057797"/>
                </a:cubicBezTo>
                <a:cubicBezTo>
                  <a:pt x="216211" y="1057797"/>
                  <a:pt x="0" y="866876"/>
                  <a:pt x="0" y="631362"/>
                </a:cubicBezTo>
                <a:cubicBezTo>
                  <a:pt x="0" y="395848"/>
                  <a:pt x="216211" y="204927"/>
                  <a:pt x="482921" y="204927"/>
                </a:cubicBezTo>
                <a:lnTo>
                  <a:pt x="522906" y="207598"/>
                </a:lnTo>
                <a:lnTo>
                  <a:pt x="534946" y="188011"/>
                </a:lnTo>
                <a:cubicBezTo>
                  <a:pt x="621731" y="74578"/>
                  <a:pt x="768698" y="0"/>
                  <a:pt x="935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47" name="任意多边形: 形状 546"/>
          <p:cNvSpPr/>
          <p:nvPr/>
        </p:nvSpPr>
        <p:spPr>
          <a:xfrm>
            <a:off x="6808666" y="5167172"/>
            <a:ext cx="1344340" cy="475998"/>
          </a:xfrm>
          <a:custGeom>
            <a:avLst/>
            <a:gdLst>
              <a:gd name="connsiteX0" fmla="*/ 935392 w 2034226"/>
              <a:gd name="connsiteY0" fmla="*/ 0 h 1077025"/>
              <a:gd name="connsiteX1" fmla="*/ 1348399 w 2034226"/>
              <a:gd name="connsiteY1" fmla="*/ 205313 h 1077025"/>
              <a:gd name="connsiteX2" fmla="*/ 1351793 w 2034226"/>
              <a:gd name="connsiteY2" fmla="*/ 212945 h 1077025"/>
              <a:gd name="connsiteX3" fmla="*/ 1363330 w 2034226"/>
              <a:gd name="connsiteY3" fmla="*/ 207415 h 1077025"/>
              <a:gd name="connsiteX4" fmla="*/ 1551305 w 2034226"/>
              <a:gd name="connsiteY4" fmla="*/ 173904 h 1077025"/>
              <a:gd name="connsiteX5" fmla="*/ 2034226 w 2034226"/>
              <a:gd name="connsiteY5" fmla="*/ 600339 h 1077025"/>
              <a:gd name="connsiteX6" fmla="*/ 1551305 w 2034226"/>
              <a:gd name="connsiteY6" fmla="*/ 1026774 h 1077025"/>
              <a:gd name="connsiteX7" fmla="*/ 1363330 w 2034226"/>
              <a:gd name="connsiteY7" fmla="*/ 993263 h 1077025"/>
              <a:gd name="connsiteX8" fmla="*/ 1352157 w 2034226"/>
              <a:gd name="connsiteY8" fmla="*/ 987907 h 1077025"/>
              <a:gd name="connsiteX9" fmla="*/ 1329799 w 2034226"/>
              <a:gd name="connsiteY9" fmla="*/ 1004197 h 1077025"/>
              <a:gd name="connsiteX10" fmla="*/ 1059793 w 2034226"/>
              <a:gd name="connsiteY10" fmla="*/ 1077025 h 1077025"/>
              <a:gd name="connsiteX11" fmla="*/ 789787 w 2034226"/>
              <a:gd name="connsiteY11" fmla="*/ 1004197 h 1077025"/>
              <a:gd name="connsiteX12" fmla="*/ 758161 w 2034226"/>
              <a:gd name="connsiteY12" fmla="*/ 981155 h 1077025"/>
              <a:gd name="connsiteX13" fmla="*/ 752927 w 2034226"/>
              <a:gd name="connsiteY13" fmla="*/ 984969 h 1077025"/>
              <a:gd name="connsiteX14" fmla="*/ 482921 w 2034226"/>
              <a:gd name="connsiteY14" fmla="*/ 1057797 h 1077025"/>
              <a:gd name="connsiteX15" fmla="*/ 0 w 2034226"/>
              <a:gd name="connsiteY15" fmla="*/ 631362 h 1077025"/>
              <a:gd name="connsiteX16" fmla="*/ 482921 w 2034226"/>
              <a:gd name="connsiteY16" fmla="*/ 204927 h 1077025"/>
              <a:gd name="connsiteX17" fmla="*/ 522906 w 2034226"/>
              <a:gd name="connsiteY17" fmla="*/ 207598 h 1077025"/>
              <a:gd name="connsiteX18" fmla="*/ 534946 w 2034226"/>
              <a:gd name="connsiteY18" fmla="*/ 188011 h 1077025"/>
              <a:gd name="connsiteX19" fmla="*/ 935392 w 2034226"/>
              <a:gd name="connsiteY19" fmla="*/ 0 h 107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34226" h="1077025">
                <a:moveTo>
                  <a:pt x="935392" y="0"/>
                </a:moveTo>
                <a:cubicBezTo>
                  <a:pt x="1110421" y="0"/>
                  <a:pt x="1263701" y="82223"/>
                  <a:pt x="1348399" y="205313"/>
                </a:cubicBezTo>
                <a:lnTo>
                  <a:pt x="1351793" y="212945"/>
                </a:lnTo>
                <a:lnTo>
                  <a:pt x="1363330" y="207415"/>
                </a:lnTo>
                <a:cubicBezTo>
                  <a:pt x="1421106" y="185837"/>
                  <a:pt x="1484628" y="173904"/>
                  <a:pt x="1551305" y="173904"/>
                </a:cubicBezTo>
                <a:cubicBezTo>
                  <a:pt x="1818015" y="173904"/>
                  <a:pt x="2034226" y="364825"/>
                  <a:pt x="2034226" y="600339"/>
                </a:cubicBezTo>
                <a:cubicBezTo>
                  <a:pt x="2034226" y="835853"/>
                  <a:pt x="1818015" y="1026774"/>
                  <a:pt x="1551305" y="1026774"/>
                </a:cubicBezTo>
                <a:cubicBezTo>
                  <a:pt x="1484628" y="1026774"/>
                  <a:pt x="1421106" y="1014842"/>
                  <a:pt x="1363330" y="993263"/>
                </a:cubicBezTo>
                <a:lnTo>
                  <a:pt x="1352157" y="987907"/>
                </a:lnTo>
                <a:lnTo>
                  <a:pt x="1329799" y="1004197"/>
                </a:lnTo>
                <a:cubicBezTo>
                  <a:pt x="1252724" y="1050177"/>
                  <a:pt x="1159809" y="1077025"/>
                  <a:pt x="1059793" y="1077025"/>
                </a:cubicBezTo>
                <a:cubicBezTo>
                  <a:pt x="959777" y="1077025"/>
                  <a:pt x="866862" y="1050177"/>
                  <a:pt x="789787" y="1004197"/>
                </a:cubicBezTo>
                <a:lnTo>
                  <a:pt x="758161" y="981155"/>
                </a:lnTo>
                <a:lnTo>
                  <a:pt x="752927" y="984969"/>
                </a:lnTo>
                <a:cubicBezTo>
                  <a:pt x="675852" y="1030949"/>
                  <a:pt x="582937" y="1057797"/>
                  <a:pt x="482921" y="1057797"/>
                </a:cubicBezTo>
                <a:cubicBezTo>
                  <a:pt x="216211" y="1057797"/>
                  <a:pt x="0" y="866876"/>
                  <a:pt x="0" y="631362"/>
                </a:cubicBezTo>
                <a:cubicBezTo>
                  <a:pt x="0" y="395848"/>
                  <a:pt x="216211" y="204927"/>
                  <a:pt x="482921" y="204927"/>
                </a:cubicBezTo>
                <a:lnTo>
                  <a:pt x="522906" y="207598"/>
                </a:lnTo>
                <a:lnTo>
                  <a:pt x="534946" y="188011"/>
                </a:lnTo>
                <a:cubicBezTo>
                  <a:pt x="621731" y="74578"/>
                  <a:pt x="768698" y="0"/>
                  <a:pt x="935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48" name="任意多边形: 形状 547"/>
          <p:cNvSpPr/>
          <p:nvPr/>
        </p:nvSpPr>
        <p:spPr>
          <a:xfrm>
            <a:off x="957958" y="1448125"/>
            <a:ext cx="1631900" cy="184945"/>
          </a:xfrm>
          <a:custGeom>
            <a:avLst/>
            <a:gdLst>
              <a:gd name="connsiteX0" fmla="*/ 935392 w 2034226"/>
              <a:gd name="connsiteY0" fmla="*/ 0 h 1077025"/>
              <a:gd name="connsiteX1" fmla="*/ 1348399 w 2034226"/>
              <a:gd name="connsiteY1" fmla="*/ 205313 h 1077025"/>
              <a:gd name="connsiteX2" fmla="*/ 1351793 w 2034226"/>
              <a:gd name="connsiteY2" fmla="*/ 212945 h 1077025"/>
              <a:gd name="connsiteX3" fmla="*/ 1363330 w 2034226"/>
              <a:gd name="connsiteY3" fmla="*/ 207415 h 1077025"/>
              <a:gd name="connsiteX4" fmla="*/ 1551305 w 2034226"/>
              <a:gd name="connsiteY4" fmla="*/ 173904 h 1077025"/>
              <a:gd name="connsiteX5" fmla="*/ 2034226 w 2034226"/>
              <a:gd name="connsiteY5" fmla="*/ 600339 h 1077025"/>
              <a:gd name="connsiteX6" fmla="*/ 1551305 w 2034226"/>
              <a:gd name="connsiteY6" fmla="*/ 1026774 h 1077025"/>
              <a:gd name="connsiteX7" fmla="*/ 1363330 w 2034226"/>
              <a:gd name="connsiteY7" fmla="*/ 993263 h 1077025"/>
              <a:gd name="connsiteX8" fmla="*/ 1352157 w 2034226"/>
              <a:gd name="connsiteY8" fmla="*/ 987907 h 1077025"/>
              <a:gd name="connsiteX9" fmla="*/ 1329799 w 2034226"/>
              <a:gd name="connsiteY9" fmla="*/ 1004197 h 1077025"/>
              <a:gd name="connsiteX10" fmla="*/ 1059793 w 2034226"/>
              <a:gd name="connsiteY10" fmla="*/ 1077025 h 1077025"/>
              <a:gd name="connsiteX11" fmla="*/ 789787 w 2034226"/>
              <a:gd name="connsiteY11" fmla="*/ 1004197 h 1077025"/>
              <a:gd name="connsiteX12" fmla="*/ 758161 w 2034226"/>
              <a:gd name="connsiteY12" fmla="*/ 981155 h 1077025"/>
              <a:gd name="connsiteX13" fmla="*/ 752927 w 2034226"/>
              <a:gd name="connsiteY13" fmla="*/ 984969 h 1077025"/>
              <a:gd name="connsiteX14" fmla="*/ 482921 w 2034226"/>
              <a:gd name="connsiteY14" fmla="*/ 1057797 h 1077025"/>
              <a:gd name="connsiteX15" fmla="*/ 0 w 2034226"/>
              <a:gd name="connsiteY15" fmla="*/ 631362 h 1077025"/>
              <a:gd name="connsiteX16" fmla="*/ 482921 w 2034226"/>
              <a:gd name="connsiteY16" fmla="*/ 204927 h 1077025"/>
              <a:gd name="connsiteX17" fmla="*/ 522906 w 2034226"/>
              <a:gd name="connsiteY17" fmla="*/ 207598 h 1077025"/>
              <a:gd name="connsiteX18" fmla="*/ 534946 w 2034226"/>
              <a:gd name="connsiteY18" fmla="*/ 188011 h 1077025"/>
              <a:gd name="connsiteX19" fmla="*/ 935392 w 2034226"/>
              <a:gd name="connsiteY19" fmla="*/ 0 h 107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34226" h="1077025">
                <a:moveTo>
                  <a:pt x="935392" y="0"/>
                </a:moveTo>
                <a:cubicBezTo>
                  <a:pt x="1110421" y="0"/>
                  <a:pt x="1263701" y="82223"/>
                  <a:pt x="1348399" y="205313"/>
                </a:cubicBezTo>
                <a:lnTo>
                  <a:pt x="1351793" y="212945"/>
                </a:lnTo>
                <a:lnTo>
                  <a:pt x="1363330" y="207415"/>
                </a:lnTo>
                <a:cubicBezTo>
                  <a:pt x="1421106" y="185837"/>
                  <a:pt x="1484628" y="173904"/>
                  <a:pt x="1551305" y="173904"/>
                </a:cubicBezTo>
                <a:cubicBezTo>
                  <a:pt x="1818015" y="173904"/>
                  <a:pt x="2034226" y="364825"/>
                  <a:pt x="2034226" y="600339"/>
                </a:cubicBezTo>
                <a:cubicBezTo>
                  <a:pt x="2034226" y="835853"/>
                  <a:pt x="1818015" y="1026774"/>
                  <a:pt x="1551305" y="1026774"/>
                </a:cubicBezTo>
                <a:cubicBezTo>
                  <a:pt x="1484628" y="1026774"/>
                  <a:pt x="1421106" y="1014842"/>
                  <a:pt x="1363330" y="993263"/>
                </a:cubicBezTo>
                <a:lnTo>
                  <a:pt x="1352157" y="987907"/>
                </a:lnTo>
                <a:lnTo>
                  <a:pt x="1329799" y="1004197"/>
                </a:lnTo>
                <a:cubicBezTo>
                  <a:pt x="1252724" y="1050177"/>
                  <a:pt x="1159809" y="1077025"/>
                  <a:pt x="1059793" y="1077025"/>
                </a:cubicBezTo>
                <a:cubicBezTo>
                  <a:pt x="959777" y="1077025"/>
                  <a:pt x="866862" y="1050177"/>
                  <a:pt x="789787" y="1004197"/>
                </a:cubicBezTo>
                <a:lnTo>
                  <a:pt x="758161" y="981155"/>
                </a:lnTo>
                <a:lnTo>
                  <a:pt x="752927" y="984969"/>
                </a:lnTo>
                <a:cubicBezTo>
                  <a:pt x="675852" y="1030949"/>
                  <a:pt x="582937" y="1057797"/>
                  <a:pt x="482921" y="1057797"/>
                </a:cubicBezTo>
                <a:cubicBezTo>
                  <a:pt x="216211" y="1057797"/>
                  <a:pt x="0" y="866876"/>
                  <a:pt x="0" y="631362"/>
                </a:cubicBezTo>
                <a:cubicBezTo>
                  <a:pt x="0" y="395848"/>
                  <a:pt x="216211" y="204927"/>
                  <a:pt x="482921" y="204927"/>
                </a:cubicBezTo>
                <a:lnTo>
                  <a:pt x="522906" y="207598"/>
                </a:lnTo>
                <a:lnTo>
                  <a:pt x="534946" y="188011"/>
                </a:lnTo>
                <a:cubicBezTo>
                  <a:pt x="621731" y="74578"/>
                  <a:pt x="768698" y="0"/>
                  <a:pt x="935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49" name="任意多边形: 形状 548"/>
          <p:cNvSpPr/>
          <p:nvPr/>
        </p:nvSpPr>
        <p:spPr>
          <a:xfrm>
            <a:off x="822705" y="1264489"/>
            <a:ext cx="1124713" cy="342628"/>
          </a:xfrm>
          <a:custGeom>
            <a:avLst/>
            <a:gdLst>
              <a:gd name="connsiteX0" fmla="*/ 935392 w 2034226"/>
              <a:gd name="connsiteY0" fmla="*/ 0 h 1077025"/>
              <a:gd name="connsiteX1" fmla="*/ 1348399 w 2034226"/>
              <a:gd name="connsiteY1" fmla="*/ 205313 h 1077025"/>
              <a:gd name="connsiteX2" fmla="*/ 1351793 w 2034226"/>
              <a:gd name="connsiteY2" fmla="*/ 212945 h 1077025"/>
              <a:gd name="connsiteX3" fmla="*/ 1363330 w 2034226"/>
              <a:gd name="connsiteY3" fmla="*/ 207415 h 1077025"/>
              <a:gd name="connsiteX4" fmla="*/ 1551305 w 2034226"/>
              <a:gd name="connsiteY4" fmla="*/ 173904 h 1077025"/>
              <a:gd name="connsiteX5" fmla="*/ 2034226 w 2034226"/>
              <a:gd name="connsiteY5" fmla="*/ 600339 h 1077025"/>
              <a:gd name="connsiteX6" fmla="*/ 1551305 w 2034226"/>
              <a:gd name="connsiteY6" fmla="*/ 1026774 h 1077025"/>
              <a:gd name="connsiteX7" fmla="*/ 1363330 w 2034226"/>
              <a:gd name="connsiteY7" fmla="*/ 993263 h 1077025"/>
              <a:gd name="connsiteX8" fmla="*/ 1352157 w 2034226"/>
              <a:gd name="connsiteY8" fmla="*/ 987907 h 1077025"/>
              <a:gd name="connsiteX9" fmla="*/ 1329799 w 2034226"/>
              <a:gd name="connsiteY9" fmla="*/ 1004197 h 1077025"/>
              <a:gd name="connsiteX10" fmla="*/ 1059793 w 2034226"/>
              <a:gd name="connsiteY10" fmla="*/ 1077025 h 1077025"/>
              <a:gd name="connsiteX11" fmla="*/ 789787 w 2034226"/>
              <a:gd name="connsiteY11" fmla="*/ 1004197 h 1077025"/>
              <a:gd name="connsiteX12" fmla="*/ 758161 w 2034226"/>
              <a:gd name="connsiteY12" fmla="*/ 981155 h 1077025"/>
              <a:gd name="connsiteX13" fmla="*/ 752927 w 2034226"/>
              <a:gd name="connsiteY13" fmla="*/ 984969 h 1077025"/>
              <a:gd name="connsiteX14" fmla="*/ 482921 w 2034226"/>
              <a:gd name="connsiteY14" fmla="*/ 1057797 h 1077025"/>
              <a:gd name="connsiteX15" fmla="*/ 0 w 2034226"/>
              <a:gd name="connsiteY15" fmla="*/ 631362 h 1077025"/>
              <a:gd name="connsiteX16" fmla="*/ 482921 w 2034226"/>
              <a:gd name="connsiteY16" fmla="*/ 204927 h 1077025"/>
              <a:gd name="connsiteX17" fmla="*/ 522906 w 2034226"/>
              <a:gd name="connsiteY17" fmla="*/ 207598 h 1077025"/>
              <a:gd name="connsiteX18" fmla="*/ 534946 w 2034226"/>
              <a:gd name="connsiteY18" fmla="*/ 188011 h 1077025"/>
              <a:gd name="connsiteX19" fmla="*/ 935392 w 2034226"/>
              <a:gd name="connsiteY19" fmla="*/ 0 h 107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34226" h="1077025">
                <a:moveTo>
                  <a:pt x="935392" y="0"/>
                </a:moveTo>
                <a:cubicBezTo>
                  <a:pt x="1110421" y="0"/>
                  <a:pt x="1263701" y="82223"/>
                  <a:pt x="1348399" y="205313"/>
                </a:cubicBezTo>
                <a:lnTo>
                  <a:pt x="1351793" y="212945"/>
                </a:lnTo>
                <a:lnTo>
                  <a:pt x="1363330" y="207415"/>
                </a:lnTo>
                <a:cubicBezTo>
                  <a:pt x="1421106" y="185837"/>
                  <a:pt x="1484628" y="173904"/>
                  <a:pt x="1551305" y="173904"/>
                </a:cubicBezTo>
                <a:cubicBezTo>
                  <a:pt x="1818015" y="173904"/>
                  <a:pt x="2034226" y="364825"/>
                  <a:pt x="2034226" y="600339"/>
                </a:cubicBezTo>
                <a:cubicBezTo>
                  <a:pt x="2034226" y="835853"/>
                  <a:pt x="1818015" y="1026774"/>
                  <a:pt x="1551305" y="1026774"/>
                </a:cubicBezTo>
                <a:cubicBezTo>
                  <a:pt x="1484628" y="1026774"/>
                  <a:pt x="1421106" y="1014842"/>
                  <a:pt x="1363330" y="993263"/>
                </a:cubicBezTo>
                <a:lnTo>
                  <a:pt x="1352157" y="987907"/>
                </a:lnTo>
                <a:lnTo>
                  <a:pt x="1329799" y="1004197"/>
                </a:lnTo>
                <a:cubicBezTo>
                  <a:pt x="1252724" y="1050177"/>
                  <a:pt x="1159809" y="1077025"/>
                  <a:pt x="1059793" y="1077025"/>
                </a:cubicBezTo>
                <a:cubicBezTo>
                  <a:pt x="959777" y="1077025"/>
                  <a:pt x="866862" y="1050177"/>
                  <a:pt x="789787" y="1004197"/>
                </a:cubicBezTo>
                <a:lnTo>
                  <a:pt x="758161" y="981155"/>
                </a:lnTo>
                <a:lnTo>
                  <a:pt x="752927" y="984969"/>
                </a:lnTo>
                <a:cubicBezTo>
                  <a:pt x="675852" y="1030949"/>
                  <a:pt x="582937" y="1057797"/>
                  <a:pt x="482921" y="1057797"/>
                </a:cubicBezTo>
                <a:cubicBezTo>
                  <a:pt x="216211" y="1057797"/>
                  <a:pt x="0" y="866876"/>
                  <a:pt x="0" y="631362"/>
                </a:cubicBezTo>
                <a:cubicBezTo>
                  <a:pt x="0" y="395848"/>
                  <a:pt x="216211" y="204927"/>
                  <a:pt x="482921" y="204927"/>
                </a:cubicBezTo>
                <a:lnTo>
                  <a:pt x="522906" y="207598"/>
                </a:lnTo>
                <a:lnTo>
                  <a:pt x="534946" y="188011"/>
                </a:lnTo>
                <a:cubicBezTo>
                  <a:pt x="621731" y="74578"/>
                  <a:pt x="768698" y="0"/>
                  <a:pt x="935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50" name="任意多边形: 形状 549"/>
          <p:cNvSpPr/>
          <p:nvPr/>
        </p:nvSpPr>
        <p:spPr>
          <a:xfrm>
            <a:off x="77994" y="2196669"/>
            <a:ext cx="2616008" cy="963408"/>
          </a:xfrm>
          <a:custGeom>
            <a:avLst/>
            <a:gdLst>
              <a:gd name="connsiteX0" fmla="*/ 823786 w 2616008"/>
              <a:gd name="connsiteY0" fmla="*/ 0 h 963408"/>
              <a:gd name="connsiteX1" fmla="*/ 1187516 w 2616008"/>
              <a:gd name="connsiteY1" fmla="*/ 183552 h 963408"/>
              <a:gd name="connsiteX2" fmla="*/ 1190505 w 2616008"/>
              <a:gd name="connsiteY2" fmla="*/ 190375 h 963408"/>
              <a:gd name="connsiteX3" fmla="*/ 1200665 w 2616008"/>
              <a:gd name="connsiteY3" fmla="*/ 185431 h 963408"/>
              <a:gd name="connsiteX4" fmla="*/ 1366212 w 2616008"/>
              <a:gd name="connsiteY4" fmla="*/ 155472 h 963408"/>
              <a:gd name="connsiteX5" fmla="*/ 1758092 w 2616008"/>
              <a:gd name="connsiteY5" fmla="*/ 388315 h 963408"/>
              <a:gd name="connsiteX6" fmla="*/ 1763151 w 2616008"/>
              <a:gd name="connsiteY6" fmla="*/ 410779 h 963408"/>
              <a:gd name="connsiteX7" fmla="*/ 1859978 w 2616008"/>
              <a:gd name="connsiteY7" fmla="*/ 431759 h 963408"/>
              <a:gd name="connsiteX8" fmla="*/ 2012010 w 2616008"/>
              <a:gd name="connsiteY8" fmla="*/ 509285 h 963408"/>
              <a:gd name="connsiteX9" fmla="*/ 2014999 w 2616008"/>
              <a:gd name="connsiteY9" fmla="*/ 513261 h 963408"/>
              <a:gd name="connsiteX10" fmla="*/ 2025160 w 2616008"/>
              <a:gd name="connsiteY10" fmla="*/ 510380 h 963408"/>
              <a:gd name="connsiteX11" fmla="*/ 2190707 w 2616008"/>
              <a:gd name="connsiteY11" fmla="*/ 492922 h 963408"/>
              <a:gd name="connsiteX12" fmla="*/ 2616008 w 2616008"/>
              <a:gd name="connsiteY12" fmla="*/ 715076 h 963408"/>
              <a:gd name="connsiteX13" fmla="*/ 2190707 w 2616008"/>
              <a:gd name="connsiteY13" fmla="*/ 937230 h 963408"/>
              <a:gd name="connsiteX14" fmla="*/ 2025160 w 2616008"/>
              <a:gd name="connsiteY14" fmla="*/ 919772 h 963408"/>
              <a:gd name="connsiteX15" fmla="*/ 2015320 w 2616008"/>
              <a:gd name="connsiteY15" fmla="*/ 916982 h 963408"/>
              <a:gd name="connsiteX16" fmla="*/ 1995629 w 2616008"/>
              <a:gd name="connsiteY16" fmla="*/ 925468 h 963408"/>
              <a:gd name="connsiteX17" fmla="*/ 1757839 w 2616008"/>
              <a:gd name="connsiteY17" fmla="*/ 963408 h 963408"/>
              <a:gd name="connsiteX18" fmla="*/ 1520048 w 2616008"/>
              <a:gd name="connsiteY18" fmla="*/ 925468 h 963408"/>
              <a:gd name="connsiteX19" fmla="*/ 1492196 w 2616008"/>
              <a:gd name="connsiteY19" fmla="*/ 913464 h 963408"/>
              <a:gd name="connsiteX20" fmla="*/ 1487586 w 2616008"/>
              <a:gd name="connsiteY20" fmla="*/ 915451 h 963408"/>
              <a:gd name="connsiteX21" fmla="*/ 1249796 w 2616008"/>
              <a:gd name="connsiteY21" fmla="*/ 953391 h 963408"/>
              <a:gd name="connsiteX22" fmla="*/ 1164083 w 2616008"/>
              <a:gd name="connsiteY22" fmla="*/ 948878 h 963408"/>
              <a:gd name="connsiteX23" fmla="*/ 1086522 w 2616008"/>
              <a:gd name="connsiteY23" fmla="*/ 936302 h 963408"/>
              <a:gd name="connsiteX24" fmla="*/ 1059816 w 2616008"/>
              <a:gd name="connsiteY24" fmla="*/ 945734 h 963408"/>
              <a:gd name="connsiteX25" fmla="*/ 933345 w 2616008"/>
              <a:gd name="connsiteY25" fmla="*/ 962873 h 963408"/>
              <a:gd name="connsiteX26" fmla="*/ 695554 w 2616008"/>
              <a:gd name="connsiteY26" fmla="*/ 897764 h 963408"/>
              <a:gd name="connsiteX27" fmla="*/ 667702 w 2616008"/>
              <a:gd name="connsiteY27" fmla="*/ 877164 h 963408"/>
              <a:gd name="connsiteX28" fmla="*/ 663092 w 2616008"/>
              <a:gd name="connsiteY28" fmla="*/ 880574 h 963408"/>
              <a:gd name="connsiteX29" fmla="*/ 425302 w 2616008"/>
              <a:gd name="connsiteY29" fmla="*/ 945683 h 963408"/>
              <a:gd name="connsiteX30" fmla="*/ 0 w 2616008"/>
              <a:gd name="connsiteY30" fmla="*/ 564445 h 963408"/>
              <a:gd name="connsiteX31" fmla="*/ 425302 w 2616008"/>
              <a:gd name="connsiteY31" fmla="*/ 183207 h 963408"/>
              <a:gd name="connsiteX32" fmla="*/ 460516 w 2616008"/>
              <a:gd name="connsiteY32" fmla="*/ 185595 h 963408"/>
              <a:gd name="connsiteX33" fmla="*/ 471119 w 2616008"/>
              <a:gd name="connsiteY33" fmla="*/ 168084 h 963408"/>
              <a:gd name="connsiteX34" fmla="*/ 823786 w 2616008"/>
              <a:gd name="connsiteY34" fmla="*/ 0 h 963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616008" h="963408">
                <a:moveTo>
                  <a:pt x="823786" y="0"/>
                </a:moveTo>
                <a:cubicBezTo>
                  <a:pt x="977932" y="0"/>
                  <a:pt x="1112924" y="73508"/>
                  <a:pt x="1187516" y="183552"/>
                </a:cubicBezTo>
                <a:lnTo>
                  <a:pt x="1190505" y="190375"/>
                </a:lnTo>
                <a:lnTo>
                  <a:pt x="1200665" y="185431"/>
                </a:lnTo>
                <a:cubicBezTo>
                  <a:pt x="1251548" y="166140"/>
                  <a:pt x="1307491" y="155472"/>
                  <a:pt x="1366212" y="155472"/>
                </a:cubicBezTo>
                <a:cubicBezTo>
                  <a:pt x="1542378" y="155472"/>
                  <a:pt x="1693527" y="251483"/>
                  <a:pt x="1758092" y="388315"/>
                </a:cubicBezTo>
                <a:lnTo>
                  <a:pt x="1763151" y="410779"/>
                </a:lnTo>
                <a:lnTo>
                  <a:pt x="1859978" y="431759"/>
                </a:lnTo>
                <a:cubicBezTo>
                  <a:pt x="1922318" y="450483"/>
                  <a:pt x="1974714" y="477223"/>
                  <a:pt x="2012010" y="509285"/>
                </a:cubicBezTo>
                <a:lnTo>
                  <a:pt x="2014999" y="513261"/>
                </a:lnTo>
                <a:lnTo>
                  <a:pt x="2025160" y="510380"/>
                </a:lnTo>
                <a:cubicBezTo>
                  <a:pt x="2076042" y="499139"/>
                  <a:pt x="2131985" y="492922"/>
                  <a:pt x="2190707" y="492922"/>
                </a:cubicBezTo>
                <a:cubicBezTo>
                  <a:pt x="2425594" y="492922"/>
                  <a:pt x="2616008" y="592384"/>
                  <a:pt x="2616008" y="715076"/>
                </a:cubicBezTo>
                <a:cubicBezTo>
                  <a:pt x="2616008" y="837768"/>
                  <a:pt x="2425594" y="937230"/>
                  <a:pt x="2190707" y="937230"/>
                </a:cubicBezTo>
                <a:cubicBezTo>
                  <a:pt x="2131985" y="937230"/>
                  <a:pt x="2076042" y="931014"/>
                  <a:pt x="2025160" y="919772"/>
                </a:cubicBezTo>
                <a:lnTo>
                  <a:pt x="2015320" y="916982"/>
                </a:lnTo>
                <a:lnTo>
                  <a:pt x="1995629" y="925468"/>
                </a:lnTo>
                <a:cubicBezTo>
                  <a:pt x="1927750" y="949422"/>
                  <a:pt x="1845922" y="963408"/>
                  <a:pt x="1757839" y="963408"/>
                </a:cubicBezTo>
                <a:cubicBezTo>
                  <a:pt x="1669756" y="963408"/>
                  <a:pt x="1587927" y="949422"/>
                  <a:pt x="1520048" y="925468"/>
                </a:cubicBezTo>
                <a:lnTo>
                  <a:pt x="1492196" y="913464"/>
                </a:lnTo>
                <a:lnTo>
                  <a:pt x="1487586" y="915451"/>
                </a:lnTo>
                <a:cubicBezTo>
                  <a:pt x="1419707" y="939405"/>
                  <a:pt x="1337878" y="953391"/>
                  <a:pt x="1249796" y="953391"/>
                </a:cubicBezTo>
                <a:cubicBezTo>
                  <a:pt x="1220435" y="953391"/>
                  <a:pt x="1191769" y="951837"/>
                  <a:pt x="1164083" y="948878"/>
                </a:cubicBezTo>
                <a:lnTo>
                  <a:pt x="1086522" y="936302"/>
                </a:lnTo>
                <a:lnTo>
                  <a:pt x="1059816" y="945734"/>
                </a:lnTo>
                <a:cubicBezTo>
                  <a:pt x="1019864" y="956872"/>
                  <a:pt x="977386" y="962873"/>
                  <a:pt x="933345" y="962873"/>
                </a:cubicBezTo>
                <a:cubicBezTo>
                  <a:pt x="845262" y="962873"/>
                  <a:pt x="763433" y="938871"/>
                  <a:pt x="695554" y="897764"/>
                </a:cubicBezTo>
                <a:lnTo>
                  <a:pt x="667702" y="877164"/>
                </a:lnTo>
                <a:lnTo>
                  <a:pt x="663092" y="880574"/>
                </a:lnTo>
                <a:cubicBezTo>
                  <a:pt x="595213" y="921681"/>
                  <a:pt x="513384" y="945683"/>
                  <a:pt x="425302" y="945683"/>
                </a:cubicBezTo>
                <a:cubicBezTo>
                  <a:pt x="190414" y="945683"/>
                  <a:pt x="0" y="774997"/>
                  <a:pt x="0" y="564445"/>
                </a:cubicBezTo>
                <a:cubicBezTo>
                  <a:pt x="0" y="353893"/>
                  <a:pt x="190414" y="183207"/>
                  <a:pt x="425302" y="183207"/>
                </a:cubicBezTo>
                <a:lnTo>
                  <a:pt x="460516" y="185595"/>
                </a:lnTo>
                <a:lnTo>
                  <a:pt x="471119" y="168084"/>
                </a:lnTo>
                <a:cubicBezTo>
                  <a:pt x="547550" y="66674"/>
                  <a:pt x="676981" y="0"/>
                  <a:pt x="8237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551" name="任意多边形: 形状 550"/>
          <p:cNvSpPr/>
          <p:nvPr/>
        </p:nvSpPr>
        <p:spPr>
          <a:xfrm>
            <a:off x="7601116" y="1163597"/>
            <a:ext cx="1155847" cy="490396"/>
          </a:xfrm>
          <a:custGeom>
            <a:avLst/>
            <a:gdLst>
              <a:gd name="connsiteX0" fmla="*/ 935392 w 2034226"/>
              <a:gd name="connsiteY0" fmla="*/ 0 h 1077025"/>
              <a:gd name="connsiteX1" fmla="*/ 1348399 w 2034226"/>
              <a:gd name="connsiteY1" fmla="*/ 205313 h 1077025"/>
              <a:gd name="connsiteX2" fmla="*/ 1351793 w 2034226"/>
              <a:gd name="connsiteY2" fmla="*/ 212945 h 1077025"/>
              <a:gd name="connsiteX3" fmla="*/ 1363330 w 2034226"/>
              <a:gd name="connsiteY3" fmla="*/ 207415 h 1077025"/>
              <a:gd name="connsiteX4" fmla="*/ 1551305 w 2034226"/>
              <a:gd name="connsiteY4" fmla="*/ 173904 h 1077025"/>
              <a:gd name="connsiteX5" fmla="*/ 2034226 w 2034226"/>
              <a:gd name="connsiteY5" fmla="*/ 600339 h 1077025"/>
              <a:gd name="connsiteX6" fmla="*/ 1551305 w 2034226"/>
              <a:gd name="connsiteY6" fmla="*/ 1026774 h 1077025"/>
              <a:gd name="connsiteX7" fmla="*/ 1363330 w 2034226"/>
              <a:gd name="connsiteY7" fmla="*/ 993263 h 1077025"/>
              <a:gd name="connsiteX8" fmla="*/ 1352157 w 2034226"/>
              <a:gd name="connsiteY8" fmla="*/ 987907 h 1077025"/>
              <a:gd name="connsiteX9" fmla="*/ 1329799 w 2034226"/>
              <a:gd name="connsiteY9" fmla="*/ 1004197 h 1077025"/>
              <a:gd name="connsiteX10" fmla="*/ 1059793 w 2034226"/>
              <a:gd name="connsiteY10" fmla="*/ 1077025 h 1077025"/>
              <a:gd name="connsiteX11" fmla="*/ 789787 w 2034226"/>
              <a:gd name="connsiteY11" fmla="*/ 1004197 h 1077025"/>
              <a:gd name="connsiteX12" fmla="*/ 758161 w 2034226"/>
              <a:gd name="connsiteY12" fmla="*/ 981155 h 1077025"/>
              <a:gd name="connsiteX13" fmla="*/ 752927 w 2034226"/>
              <a:gd name="connsiteY13" fmla="*/ 984969 h 1077025"/>
              <a:gd name="connsiteX14" fmla="*/ 482921 w 2034226"/>
              <a:gd name="connsiteY14" fmla="*/ 1057797 h 1077025"/>
              <a:gd name="connsiteX15" fmla="*/ 0 w 2034226"/>
              <a:gd name="connsiteY15" fmla="*/ 631362 h 1077025"/>
              <a:gd name="connsiteX16" fmla="*/ 482921 w 2034226"/>
              <a:gd name="connsiteY16" fmla="*/ 204927 h 1077025"/>
              <a:gd name="connsiteX17" fmla="*/ 522906 w 2034226"/>
              <a:gd name="connsiteY17" fmla="*/ 207598 h 1077025"/>
              <a:gd name="connsiteX18" fmla="*/ 534946 w 2034226"/>
              <a:gd name="connsiteY18" fmla="*/ 188011 h 1077025"/>
              <a:gd name="connsiteX19" fmla="*/ 935392 w 2034226"/>
              <a:gd name="connsiteY19" fmla="*/ 0 h 107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34226" h="1077025">
                <a:moveTo>
                  <a:pt x="935392" y="0"/>
                </a:moveTo>
                <a:cubicBezTo>
                  <a:pt x="1110421" y="0"/>
                  <a:pt x="1263701" y="82223"/>
                  <a:pt x="1348399" y="205313"/>
                </a:cubicBezTo>
                <a:lnTo>
                  <a:pt x="1351793" y="212945"/>
                </a:lnTo>
                <a:lnTo>
                  <a:pt x="1363330" y="207415"/>
                </a:lnTo>
                <a:cubicBezTo>
                  <a:pt x="1421106" y="185837"/>
                  <a:pt x="1484628" y="173904"/>
                  <a:pt x="1551305" y="173904"/>
                </a:cubicBezTo>
                <a:cubicBezTo>
                  <a:pt x="1818015" y="173904"/>
                  <a:pt x="2034226" y="364825"/>
                  <a:pt x="2034226" y="600339"/>
                </a:cubicBezTo>
                <a:cubicBezTo>
                  <a:pt x="2034226" y="835853"/>
                  <a:pt x="1818015" y="1026774"/>
                  <a:pt x="1551305" y="1026774"/>
                </a:cubicBezTo>
                <a:cubicBezTo>
                  <a:pt x="1484628" y="1026774"/>
                  <a:pt x="1421106" y="1014842"/>
                  <a:pt x="1363330" y="993263"/>
                </a:cubicBezTo>
                <a:lnTo>
                  <a:pt x="1352157" y="987907"/>
                </a:lnTo>
                <a:lnTo>
                  <a:pt x="1329799" y="1004197"/>
                </a:lnTo>
                <a:cubicBezTo>
                  <a:pt x="1252724" y="1050177"/>
                  <a:pt x="1159809" y="1077025"/>
                  <a:pt x="1059793" y="1077025"/>
                </a:cubicBezTo>
                <a:cubicBezTo>
                  <a:pt x="959777" y="1077025"/>
                  <a:pt x="866862" y="1050177"/>
                  <a:pt x="789787" y="1004197"/>
                </a:cubicBezTo>
                <a:lnTo>
                  <a:pt x="758161" y="981155"/>
                </a:lnTo>
                <a:lnTo>
                  <a:pt x="752927" y="984969"/>
                </a:lnTo>
                <a:cubicBezTo>
                  <a:pt x="675852" y="1030949"/>
                  <a:pt x="582937" y="1057797"/>
                  <a:pt x="482921" y="1057797"/>
                </a:cubicBezTo>
                <a:cubicBezTo>
                  <a:pt x="216211" y="1057797"/>
                  <a:pt x="0" y="866876"/>
                  <a:pt x="0" y="631362"/>
                </a:cubicBezTo>
                <a:cubicBezTo>
                  <a:pt x="0" y="395848"/>
                  <a:pt x="216211" y="204927"/>
                  <a:pt x="482921" y="204927"/>
                </a:cubicBezTo>
                <a:lnTo>
                  <a:pt x="522906" y="207598"/>
                </a:lnTo>
                <a:lnTo>
                  <a:pt x="534946" y="188011"/>
                </a:lnTo>
                <a:cubicBezTo>
                  <a:pt x="621731" y="74578"/>
                  <a:pt x="768698" y="0"/>
                  <a:pt x="935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552" name="组合 551"/>
          <p:cNvGrpSpPr/>
          <p:nvPr/>
        </p:nvGrpSpPr>
        <p:grpSpPr>
          <a:xfrm>
            <a:off x="765160" y="4907680"/>
            <a:ext cx="7566940" cy="1957392"/>
            <a:chOff x="-2621560" y="6581776"/>
            <a:chExt cx="7566940" cy="1957392"/>
          </a:xfrm>
        </p:grpSpPr>
        <p:grpSp>
          <p:nvGrpSpPr>
            <p:cNvPr id="553" name="组合 552"/>
            <p:cNvGrpSpPr/>
            <p:nvPr/>
          </p:nvGrpSpPr>
          <p:grpSpPr>
            <a:xfrm>
              <a:off x="3848617" y="7869219"/>
              <a:ext cx="1096763" cy="669949"/>
              <a:chOff x="2277035" y="5522259"/>
              <a:chExt cx="1767906" cy="1335741"/>
            </a:xfrm>
          </p:grpSpPr>
          <p:sp>
            <p:nvSpPr>
              <p:cNvPr id="582" name="等腰三角形 581"/>
              <p:cNvSpPr/>
              <p:nvPr/>
            </p:nvSpPr>
            <p:spPr>
              <a:xfrm>
                <a:off x="2277035" y="5522259"/>
                <a:ext cx="1767906" cy="1335741"/>
              </a:xfrm>
              <a:prstGeom prst="triangle">
                <a:avLst/>
              </a:prstGeom>
              <a:solidFill>
                <a:srgbClr val="8583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83" name="等腰三角形 582"/>
              <p:cNvSpPr/>
              <p:nvPr/>
            </p:nvSpPr>
            <p:spPr>
              <a:xfrm>
                <a:off x="2803525" y="5522259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576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54" name="组合 553"/>
            <p:cNvGrpSpPr/>
            <p:nvPr/>
          </p:nvGrpSpPr>
          <p:grpSpPr>
            <a:xfrm>
              <a:off x="1919572" y="7201348"/>
              <a:ext cx="1767906" cy="1335741"/>
              <a:chOff x="3258556" y="7017684"/>
              <a:chExt cx="1767906" cy="1335741"/>
            </a:xfrm>
          </p:grpSpPr>
          <p:sp>
            <p:nvSpPr>
              <p:cNvPr id="578" name="等腰三角形 577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8583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79" name="任意多边形: 形状 578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80" name="等腰三角形 579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576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81" name="任意多边形: 形状 580"/>
              <p:cNvSpPr/>
              <p:nvPr/>
            </p:nvSpPr>
            <p:spPr>
              <a:xfrm>
                <a:off x="4055259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55" name="组合 554"/>
            <p:cNvGrpSpPr/>
            <p:nvPr/>
          </p:nvGrpSpPr>
          <p:grpSpPr>
            <a:xfrm>
              <a:off x="2713100" y="7646502"/>
              <a:ext cx="1767906" cy="890587"/>
              <a:chOff x="3258556" y="7017684"/>
              <a:chExt cx="1767906" cy="1335741"/>
            </a:xfrm>
          </p:grpSpPr>
          <p:sp>
            <p:nvSpPr>
              <p:cNvPr id="574" name="等腰三角形 573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8583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75" name="任意多边形: 形状 574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76" name="等腰三角形 575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576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77" name="任意多边形: 形状 576"/>
              <p:cNvSpPr/>
              <p:nvPr/>
            </p:nvSpPr>
            <p:spPr>
              <a:xfrm>
                <a:off x="4056847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56" name="组合 555"/>
            <p:cNvGrpSpPr/>
            <p:nvPr/>
          </p:nvGrpSpPr>
          <p:grpSpPr>
            <a:xfrm>
              <a:off x="-2621560" y="7068456"/>
              <a:ext cx="1647547" cy="1468633"/>
              <a:chOff x="3258556" y="7017684"/>
              <a:chExt cx="1767906" cy="1335741"/>
            </a:xfrm>
          </p:grpSpPr>
          <p:sp>
            <p:nvSpPr>
              <p:cNvPr id="570" name="等腰三角形 569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71" name="任意多边形: 形状 570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72" name="等腰三角形 571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73" name="任意多边形: 形状 572"/>
              <p:cNvSpPr/>
              <p:nvPr/>
            </p:nvSpPr>
            <p:spPr>
              <a:xfrm>
                <a:off x="4052084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57" name="组合 556"/>
            <p:cNvGrpSpPr/>
            <p:nvPr/>
          </p:nvGrpSpPr>
          <p:grpSpPr>
            <a:xfrm>
              <a:off x="-26941" y="7201348"/>
              <a:ext cx="1767906" cy="1335741"/>
              <a:chOff x="3258556" y="7017684"/>
              <a:chExt cx="1767906" cy="1335741"/>
            </a:xfrm>
          </p:grpSpPr>
          <p:sp>
            <p:nvSpPr>
              <p:cNvPr id="566" name="等腰三角形 565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67" name="任意多边形: 形状 566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68" name="等腰三角形 567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69" name="任意多边形: 形状 568"/>
              <p:cNvSpPr/>
              <p:nvPr/>
            </p:nvSpPr>
            <p:spPr>
              <a:xfrm>
                <a:off x="4055259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558" name="组合 557"/>
            <p:cNvGrpSpPr/>
            <p:nvPr/>
          </p:nvGrpSpPr>
          <p:grpSpPr>
            <a:xfrm>
              <a:off x="-1905241" y="6581776"/>
              <a:ext cx="2744455" cy="1955314"/>
              <a:chOff x="3258556" y="7017684"/>
              <a:chExt cx="1767906" cy="1335741"/>
            </a:xfrm>
          </p:grpSpPr>
          <p:sp>
            <p:nvSpPr>
              <p:cNvPr id="562" name="等腰三角形 561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63" name="任意多边形: 形状 562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64" name="等腰三角形 563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65" name="任意多边形: 形状 564"/>
              <p:cNvSpPr/>
              <p:nvPr/>
            </p:nvSpPr>
            <p:spPr>
              <a:xfrm>
                <a:off x="4056175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59" name="组合 558"/>
            <p:cNvGrpSpPr/>
            <p:nvPr/>
          </p:nvGrpSpPr>
          <p:grpSpPr>
            <a:xfrm>
              <a:off x="1311603" y="7869219"/>
              <a:ext cx="1096763" cy="669949"/>
              <a:chOff x="2277035" y="5522259"/>
              <a:chExt cx="1767906" cy="1335741"/>
            </a:xfrm>
          </p:grpSpPr>
          <p:sp>
            <p:nvSpPr>
              <p:cNvPr id="560" name="等腰三角形 559"/>
              <p:cNvSpPr/>
              <p:nvPr/>
            </p:nvSpPr>
            <p:spPr>
              <a:xfrm>
                <a:off x="2277035" y="5522259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61" name="等腰三角形 560"/>
              <p:cNvSpPr/>
              <p:nvPr/>
            </p:nvSpPr>
            <p:spPr>
              <a:xfrm>
                <a:off x="2803525" y="5522259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84" name="组合 583"/>
          <p:cNvGrpSpPr/>
          <p:nvPr/>
        </p:nvGrpSpPr>
        <p:grpSpPr>
          <a:xfrm>
            <a:off x="9676651" y="6524624"/>
            <a:ext cx="941863" cy="345071"/>
            <a:chOff x="5736594" y="5701244"/>
            <a:chExt cx="714484" cy="261766"/>
          </a:xfrm>
        </p:grpSpPr>
        <p:grpSp>
          <p:nvGrpSpPr>
            <p:cNvPr id="585" name="组合 584"/>
            <p:cNvGrpSpPr/>
            <p:nvPr/>
          </p:nvGrpSpPr>
          <p:grpSpPr>
            <a:xfrm>
              <a:off x="5736594" y="5713410"/>
              <a:ext cx="357855" cy="249254"/>
              <a:chOff x="5317710" y="1764271"/>
              <a:chExt cx="1296053" cy="902730"/>
            </a:xfrm>
          </p:grpSpPr>
          <p:grpSp>
            <p:nvGrpSpPr>
              <p:cNvPr id="598" name="组合 597"/>
              <p:cNvGrpSpPr/>
              <p:nvPr/>
            </p:nvGrpSpPr>
            <p:grpSpPr>
              <a:xfrm>
                <a:off x="5317710" y="1764271"/>
                <a:ext cx="1062362" cy="902729"/>
                <a:chOff x="5317710" y="1764271"/>
                <a:chExt cx="1062362" cy="902729"/>
              </a:xfrm>
            </p:grpSpPr>
            <p:sp>
              <p:nvSpPr>
                <p:cNvPr id="602" name="任意多边形: 形状 601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03" name="任意多边形: 形状 602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99" name="组合 598"/>
              <p:cNvGrpSpPr/>
              <p:nvPr/>
            </p:nvGrpSpPr>
            <p:grpSpPr>
              <a:xfrm>
                <a:off x="5970291" y="2120219"/>
                <a:ext cx="643472" cy="546782"/>
                <a:chOff x="5317710" y="1764271"/>
                <a:chExt cx="1062362" cy="902729"/>
              </a:xfrm>
            </p:grpSpPr>
            <p:sp>
              <p:nvSpPr>
                <p:cNvPr id="600" name="任意多边形: 形状 599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01" name="任意多边形: 形状 600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586" name="组合 585"/>
            <p:cNvGrpSpPr/>
            <p:nvPr/>
          </p:nvGrpSpPr>
          <p:grpSpPr>
            <a:xfrm>
              <a:off x="6121325" y="5701244"/>
              <a:ext cx="119965" cy="261766"/>
              <a:chOff x="4853032" y="4530155"/>
              <a:chExt cx="197161" cy="430208"/>
            </a:xfrm>
          </p:grpSpPr>
          <p:grpSp>
            <p:nvGrpSpPr>
              <p:cNvPr id="593" name="组合 592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595" name="等腰三角形 594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6" name="等腰三角形 595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7" name="等腰三角形 596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594" name="矩形 593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87" name="组合 586"/>
            <p:cNvGrpSpPr/>
            <p:nvPr/>
          </p:nvGrpSpPr>
          <p:grpSpPr>
            <a:xfrm>
              <a:off x="6331113" y="5701244"/>
              <a:ext cx="119965" cy="261766"/>
              <a:chOff x="4853032" y="4530155"/>
              <a:chExt cx="197161" cy="430208"/>
            </a:xfrm>
          </p:grpSpPr>
          <p:grpSp>
            <p:nvGrpSpPr>
              <p:cNvPr id="588" name="组合 587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590" name="等腰三角形 589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1" name="等腰三角形 590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2" name="等腰三角形 591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589" name="矩形 588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04" name="组合 603"/>
          <p:cNvGrpSpPr/>
          <p:nvPr/>
        </p:nvGrpSpPr>
        <p:grpSpPr>
          <a:xfrm>
            <a:off x="8494019" y="6524624"/>
            <a:ext cx="941863" cy="345071"/>
            <a:chOff x="5736594" y="5701244"/>
            <a:chExt cx="714484" cy="261766"/>
          </a:xfrm>
        </p:grpSpPr>
        <p:grpSp>
          <p:nvGrpSpPr>
            <p:cNvPr id="605" name="组合 604"/>
            <p:cNvGrpSpPr/>
            <p:nvPr/>
          </p:nvGrpSpPr>
          <p:grpSpPr>
            <a:xfrm>
              <a:off x="5736594" y="5713410"/>
              <a:ext cx="357855" cy="249254"/>
              <a:chOff x="5317710" y="1764271"/>
              <a:chExt cx="1296053" cy="902730"/>
            </a:xfrm>
          </p:grpSpPr>
          <p:grpSp>
            <p:nvGrpSpPr>
              <p:cNvPr id="618" name="组合 617"/>
              <p:cNvGrpSpPr/>
              <p:nvPr/>
            </p:nvGrpSpPr>
            <p:grpSpPr>
              <a:xfrm>
                <a:off x="5317710" y="1764271"/>
                <a:ext cx="1062362" cy="902729"/>
                <a:chOff x="5317710" y="1764271"/>
                <a:chExt cx="1062362" cy="902729"/>
              </a:xfrm>
            </p:grpSpPr>
            <p:sp>
              <p:nvSpPr>
                <p:cNvPr id="622" name="任意多边形: 形状 621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23" name="任意多边形: 形状 622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19" name="组合 618"/>
              <p:cNvGrpSpPr/>
              <p:nvPr/>
            </p:nvGrpSpPr>
            <p:grpSpPr>
              <a:xfrm>
                <a:off x="5970291" y="2120219"/>
                <a:ext cx="643472" cy="546782"/>
                <a:chOff x="5317710" y="1764271"/>
                <a:chExt cx="1062362" cy="902729"/>
              </a:xfrm>
            </p:grpSpPr>
            <p:sp>
              <p:nvSpPr>
                <p:cNvPr id="620" name="任意多边形: 形状 619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21" name="任意多边形: 形状 620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606" name="组合 605"/>
            <p:cNvGrpSpPr/>
            <p:nvPr/>
          </p:nvGrpSpPr>
          <p:grpSpPr>
            <a:xfrm>
              <a:off x="6121325" y="5701244"/>
              <a:ext cx="119965" cy="261766"/>
              <a:chOff x="4853032" y="4530155"/>
              <a:chExt cx="197161" cy="430208"/>
            </a:xfrm>
          </p:grpSpPr>
          <p:grpSp>
            <p:nvGrpSpPr>
              <p:cNvPr id="613" name="组合 612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615" name="等腰三角形 614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16" name="等腰三角形 615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17" name="等腰三角形 616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614" name="矩形 613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07" name="组合 606"/>
            <p:cNvGrpSpPr/>
            <p:nvPr/>
          </p:nvGrpSpPr>
          <p:grpSpPr>
            <a:xfrm>
              <a:off x="6331113" y="5701244"/>
              <a:ext cx="119965" cy="261766"/>
              <a:chOff x="4853032" y="4530155"/>
              <a:chExt cx="197161" cy="430208"/>
            </a:xfrm>
          </p:grpSpPr>
          <p:grpSp>
            <p:nvGrpSpPr>
              <p:cNvPr id="608" name="组合 607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610" name="等腰三角形 609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11" name="等腰三角形 610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12" name="等腰三角形 611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609" name="矩形 608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24" name="文本框 323"/>
          <p:cNvSpPr txBox="1"/>
          <p:nvPr/>
        </p:nvSpPr>
        <p:spPr>
          <a:xfrm>
            <a:off x="3914359" y="2748941"/>
            <a:ext cx="4384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rgbClr val="BAD251"/>
                </a:solidFill>
                <a:latin typeface="锐字真言体免费商用" panose="02010600030101010101" pitchFamily="2" charset="-122"/>
                <a:ea typeface="锐字真言体免费商用" panose="02010600030101010101" pitchFamily="2" charset="-122"/>
              </a:rPr>
              <a:t>预防火灾</a:t>
            </a:r>
            <a:endParaRPr lang="zh-CN" altLang="en-US" sz="6000" dirty="0">
              <a:solidFill>
                <a:srgbClr val="BAD251"/>
              </a:solidFill>
              <a:latin typeface="锐字真言体免费商用" panose="02010600030101010101" pitchFamily="2" charset="-122"/>
              <a:ea typeface="锐字真言体免费商用" panose="02010600030101010101" pitchFamily="2" charset="-122"/>
            </a:endParaRPr>
          </a:p>
        </p:txBody>
      </p:sp>
      <p:sp>
        <p:nvSpPr>
          <p:cNvPr id="626" name="文本框 625"/>
          <p:cNvSpPr txBox="1"/>
          <p:nvPr/>
        </p:nvSpPr>
        <p:spPr>
          <a:xfrm>
            <a:off x="5193508" y="2313231"/>
            <a:ext cx="1804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第二部分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7" descr="学校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810" y="123190"/>
            <a:ext cx="1833880" cy="42608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6584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A1CCEC"/>
              </a:gs>
              <a:gs pos="36000">
                <a:srgbClr val="FAFCF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480631" y="549275"/>
            <a:ext cx="11230739" cy="5642279"/>
          </a:xfrm>
          <a:prstGeom prst="roundRect">
            <a:avLst>
              <a:gd name="adj" fmla="val 3499"/>
            </a:avLst>
          </a:prstGeom>
          <a:solidFill>
            <a:schemeClr val="bg1"/>
          </a:solidFill>
          <a:ln>
            <a:noFill/>
          </a:ln>
          <a:effectLst>
            <a:outerShdw blurRad="127000" dist="38100" dir="5400000" sx="102000" sy="102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pic>
        <p:nvPicPr>
          <p:cNvPr id="309" name="图片 30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469" y="2628378"/>
            <a:ext cx="4370280" cy="2789468"/>
          </a:xfrm>
          <a:prstGeom prst="rect">
            <a:avLst/>
          </a:prstGeom>
        </p:spPr>
      </p:pic>
      <p:sp>
        <p:nvSpPr>
          <p:cNvPr id="10" name="任意多边形: 形状 9"/>
          <p:cNvSpPr/>
          <p:nvPr/>
        </p:nvSpPr>
        <p:spPr>
          <a:xfrm>
            <a:off x="-358571" y="5474157"/>
            <a:ext cx="6671876" cy="1137397"/>
          </a:xfrm>
          <a:custGeom>
            <a:avLst/>
            <a:gdLst>
              <a:gd name="connsiteX0" fmla="*/ 3335938 w 6671876"/>
              <a:gd name="connsiteY0" fmla="*/ 0 h 1137397"/>
              <a:gd name="connsiteX1" fmla="*/ 6599381 w 6671876"/>
              <a:gd name="connsiteY1" fmla="*/ 1055609 h 1137397"/>
              <a:gd name="connsiteX2" fmla="*/ 6671876 w 6671876"/>
              <a:gd name="connsiteY2" fmla="*/ 1137397 h 1137397"/>
              <a:gd name="connsiteX3" fmla="*/ 0 w 6671876"/>
              <a:gd name="connsiteY3" fmla="*/ 1137397 h 1137397"/>
              <a:gd name="connsiteX4" fmla="*/ 72495 w 6671876"/>
              <a:gd name="connsiteY4" fmla="*/ 1055609 h 1137397"/>
              <a:gd name="connsiteX5" fmla="*/ 3335938 w 6671876"/>
              <a:gd name="connsiteY5" fmla="*/ 0 h 1137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71876" h="1137397">
                <a:moveTo>
                  <a:pt x="3335938" y="0"/>
                </a:moveTo>
                <a:cubicBezTo>
                  <a:pt x="4745137" y="0"/>
                  <a:pt x="5970898" y="426841"/>
                  <a:pt x="6599381" y="1055609"/>
                </a:cubicBezTo>
                <a:lnTo>
                  <a:pt x="6671876" y="1137397"/>
                </a:lnTo>
                <a:lnTo>
                  <a:pt x="0" y="1137397"/>
                </a:lnTo>
                <a:lnTo>
                  <a:pt x="72495" y="1055609"/>
                </a:lnTo>
                <a:cubicBezTo>
                  <a:pt x="700979" y="426841"/>
                  <a:pt x="1926740" y="0"/>
                  <a:pt x="3335938" y="0"/>
                </a:cubicBezTo>
                <a:close/>
              </a:path>
            </a:pathLst>
          </a:custGeom>
          <a:solidFill>
            <a:srgbClr val="BAD2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: 形状 10"/>
          <p:cNvSpPr/>
          <p:nvPr/>
        </p:nvSpPr>
        <p:spPr>
          <a:xfrm>
            <a:off x="7185510" y="5590587"/>
            <a:ext cx="5019562" cy="1275257"/>
          </a:xfrm>
          <a:custGeom>
            <a:avLst/>
            <a:gdLst>
              <a:gd name="connsiteX0" fmla="*/ 5572125 w 5572125"/>
              <a:gd name="connsiteY0" fmla="*/ 0 h 1314450"/>
              <a:gd name="connsiteX1" fmla="*/ 2667000 w 5572125"/>
              <a:gd name="connsiteY1" fmla="*/ 266700 h 1314450"/>
              <a:gd name="connsiteX2" fmla="*/ 0 w 5572125"/>
              <a:gd name="connsiteY2" fmla="*/ 1314450 h 1314450"/>
              <a:gd name="connsiteX3" fmla="*/ 5572125 w 5572125"/>
              <a:gd name="connsiteY3" fmla="*/ 1295400 h 1314450"/>
              <a:gd name="connsiteX4" fmla="*/ 5572125 w 5572125"/>
              <a:gd name="connsiteY4" fmla="*/ 0 h 1314450"/>
              <a:gd name="connsiteX0-1" fmla="*/ 5572125 w 5572125"/>
              <a:gd name="connsiteY0-2" fmla="*/ 0 h 1331259"/>
              <a:gd name="connsiteX1-3" fmla="*/ 2667000 w 5572125"/>
              <a:gd name="connsiteY1-4" fmla="*/ 266700 h 1331259"/>
              <a:gd name="connsiteX2-5" fmla="*/ 0 w 5572125"/>
              <a:gd name="connsiteY2-6" fmla="*/ 1314450 h 1331259"/>
              <a:gd name="connsiteX3-7" fmla="*/ 5554196 w 5572125"/>
              <a:gd name="connsiteY3-8" fmla="*/ 1331259 h 1331259"/>
              <a:gd name="connsiteX4-9" fmla="*/ 5572125 w 5572125"/>
              <a:gd name="connsiteY4-10" fmla="*/ 0 h 1331259"/>
              <a:gd name="connsiteX0-11" fmla="*/ 5482478 w 5554196"/>
              <a:gd name="connsiteY0-12" fmla="*/ 0 h 1319671"/>
              <a:gd name="connsiteX1-13" fmla="*/ 2667000 w 5554196"/>
              <a:gd name="connsiteY1-14" fmla="*/ 255112 h 1319671"/>
              <a:gd name="connsiteX2-15" fmla="*/ 0 w 5554196"/>
              <a:gd name="connsiteY2-16" fmla="*/ 1302862 h 1319671"/>
              <a:gd name="connsiteX3-17" fmla="*/ 5554196 w 5554196"/>
              <a:gd name="connsiteY3-18" fmla="*/ 1319671 h 1319671"/>
              <a:gd name="connsiteX4-19" fmla="*/ 5482478 w 5554196"/>
              <a:gd name="connsiteY4-20" fmla="*/ 0 h 1319671"/>
              <a:gd name="connsiteX0-21" fmla="*/ 5482478 w 5482478"/>
              <a:gd name="connsiteY0-22" fmla="*/ 0 h 1308082"/>
              <a:gd name="connsiteX1-23" fmla="*/ 2667000 w 5482478"/>
              <a:gd name="connsiteY1-24" fmla="*/ 255112 h 1308082"/>
              <a:gd name="connsiteX2-25" fmla="*/ 0 w 5482478"/>
              <a:gd name="connsiteY2-26" fmla="*/ 1302862 h 1308082"/>
              <a:gd name="connsiteX3-27" fmla="*/ 5303185 w 5482478"/>
              <a:gd name="connsiteY3-28" fmla="*/ 1308082 h 1308082"/>
              <a:gd name="connsiteX4-29" fmla="*/ 5482478 w 5482478"/>
              <a:gd name="connsiteY4-30" fmla="*/ 0 h 1308082"/>
              <a:gd name="connsiteX0-31" fmla="*/ 5482478 w 5482479"/>
              <a:gd name="connsiteY0-32" fmla="*/ 0 h 1308082"/>
              <a:gd name="connsiteX1-33" fmla="*/ 2667000 w 5482479"/>
              <a:gd name="connsiteY1-34" fmla="*/ 255112 h 1308082"/>
              <a:gd name="connsiteX2-35" fmla="*/ 0 w 5482479"/>
              <a:gd name="connsiteY2-36" fmla="*/ 1302862 h 1308082"/>
              <a:gd name="connsiteX3-37" fmla="*/ 5482479 w 5482479"/>
              <a:gd name="connsiteY3-38" fmla="*/ 1308082 h 1308082"/>
              <a:gd name="connsiteX4-39" fmla="*/ 5482478 w 5482479"/>
              <a:gd name="connsiteY4-40" fmla="*/ 0 h 13080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482479" h="1308082">
                <a:moveTo>
                  <a:pt x="5482478" y="0"/>
                </a:moveTo>
                <a:cubicBezTo>
                  <a:pt x="4494259" y="23812"/>
                  <a:pt x="3580746" y="37968"/>
                  <a:pt x="2667000" y="255112"/>
                </a:cubicBezTo>
                <a:cubicBezTo>
                  <a:pt x="1753254" y="472256"/>
                  <a:pt x="869156" y="888524"/>
                  <a:pt x="0" y="1302862"/>
                </a:cubicBezTo>
                <a:lnTo>
                  <a:pt x="5482479" y="1308082"/>
                </a:lnTo>
                <a:cubicBezTo>
                  <a:pt x="5482479" y="872055"/>
                  <a:pt x="5482478" y="436027"/>
                  <a:pt x="5482478" y="0"/>
                </a:cubicBezTo>
                <a:close/>
              </a:path>
            </a:pathLst>
          </a:custGeom>
          <a:solidFill>
            <a:srgbClr val="D5E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-84335" y="6340952"/>
            <a:ext cx="12360671" cy="529747"/>
            <a:chOff x="-84335" y="5963736"/>
            <a:chExt cx="12360671" cy="894263"/>
          </a:xfrm>
        </p:grpSpPr>
        <p:sp>
          <p:nvSpPr>
            <p:cNvPr id="13" name="矩形 12"/>
            <p:cNvSpPr/>
            <p:nvPr/>
          </p:nvSpPr>
          <p:spPr>
            <a:xfrm>
              <a:off x="0" y="5963736"/>
              <a:ext cx="12192000" cy="89426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-84335" y="6385952"/>
              <a:ext cx="12360671" cy="49831"/>
              <a:chOff x="249923" y="6209746"/>
              <a:chExt cx="12360671" cy="49831"/>
            </a:xfrm>
          </p:grpSpPr>
          <p:sp>
            <p:nvSpPr>
              <p:cNvPr id="15" name="矩形 14"/>
              <p:cNvSpPr/>
              <p:nvPr/>
            </p:nvSpPr>
            <p:spPr>
              <a:xfrm rot="10800000" flipV="1">
                <a:off x="249923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 15"/>
              <p:cNvSpPr/>
              <p:nvPr/>
            </p:nvSpPr>
            <p:spPr>
              <a:xfrm rot="10800000" flipV="1">
                <a:off x="1300884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 16"/>
              <p:cNvSpPr/>
              <p:nvPr/>
            </p:nvSpPr>
            <p:spPr>
              <a:xfrm rot="10800000" flipV="1">
                <a:off x="2351845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 17"/>
              <p:cNvSpPr/>
              <p:nvPr/>
            </p:nvSpPr>
            <p:spPr>
              <a:xfrm rot="10800000" flipV="1">
                <a:off x="3402806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 18"/>
              <p:cNvSpPr/>
              <p:nvPr/>
            </p:nvSpPr>
            <p:spPr>
              <a:xfrm rot="10800000" flipV="1">
                <a:off x="4453767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 19"/>
              <p:cNvSpPr/>
              <p:nvPr/>
            </p:nvSpPr>
            <p:spPr>
              <a:xfrm rot="10800000" flipV="1">
                <a:off x="5504728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 20"/>
              <p:cNvSpPr/>
              <p:nvPr/>
            </p:nvSpPr>
            <p:spPr>
              <a:xfrm rot="10800000" flipV="1">
                <a:off x="6555689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 rot="10800000" flipV="1">
                <a:off x="7606650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矩形 22"/>
              <p:cNvSpPr/>
              <p:nvPr/>
            </p:nvSpPr>
            <p:spPr>
              <a:xfrm rot="10800000" flipV="1">
                <a:off x="8657611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矩形 23"/>
              <p:cNvSpPr/>
              <p:nvPr/>
            </p:nvSpPr>
            <p:spPr>
              <a:xfrm rot="10800000" flipV="1">
                <a:off x="9708572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矩形 24"/>
              <p:cNvSpPr/>
              <p:nvPr/>
            </p:nvSpPr>
            <p:spPr>
              <a:xfrm rot="10800000" flipV="1">
                <a:off x="10759533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 rot="10800000" flipV="1">
                <a:off x="11810494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5805842" y="5308833"/>
            <a:ext cx="2807143" cy="1546214"/>
            <a:chOff x="22777" y="4320579"/>
            <a:chExt cx="2982171" cy="1642622"/>
          </a:xfrm>
        </p:grpSpPr>
        <p:sp>
          <p:nvSpPr>
            <p:cNvPr id="28" name="矩形: 圆角 27"/>
            <p:cNvSpPr/>
            <p:nvPr/>
          </p:nvSpPr>
          <p:spPr>
            <a:xfrm>
              <a:off x="91159" y="4657168"/>
              <a:ext cx="454333" cy="274387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22777" y="4792744"/>
              <a:ext cx="582032" cy="1168951"/>
              <a:chOff x="6831076" y="-595313"/>
              <a:chExt cx="1241416" cy="1573239"/>
            </a:xfrm>
          </p:grpSpPr>
          <p:sp>
            <p:nvSpPr>
              <p:cNvPr id="178" name="矩形 177"/>
              <p:cNvSpPr/>
              <p:nvPr/>
            </p:nvSpPr>
            <p:spPr>
              <a:xfrm>
                <a:off x="6831076" y="-595313"/>
                <a:ext cx="1241416" cy="8527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79" name="矩形 178"/>
              <p:cNvSpPr/>
              <p:nvPr/>
            </p:nvSpPr>
            <p:spPr>
              <a:xfrm>
                <a:off x="6895044" y="-510043"/>
                <a:ext cx="1113481" cy="148635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80" name="组合 179"/>
              <p:cNvGrpSpPr/>
              <p:nvPr/>
            </p:nvGrpSpPr>
            <p:grpSpPr>
              <a:xfrm>
                <a:off x="7029337" y="-342621"/>
                <a:ext cx="844895" cy="145418"/>
                <a:chOff x="7021531" y="-342621"/>
                <a:chExt cx="844895" cy="145418"/>
              </a:xfrm>
            </p:grpSpPr>
            <p:sp>
              <p:nvSpPr>
                <p:cNvPr id="202" name="矩形 201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3" name="矩形 202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4" name="矩形 203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5" name="矩形 204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1" name="组合 180"/>
              <p:cNvGrpSpPr/>
              <p:nvPr/>
            </p:nvGrpSpPr>
            <p:grpSpPr>
              <a:xfrm>
                <a:off x="7029337" y="-81064"/>
                <a:ext cx="844895" cy="145418"/>
                <a:chOff x="7021531" y="-342621"/>
                <a:chExt cx="844895" cy="145418"/>
              </a:xfrm>
            </p:grpSpPr>
            <p:sp>
              <p:nvSpPr>
                <p:cNvPr id="198" name="矩形 197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9" name="矩形 198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0" name="矩形 199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1" name="矩形 200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2" name="组合 181"/>
              <p:cNvGrpSpPr/>
              <p:nvPr/>
            </p:nvGrpSpPr>
            <p:grpSpPr>
              <a:xfrm>
                <a:off x="7029337" y="180493"/>
                <a:ext cx="844895" cy="145418"/>
                <a:chOff x="7021531" y="-342621"/>
                <a:chExt cx="844895" cy="145418"/>
              </a:xfrm>
            </p:grpSpPr>
            <p:sp>
              <p:nvSpPr>
                <p:cNvPr id="194" name="矩形 193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5" name="矩形 194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6" name="矩形 195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7" name="矩形 196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3" name="组合 182"/>
              <p:cNvGrpSpPr/>
              <p:nvPr/>
            </p:nvGrpSpPr>
            <p:grpSpPr>
              <a:xfrm>
                <a:off x="7029337" y="442050"/>
                <a:ext cx="844895" cy="145418"/>
                <a:chOff x="7021531" y="-342621"/>
                <a:chExt cx="844895" cy="145418"/>
              </a:xfrm>
            </p:grpSpPr>
            <p:sp>
              <p:nvSpPr>
                <p:cNvPr id="190" name="矩形 189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1" name="矩形 190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2" name="矩形 191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3" name="矩形 192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4" name="组合 183"/>
              <p:cNvGrpSpPr/>
              <p:nvPr/>
            </p:nvGrpSpPr>
            <p:grpSpPr>
              <a:xfrm>
                <a:off x="7029337" y="703607"/>
                <a:ext cx="844895" cy="145418"/>
                <a:chOff x="7021531" y="-342621"/>
                <a:chExt cx="844895" cy="145418"/>
              </a:xfrm>
            </p:grpSpPr>
            <p:sp>
              <p:nvSpPr>
                <p:cNvPr id="186" name="矩形 185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7" name="矩形 186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8" name="矩形 187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9" name="矩形 188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85" name="矩形 184"/>
              <p:cNvSpPr/>
              <p:nvPr/>
            </p:nvSpPr>
            <p:spPr>
              <a:xfrm>
                <a:off x="6885295" y="-508430"/>
                <a:ext cx="546394" cy="1486356"/>
              </a:xfrm>
              <a:prstGeom prst="rect">
                <a:avLst/>
              </a:prstGeom>
              <a:solidFill>
                <a:schemeClr val="accent4">
                  <a:lumMod val="75000"/>
                  <a:alpha val="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750708" y="4320579"/>
              <a:ext cx="510354" cy="1642622"/>
              <a:chOff x="430877" y="4320579"/>
              <a:chExt cx="510354" cy="1642622"/>
            </a:xfrm>
          </p:grpSpPr>
          <p:grpSp>
            <p:nvGrpSpPr>
              <p:cNvPr id="148" name="组合 147"/>
              <p:cNvGrpSpPr/>
              <p:nvPr/>
            </p:nvGrpSpPr>
            <p:grpSpPr>
              <a:xfrm>
                <a:off x="430877" y="4494569"/>
                <a:ext cx="510354" cy="1468632"/>
                <a:chOff x="6831076" y="-595313"/>
                <a:chExt cx="1241416" cy="1573239"/>
              </a:xfrm>
            </p:grpSpPr>
            <p:sp>
              <p:nvSpPr>
                <p:cNvPr id="150" name="矩形 149"/>
                <p:cNvSpPr/>
                <p:nvPr/>
              </p:nvSpPr>
              <p:spPr>
                <a:xfrm>
                  <a:off x="6831076" y="-595313"/>
                  <a:ext cx="1241416" cy="85271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1" name="矩形 150"/>
                <p:cNvSpPr/>
                <p:nvPr/>
              </p:nvSpPr>
              <p:spPr>
                <a:xfrm>
                  <a:off x="6895044" y="-510043"/>
                  <a:ext cx="1113481" cy="1486356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52" name="组合 151"/>
                <p:cNvGrpSpPr/>
                <p:nvPr/>
              </p:nvGrpSpPr>
              <p:grpSpPr>
                <a:xfrm>
                  <a:off x="7029337" y="-342621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174" name="矩形 173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5" name="矩形 174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6" name="矩形 175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7" name="矩形 176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53" name="组合 152"/>
                <p:cNvGrpSpPr/>
                <p:nvPr/>
              </p:nvGrpSpPr>
              <p:grpSpPr>
                <a:xfrm>
                  <a:off x="7029337" y="-81064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170" name="矩形 169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1" name="矩形 170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2" name="矩形 171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3" name="矩形 172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54" name="组合 153"/>
                <p:cNvGrpSpPr/>
                <p:nvPr/>
              </p:nvGrpSpPr>
              <p:grpSpPr>
                <a:xfrm>
                  <a:off x="7029337" y="180493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166" name="矩形 165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7" name="矩形 166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8" name="矩形 167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9" name="矩形 168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55" name="组合 154"/>
                <p:cNvGrpSpPr/>
                <p:nvPr/>
              </p:nvGrpSpPr>
              <p:grpSpPr>
                <a:xfrm>
                  <a:off x="7029337" y="442050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162" name="矩形 161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3" name="矩形 162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4" name="矩形 163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5" name="矩形 164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56" name="组合 155"/>
                <p:cNvGrpSpPr/>
                <p:nvPr/>
              </p:nvGrpSpPr>
              <p:grpSpPr>
                <a:xfrm>
                  <a:off x="7029337" y="703607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158" name="矩形 157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59" name="矩形 158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0" name="矩形 159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1" name="矩形 160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57" name="矩形 156"/>
                <p:cNvSpPr/>
                <p:nvPr/>
              </p:nvSpPr>
              <p:spPr>
                <a:xfrm>
                  <a:off x="6885295" y="-508430"/>
                  <a:ext cx="546394" cy="1486356"/>
                </a:xfrm>
                <a:prstGeom prst="rect">
                  <a:avLst/>
                </a:prstGeom>
                <a:solidFill>
                  <a:schemeClr val="accent4">
                    <a:lumMod val="75000"/>
                    <a:alpha val="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49" name="椭圆 148"/>
              <p:cNvSpPr/>
              <p:nvPr/>
            </p:nvSpPr>
            <p:spPr>
              <a:xfrm>
                <a:off x="520140" y="4320579"/>
                <a:ext cx="317065" cy="317065"/>
              </a:xfrm>
              <a:prstGeom prst="ellipse">
                <a:avLst/>
              </a:prstGeom>
              <a:solidFill>
                <a:srgbClr val="BF9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235604" y="5318811"/>
              <a:ext cx="510354" cy="644390"/>
              <a:chOff x="6831076" y="-595313"/>
              <a:chExt cx="1241416" cy="1573239"/>
            </a:xfrm>
          </p:grpSpPr>
          <p:sp>
            <p:nvSpPr>
              <p:cNvPr id="120" name="矩形 119"/>
              <p:cNvSpPr/>
              <p:nvPr/>
            </p:nvSpPr>
            <p:spPr>
              <a:xfrm>
                <a:off x="6831076" y="-595313"/>
                <a:ext cx="1241416" cy="85271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矩形 120"/>
              <p:cNvSpPr/>
              <p:nvPr/>
            </p:nvSpPr>
            <p:spPr>
              <a:xfrm>
                <a:off x="6895044" y="-510043"/>
                <a:ext cx="1113481" cy="148635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22" name="组合 121"/>
              <p:cNvGrpSpPr/>
              <p:nvPr/>
            </p:nvGrpSpPr>
            <p:grpSpPr>
              <a:xfrm>
                <a:off x="7029337" y="-342621"/>
                <a:ext cx="844895" cy="145418"/>
                <a:chOff x="7021531" y="-342621"/>
                <a:chExt cx="844895" cy="145418"/>
              </a:xfrm>
            </p:grpSpPr>
            <p:sp>
              <p:nvSpPr>
                <p:cNvPr id="144" name="矩形 143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5" name="矩形 144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6" name="矩形 145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7" name="矩形 146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3" name="组合 122"/>
              <p:cNvGrpSpPr/>
              <p:nvPr/>
            </p:nvGrpSpPr>
            <p:grpSpPr>
              <a:xfrm>
                <a:off x="7029337" y="-81064"/>
                <a:ext cx="844895" cy="145418"/>
                <a:chOff x="7021531" y="-342621"/>
                <a:chExt cx="844895" cy="145418"/>
              </a:xfrm>
            </p:grpSpPr>
            <p:sp>
              <p:nvSpPr>
                <p:cNvPr id="140" name="矩形 139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1" name="矩形 140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2" name="矩形 141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3" name="矩形 142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4" name="组合 123"/>
              <p:cNvGrpSpPr/>
              <p:nvPr/>
            </p:nvGrpSpPr>
            <p:grpSpPr>
              <a:xfrm>
                <a:off x="7029337" y="180493"/>
                <a:ext cx="844895" cy="145418"/>
                <a:chOff x="7021531" y="-342621"/>
                <a:chExt cx="844895" cy="145418"/>
              </a:xfrm>
            </p:grpSpPr>
            <p:sp>
              <p:nvSpPr>
                <p:cNvPr id="136" name="矩形 135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7" name="矩形 136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8" name="矩形 137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9" name="矩形 138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5" name="组合 124"/>
              <p:cNvGrpSpPr/>
              <p:nvPr/>
            </p:nvGrpSpPr>
            <p:grpSpPr>
              <a:xfrm>
                <a:off x="7029337" y="442050"/>
                <a:ext cx="844895" cy="145418"/>
                <a:chOff x="7021531" y="-342621"/>
                <a:chExt cx="844895" cy="145418"/>
              </a:xfrm>
            </p:grpSpPr>
            <p:sp>
              <p:nvSpPr>
                <p:cNvPr id="132" name="矩形 131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3" name="矩形 132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4" name="矩形 133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5" name="矩形 134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6" name="组合 125"/>
              <p:cNvGrpSpPr/>
              <p:nvPr/>
            </p:nvGrpSpPr>
            <p:grpSpPr>
              <a:xfrm>
                <a:off x="7029337" y="703607"/>
                <a:ext cx="844895" cy="145418"/>
                <a:chOff x="7021531" y="-342621"/>
                <a:chExt cx="844895" cy="145418"/>
              </a:xfrm>
            </p:grpSpPr>
            <p:sp>
              <p:nvSpPr>
                <p:cNvPr id="128" name="矩形 127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9" name="矩形 128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0" name="矩形 129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1" name="矩形 130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27" name="矩形 126"/>
              <p:cNvSpPr/>
              <p:nvPr/>
            </p:nvSpPr>
            <p:spPr>
              <a:xfrm>
                <a:off x="6885295" y="-508430"/>
                <a:ext cx="546394" cy="1486356"/>
              </a:xfrm>
              <a:prstGeom prst="rect">
                <a:avLst/>
              </a:prstGeom>
              <a:solidFill>
                <a:schemeClr val="accent4">
                  <a:lumMod val="75000"/>
                  <a:alpha val="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1283583" y="4642389"/>
              <a:ext cx="469663" cy="1320811"/>
              <a:chOff x="6567489" y="-1166624"/>
              <a:chExt cx="762000" cy="2142937"/>
            </a:xfrm>
          </p:grpSpPr>
          <p:grpSp>
            <p:nvGrpSpPr>
              <p:cNvPr id="94" name="组合 93"/>
              <p:cNvGrpSpPr/>
              <p:nvPr/>
            </p:nvGrpSpPr>
            <p:grpSpPr>
              <a:xfrm>
                <a:off x="6567489" y="-846387"/>
                <a:ext cx="762000" cy="1822700"/>
                <a:chOff x="6567489" y="-846387"/>
                <a:chExt cx="762000" cy="1822700"/>
              </a:xfrm>
            </p:grpSpPr>
            <p:sp>
              <p:nvSpPr>
                <p:cNvPr id="118" name="矩形 117"/>
                <p:cNvSpPr/>
                <p:nvPr/>
              </p:nvSpPr>
              <p:spPr>
                <a:xfrm>
                  <a:off x="6567489" y="-222487"/>
                  <a:ext cx="762000" cy="119880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9" name="矩形 118"/>
                <p:cNvSpPr/>
                <p:nvPr/>
              </p:nvSpPr>
              <p:spPr>
                <a:xfrm>
                  <a:off x="6648452" y="-846387"/>
                  <a:ext cx="600074" cy="119880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5" name="组合 94"/>
              <p:cNvGrpSpPr/>
              <p:nvPr/>
            </p:nvGrpSpPr>
            <p:grpSpPr>
              <a:xfrm>
                <a:off x="6753404" y="-724278"/>
                <a:ext cx="390170" cy="1578482"/>
                <a:chOff x="6753404" y="-794065"/>
                <a:chExt cx="390170" cy="1578482"/>
              </a:xfrm>
            </p:grpSpPr>
            <p:grpSp>
              <p:nvGrpSpPr>
                <p:cNvPr id="97" name="组合 96"/>
                <p:cNvGrpSpPr/>
                <p:nvPr/>
              </p:nvGrpSpPr>
              <p:grpSpPr>
                <a:xfrm>
                  <a:off x="6753404" y="-77533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16" name="矩形 115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7" name="矩形 116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8" name="组合 97"/>
                <p:cNvGrpSpPr/>
                <p:nvPr/>
              </p:nvGrpSpPr>
              <p:grpSpPr>
                <a:xfrm>
                  <a:off x="6753404" y="161311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14" name="矩形 113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5" name="矩形 114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9" name="组合 98"/>
                <p:cNvGrpSpPr/>
                <p:nvPr/>
              </p:nvGrpSpPr>
              <p:grpSpPr>
                <a:xfrm>
                  <a:off x="6753404" y="400155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12" name="矩形 111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3" name="矩形 112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00" name="组合 99"/>
                <p:cNvGrpSpPr/>
                <p:nvPr/>
              </p:nvGrpSpPr>
              <p:grpSpPr>
                <a:xfrm>
                  <a:off x="6753404" y="638999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10" name="矩形 109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1" name="矩形 110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01" name="组合 100"/>
                <p:cNvGrpSpPr/>
                <p:nvPr/>
              </p:nvGrpSpPr>
              <p:grpSpPr>
                <a:xfrm>
                  <a:off x="6753404" y="-316377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08" name="矩形 107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9" name="矩形 108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02" name="组合 101"/>
                <p:cNvGrpSpPr/>
                <p:nvPr/>
              </p:nvGrpSpPr>
              <p:grpSpPr>
                <a:xfrm>
                  <a:off x="6753404" y="-555221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06" name="矩形 105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7" name="矩形 106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03" name="组合 102"/>
                <p:cNvGrpSpPr/>
                <p:nvPr/>
              </p:nvGrpSpPr>
              <p:grpSpPr>
                <a:xfrm>
                  <a:off x="6753404" y="-794065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04" name="矩形 103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5" name="矩形 104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96" name="等腰三角形 95"/>
              <p:cNvSpPr/>
              <p:nvPr/>
            </p:nvSpPr>
            <p:spPr>
              <a:xfrm>
                <a:off x="6648452" y="-1166624"/>
                <a:ext cx="600073" cy="319088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2575804" y="5177385"/>
              <a:ext cx="429144" cy="785815"/>
              <a:chOff x="6831076" y="-1295256"/>
              <a:chExt cx="1241416" cy="2273182"/>
            </a:xfrm>
          </p:grpSpPr>
          <p:sp>
            <p:nvSpPr>
              <p:cNvPr id="65" name="矩形 64"/>
              <p:cNvSpPr/>
              <p:nvPr/>
            </p:nvSpPr>
            <p:spPr>
              <a:xfrm>
                <a:off x="6831076" y="-1059024"/>
                <a:ext cx="1241416" cy="54898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6895044" y="-510043"/>
                <a:ext cx="1113481" cy="148635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7" name="组合 66"/>
              <p:cNvGrpSpPr/>
              <p:nvPr/>
            </p:nvGrpSpPr>
            <p:grpSpPr>
              <a:xfrm>
                <a:off x="7029337" y="-342621"/>
                <a:ext cx="844895" cy="145418"/>
                <a:chOff x="7021531" y="-342621"/>
                <a:chExt cx="844895" cy="145418"/>
              </a:xfrm>
            </p:grpSpPr>
            <p:sp>
              <p:nvSpPr>
                <p:cNvPr id="90" name="矩形 89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1" name="矩形 90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2" name="矩形 91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3" name="矩形 92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8" name="组合 67"/>
              <p:cNvGrpSpPr/>
              <p:nvPr/>
            </p:nvGrpSpPr>
            <p:grpSpPr>
              <a:xfrm>
                <a:off x="7029337" y="-81064"/>
                <a:ext cx="844895" cy="145418"/>
                <a:chOff x="7021531" y="-342621"/>
                <a:chExt cx="844895" cy="145418"/>
              </a:xfrm>
            </p:grpSpPr>
            <p:sp>
              <p:nvSpPr>
                <p:cNvPr id="86" name="矩形 85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7" name="矩形 86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8" name="矩形 87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9" name="矩形 88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9" name="组合 68"/>
              <p:cNvGrpSpPr/>
              <p:nvPr/>
            </p:nvGrpSpPr>
            <p:grpSpPr>
              <a:xfrm>
                <a:off x="7029337" y="180493"/>
                <a:ext cx="844895" cy="145418"/>
                <a:chOff x="7021531" y="-342621"/>
                <a:chExt cx="844895" cy="145418"/>
              </a:xfrm>
            </p:grpSpPr>
            <p:sp>
              <p:nvSpPr>
                <p:cNvPr id="82" name="矩形 81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3" name="矩形 82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4" name="矩形 83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5" name="矩形 84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0" name="组合 69"/>
              <p:cNvGrpSpPr/>
              <p:nvPr/>
            </p:nvGrpSpPr>
            <p:grpSpPr>
              <a:xfrm>
                <a:off x="7029337" y="442050"/>
                <a:ext cx="844895" cy="145418"/>
                <a:chOff x="7021531" y="-342621"/>
                <a:chExt cx="844895" cy="145418"/>
              </a:xfrm>
            </p:grpSpPr>
            <p:sp>
              <p:nvSpPr>
                <p:cNvPr id="78" name="矩形 77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9" name="矩形 78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0" name="矩形 79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1" name="矩形 80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1" name="组合 70"/>
              <p:cNvGrpSpPr/>
              <p:nvPr/>
            </p:nvGrpSpPr>
            <p:grpSpPr>
              <a:xfrm>
                <a:off x="7029337" y="703607"/>
                <a:ext cx="844895" cy="145418"/>
                <a:chOff x="7021531" y="-342621"/>
                <a:chExt cx="844895" cy="145418"/>
              </a:xfrm>
            </p:grpSpPr>
            <p:sp>
              <p:nvSpPr>
                <p:cNvPr id="74" name="矩形 73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5" name="矩形 74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6" name="矩形 75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7" name="矩形 76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2" name="矩形 71"/>
              <p:cNvSpPr/>
              <p:nvPr/>
            </p:nvSpPr>
            <p:spPr>
              <a:xfrm>
                <a:off x="6885295" y="-508430"/>
                <a:ext cx="546394" cy="1486356"/>
              </a:xfrm>
              <a:prstGeom prst="rect">
                <a:avLst/>
              </a:prstGeom>
              <a:solidFill>
                <a:schemeClr val="accent4">
                  <a:lumMod val="75000"/>
                  <a:alpha val="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7029335" y="-1295256"/>
                <a:ext cx="853267" cy="54898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1780405" y="4931555"/>
              <a:ext cx="765154" cy="1031645"/>
              <a:chOff x="1780405" y="4931555"/>
              <a:chExt cx="765154" cy="1031645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1780405" y="4993525"/>
                <a:ext cx="765154" cy="969675"/>
                <a:chOff x="6831076" y="-595313"/>
                <a:chExt cx="1241416" cy="1573239"/>
              </a:xfrm>
            </p:grpSpPr>
            <p:sp>
              <p:nvSpPr>
                <p:cNvPr id="37" name="矩形 36"/>
                <p:cNvSpPr/>
                <p:nvPr/>
              </p:nvSpPr>
              <p:spPr>
                <a:xfrm>
                  <a:off x="6831076" y="-595313"/>
                  <a:ext cx="1241416" cy="85271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" name="矩形 37"/>
                <p:cNvSpPr/>
                <p:nvPr/>
              </p:nvSpPr>
              <p:spPr>
                <a:xfrm>
                  <a:off x="6895044" y="-510043"/>
                  <a:ext cx="1113481" cy="1486356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39" name="组合 38"/>
                <p:cNvGrpSpPr/>
                <p:nvPr/>
              </p:nvGrpSpPr>
              <p:grpSpPr>
                <a:xfrm>
                  <a:off x="7029337" y="-342621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61" name="矩形 60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2" name="矩形 61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3" name="矩形 62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4" name="矩形 63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0" name="组合 39"/>
                <p:cNvGrpSpPr/>
                <p:nvPr/>
              </p:nvGrpSpPr>
              <p:grpSpPr>
                <a:xfrm>
                  <a:off x="7029337" y="-81064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57" name="矩形 56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8" name="矩形 57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0" name="矩形 59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1" name="组合 40"/>
                <p:cNvGrpSpPr/>
                <p:nvPr/>
              </p:nvGrpSpPr>
              <p:grpSpPr>
                <a:xfrm>
                  <a:off x="7029337" y="180493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53" name="矩形 52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4" name="矩形 53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5" name="矩形 54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6" name="矩形 55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2" name="组合 41"/>
                <p:cNvGrpSpPr/>
                <p:nvPr/>
              </p:nvGrpSpPr>
              <p:grpSpPr>
                <a:xfrm>
                  <a:off x="7029337" y="442050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49" name="矩形 48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0" name="矩形 49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2" name="矩形 51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3" name="组合 42"/>
                <p:cNvGrpSpPr/>
                <p:nvPr/>
              </p:nvGrpSpPr>
              <p:grpSpPr>
                <a:xfrm>
                  <a:off x="7029337" y="703607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45" name="矩形 44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6" name="矩形 45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7" name="矩形 46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" name="矩形 47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44" name="矩形 43"/>
                <p:cNvSpPr/>
                <p:nvPr/>
              </p:nvSpPr>
              <p:spPr>
                <a:xfrm>
                  <a:off x="6885295" y="-508430"/>
                  <a:ext cx="546394" cy="1486356"/>
                </a:xfrm>
                <a:prstGeom prst="rect">
                  <a:avLst/>
                </a:prstGeom>
                <a:solidFill>
                  <a:schemeClr val="accent4">
                    <a:lumMod val="75000"/>
                    <a:alpha val="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6" name="矩形 35"/>
              <p:cNvSpPr/>
              <p:nvPr/>
            </p:nvSpPr>
            <p:spPr>
              <a:xfrm>
                <a:off x="2310167" y="4931555"/>
                <a:ext cx="117752" cy="7310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06" name="组合 205"/>
          <p:cNvGrpSpPr/>
          <p:nvPr/>
        </p:nvGrpSpPr>
        <p:grpSpPr>
          <a:xfrm>
            <a:off x="1011439" y="6080885"/>
            <a:ext cx="967965" cy="426400"/>
            <a:chOff x="8873765" y="7025419"/>
            <a:chExt cx="2010214" cy="885523"/>
          </a:xfrm>
        </p:grpSpPr>
        <p:sp>
          <p:nvSpPr>
            <p:cNvPr id="207" name="任意多边形: 形状 206"/>
            <p:cNvSpPr/>
            <p:nvPr/>
          </p:nvSpPr>
          <p:spPr>
            <a:xfrm>
              <a:off x="9331088" y="7025419"/>
              <a:ext cx="1161957" cy="420750"/>
            </a:xfrm>
            <a:custGeom>
              <a:avLst/>
              <a:gdLst>
                <a:gd name="connsiteX0" fmla="*/ 580978 w 1161957"/>
                <a:gd name="connsiteY0" fmla="*/ 0 h 420750"/>
                <a:gd name="connsiteX1" fmla="*/ 1115901 w 1161957"/>
                <a:gd name="connsiteY1" fmla="*/ 321678 h 420750"/>
                <a:gd name="connsiteX2" fmla="*/ 1161957 w 1161957"/>
                <a:gd name="connsiteY2" fmla="*/ 420750 h 420750"/>
                <a:gd name="connsiteX3" fmla="*/ 0 w 1161957"/>
                <a:gd name="connsiteY3" fmla="*/ 420750 h 420750"/>
                <a:gd name="connsiteX4" fmla="*/ 46056 w 1161957"/>
                <a:gd name="connsiteY4" fmla="*/ 321678 h 420750"/>
                <a:gd name="connsiteX5" fmla="*/ 580978 w 1161957"/>
                <a:gd name="connsiteY5" fmla="*/ 0 h 42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957" h="420750">
                  <a:moveTo>
                    <a:pt x="580978" y="0"/>
                  </a:moveTo>
                  <a:cubicBezTo>
                    <a:pt x="807673" y="0"/>
                    <a:pt x="1006200" y="128825"/>
                    <a:pt x="1115901" y="321678"/>
                  </a:cubicBezTo>
                  <a:lnTo>
                    <a:pt x="1161957" y="420750"/>
                  </a:lnTo>
                  <a:lnTo>
                    <a:pt x="0" y="420750"/>
                  </a:lnTo>
                  <a:lnTo>
                    <a:pt x="46056" y="321678"/>
                  </a:lnTo>
                  <a:cubicBezTo>
                    <a:pt x="155756" y="128825"/>
                    <a:pt x="354283" y="0"/>
                    <a:pt x="5809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8" name="任意多边形: 形状 207"/>
            <p:cNvSpPr/>
            <p:nvPr/>
          </p:nvSpPr>
          <p:spPr>
            <a:xfrm>
              <a:off x="9369883" y="7104749"/>
              <a:ext cx="1084367" cy="393807"/>
            </a:xfrm>
            <a:custGeom>
              <a:avLst/>
              <a:gdLst>
                <a:gd name="connsiteX0" fmla="*/ 542183 w 1084367"/>
                <a:gd name="connsiteY0" fmla="*/ 0 h 393807"/>
                <a:gd name="connsiteX1" fmla="*/ 1081526 w 1084367"/>
                <a:gd name="connsiteY1" fmla="*/ 383805 h 393807"/>
                <a:gd name="connsiteX2" fmla="*/ 1084367 w 1084367"/>
                <a:gd name="connsiteY2" fmla="*/ 393807 h 393807"/>
                <a:gd name="connsiteX3" fmla="*/ 0 w 1084367"/>
                <a:gd name="connsiteY3" fmla="*/ 393807 h 393807"/>
                <a:gd name="connsiteX4" fmla="*/ 2841 w 1084367"/>
                <a:gd name="connsiteY4" fmla="*/ 383805 h 393807"/>
                <a:gd name="connsiteX5" fmla="*/ 542183 w 1084367"/>
                <a:gd name="connsiteY5" fmla="*/ 0 h 39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4367" h="393807">
                  <a:moveTo>
                    <a:pt x="542183" y="0"/>
                  </a:moveTo>
                  <a:cubicBezTo>
                    <a:pt x="787238" y="0"/>
                    <a:pt x="996769" y="159044"/>
                    <a:pt x="1081526" y="383805"/>
                  </a:cubicBezTo>
                  <a:lnTo>
                    <a:pt x="1084367" y="393807"/>
                  </a:lnTo>
                  <a:lnTo>
                    <a:pt x="0" y="393807"/>
                  </a:lnTo>
                  <a:lnTo>
                    <a:pt x="2841" y="383805"/>
                  </a:lnTo>
                  <a:cubicBezTo>
                    <a:pt x="87597" y="159044"/>
                    <a:pt x="297128" y="0"/>
                    <a:pt x="54218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9" name="任意多边形: 形状 208"/>
            <p:cNvSpPr/>
            <p:nvPr/>
          </p:nvSpPr>
          <p:spPr>
            <a:xfrm>
              <a:off x="8873765" y="7421514"/>
              <a:ext cx="2010214" cy="290124"/>
            </a:xfrm>
            <a:custGeom>
              <a:avLst/>
              <a:gdLst>
                <a:gd name="connsiteX0" fmla="*/ 225360 w 2010214"/>
                <a:gd name="connsiteY0" fmla="*/ 0 h 290124"/>
                <a:gd name="connsiteX1" fmla="*/ 1963447 w 2010214"/>
                <a:gd name="connsiteY1" fmla="*/ 9525 h 290124"/>
                <a:gd name="connsiteX2" fmla="*/ 2010214 w 2010214"/>
                <a:gd name="connsiteY2" fmla="*/ 56292 h 290124"/>
                <a:gd name="connsiteX3" fmla="*/ 2010214 w 2010214"/>
                <a:gd name="connsiteY3" fmla="*/ 243357 h 290124"/>
                <a:gd name="connsiteX4" fmla="*/ 1963447 w 2010214"/>
                <a:gd name="connsiteY4" fmla="*/ 290124 h 290124"/>
                <a:gd name="connsiteX5" fmla="*/ 1732392 w 2010214"/>
                <a:gd name="connsiteY5" fmla="*/ 290124 h 290124"/>
                <a:gd name="connsiteX6" fmla="*/ 1725783 w 2010214"/>
                <a:gd name="connsiteY6" fmla="*/ 257390 h 290124"/>
                <a:gd name="connsiteX7" fmla="*/ 1548017 w 2010214"/>
                <a:gd name="connsiteY7" fmla="*/ 139559 h 290124"/>
                <a:gd name="connsiteX8" fmla="*/ 1370251 w 2010214"/>
                <a:gd name="connsiteY8" fmla="*/ 257390 h 290124"/>
                <a:gd name="connsiteX9" fmla="*/ 1363642 w 2010214"/>
                <a:gd name="connsiteY9" fmla="*/ 290124 h 290124"/>
                <a:gd name="connsiteX10" fmla="*/ 648953 w 2010214"/>
                <a:gd name="connsiteY10" fmla="*/ 290124 h 290124"/>
                <a:gd name="connsiteX11" fmla="*/ 642344 w 2010214"/>
                <a:gd name="connsiteY11" fmla="*/ 257390 h 290124"/>
                <a:gd name="connsiteX12" fmla="*/ 464578 w 2010214"/>
                <a:gd name="connsiteY12" fmla="*/ 139559 h 290124"/>
                <a:gd name="connsiteX13" fmla="*/ 286812 w 2010214"/>
                <a:gd name="connsiteY13" fmla="*/ 257390 h 290124"/>
                <a:gd name="connsiteX14" fmla="*/ 280203 w 2010214"/>
                <a:gd name="connsiteY14" fmla="*/ 290124 h 290124"/>
                <a:gd name="connsiteX15" fmla="*/ 49148 w 2010214"/>
                <a:gd name="connsiteY15" fmla="*/ 290124 h 290124"/>
                <a:gd name="connsiteX16" fmla="*/ 2381 w 2010214"/>
                <a:gd name="connsiteY16" fmla="*/ 243357 h 290124"/>
                <a:gd name="connsiteX17" fmla="*/ 0 w 2010214"/>
                <a:gd name="connsiteY17" fmla="*/ 89629 h 290124"/>
                <a:gd name="connsiteX18" fmla="*/ 225360 w 2010214"/>
                <a:gd name="connsiteY18" fmla="*/ 0 h 29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0214" h="290124">
                  <a:moveTo>
                    <a:pt x="225360" y="0"/>
                  </a:moveTo>
                  <a:lnTo>
                    <a:pt x="1963447" y="9525"/>
                  </a:lnTo>
                  <a:cubicBezTo>
                    <a:pt x="1989276" y="9525"/>
                    <a:pt x="2010214" y="30463"/>
                    <a:pt x="2010214" y="56292"/>
                  </a:cubicBezTo>
                  <a:lnTo>
                    <a:pt x="2010214" y="243357"/>
                  </a:lnTo>
                  <a:cubicBezTo>
                    <a:pt x="2010214" y="269186"/>
                    <a:pt x="1989276" y="290124"/>
                    <a:pt x="1963447" y="290124"/>
                  </a:cubicBezTo>
                  <a:lnTo>
                    <a:pt x="1732392" y="290124"/>
                  </a:lnTo>
                  <a:lnTo>
                    <a:pt x="1725783" y="257390"/>
                  </a:lnTo>
                  <a:cubicBezTo>
                    <a:pt x="1696495" y="188146"/>
                    <a:pt x="1627930" y="139559"/>
                    <a:pt x="1548017" y="139559"/>
                  </a:cubicBezTo>
                  <a:cubicBezTo>
                    <a:pt x="1468104" y="139559"/>
                    <a:pt x="1399539" y="188146"/>
                    <a:pt x="1370251" y="257390"/>
                  </a:cubicBezTo>
                  <a:lnTo>
                    <a:pt x="1363642" y="290124"/>
                  </a:lnTo>
                  <a:lnTo>
                    <a:pt x="648953" y="290124"/>
                  </a:lnTo>
                  <a:lnTo>
                    <a:pt x="642344" y="257390"/>
                  </a:lnTo>
                  <a:cubicBezTo>
                    <a:pt x="613056" y="188146"/>
                    <a:pt x="544491" y="139559"/>
                    <a:pt x="464578" y="139559"/>
                  </a:cubicBezTo>
                  <a:cubicBezTo>
                    <a:pt x="384665" y="139559"/>
                    <a:pt x="316100" y="188146"/>
                    <a:pt x="286812" y="257390"/>
                  </a:cubicBezTo>
                  <a:lnTo>
                    <a:pt x="280203" y="290124"/>
                  </a:lnTo>
                  <a:lnTo>
                    <a:pt x="49148" y="290124"/>
                  </a:lnTo>
                  <a:cubicBezTo>
                    <a:pt x="23319" y="290124"/>
                    <a:pt x="2381" y="269186"/>
                    <a:pt x="2381" y="243357"/>
                  </a:cubicBezTo>
                  <a:cubicBezTo>
                    <a:pt x="1587" y="192114"/>
                    <a:pt x="794" y="140872"/>
                    <a:pt x="0" y="89629"/>
                  </a:cubicBezTo>
                  <a:cubicBezTo>
                    <a:pt x="0" y="28081"/>
                    <a:pt x="199531" y="0"/>
                    <a:pt x="22536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210" name="矩形: 圆角 209"/>
            <p:cNvSpPr/>
            <p:nvPr/>
          </p:nvSpPr>
          <p:spPr>
            <a:xfrm rot="16200000">
              <a:off x="9693701" y="7298717"/>
              <a:ext cx="456581" cy="4571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1" name="椭圆 210"/>
            <p:cNvSpPr/>
            <p:nvPr/>
          </p:nvSpPr>
          <p:spPr>
            <a:xfrm>
              <a:off x="9181399" y="7597056"/>
              <a:ext cx="313886" cy="3138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2" name="椭圆 211"/>
            <p:cNvSpPr/>
            <p:nvPr/>
          </p:nvSpPr>
          <p:spPr>
            <a:xfrm>
              <a:off x="10264838" y="7597056"/>
              <a:ext cx="313886" cy="3138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14" name="组合 213"/>
          <p:cNvGrpSpPr/>
          <p:nvPr/>
        </p:nvGrpSpPr>
        <p:grpSpPr>
          <a:xfrm>
            <a:off x="3567540" y="6226217"/>
            <a:ext cx="1291057" cy="551098"/>
            <a:chOff x="2232484" y="5636171"/>
            <a:chExt cx="2059640" cy="879174"/>
          </a:xfrm>
        </p:grpSpPr>
        <p:grpSp>
          <p:nvGrpSpPr>
            <p:cNvPr id="215" name="组合 214"/>
            <p:cNvGrpSpPr/>
            <p:nvPr/>
          </p:nvGrpSpPr>
          <p:grpSpPr>
            <a:xfrm>
              <a:off x="3132988" y="5686184"/>
              <a:ext cx="1045615" cy="478020"/>
              <a:chOff x="3137177" y="5748500"/>
              <a:chExt cx="1110561" cy="491142"/>
            </a:xfrm>
          </p:grpSpPr>
          <p:sp>
            <p:nvSpPr>
              <p:cNvPr id="221" name="任意多边形: 形状 220"/>
              <p:cNvSpPr/>
              <p:nvPr/>
            </p:nvSpPr>
            <p:spPr>
              <a:xfrm>
                <a:off x="3137177" y="5748500"/>
                <a:ext cx="1110561" cy="491142"/>
              </a:xfrm>
              <a:custGeom>
                <a:avLst/>
                <a:gdLst>
                  <a:gd name="connsiteX0" fmla="*/ 613644 w 1227288"/>
                  <a:gd name="connsiteY0" fmla="*/ 0 h 264685"/>
                  <a:gd name="connsiteX1" fmla="*/ 1226412 w 1227288"/>
                  <a:gd name="connsiteY1" fmla="*/ 260155 h 264685"/>
                  <a:gd name="connsiteX2" fmla="*/ 1227288 w 1227288"/>
                  <a:gd name="connsiteY2" fmla="*/ 264685 h 264685"/>
                  <a:gd name="connsiteX3" fmla="*/ 0 w 1227288"/>
                  <a:gd name="connsiteY3" fmla="*/ 264685 h 264685"/>
                  <a:gd name="connsiteX4" fmla="*/ 877 w 1227288"/>
                  <a:gd name="connsiteY4" fmla="*/ 260155 h 264685"/>
                  <a:gd name="connsiteX5" fmla="*/ 613644 w 1227288"/>
                  <a:gd name="connsiteY5" fmla="*/ 0 h 264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7288" h="264685">
                    <a:moveTo>
                      <a:pt x="613644" y="0"/>
                    </a:moveTo>
                    <a:cubicBezTo>
                      <a:pt x="915904" y="0"/>
                      <a:pt x="1168088" y="111685"/>
                      <a:pt x="1226412" y="260155"/>
                    </a:cubicBezTo>
                    <a:lnTo>
                      <a:pt x="1227288" y="264685"/>
                    </a:lnTo>
                    <a:lnTo>
                      <a:pt x="0" y="264685"/>
                    </a:lnTo>
                    <a:lnTo>
                      <a:pt x="877" y="260155"/>
                    </a:lnTo>
                    <a:cubicBezTo>
                      <a:pt x="59200" y="111685"/>
                      <a:pt x="311384" y="0"/>
                      <a:pt x="6136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22" name="任意多边形: 形状 221"/>
              <p:cNvSpPr/>
              <p:nvPr/>
            </p:nvSpPr>
            <p:spPr>
              <a:xfrm>
                <a:off x="3191456" y="5799156"/>
                <a:ext cx="988837" cy="428095"/>
              </a:xfrm>
              <a:custGeom>
                <a:avLst/>
                <a:gdLst>
                  <a:gd name="connsiteX0" fmla="*/ 613644 w 1227288"/>
                  <a:gd name="connsiteY0" fmla="*/ 0 h 264685"/>
                  <a:gd name="connsiteX1" fmla="*/ 1226412 w 1227288"/>
                  <a:gd name="connsiteY1" fmla="*/ 260155 h 264685"/>
                  <a:gd name="connsiteX2" fmla="*/ 1227288 w 1227288"/>
                  <a:gd name="connsiteY2" fmla="*/ 264685 h 264685"/>
                  <a:gd name="connsiteX3" fmla="*/ 0 w 1227288"/>
                  <a:gd name="connsiteY3" fmla="*/ 264685 h 264685"/>
                  <a:gd name="connsiteX4" fmla="*/ 877 w 1227288"/>
                  <a:gd name="connsiteY4" fmla="*/ 260155 h 264685"/>
                  <a:gd name="connsiteX5" fmla="*/ 613644 w 1227288"/>
                  <a:gd name="connsiteY5" fmla="*/ 0 h 264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7288" h="264685">
                    <a:moveTo>
                      <a:pt x="613644" y="0"/>
                    </a:moveTo>
                    <a:cubicBezTo>
                      <a:pt x="915904" y="0"/>
                      <a:pt x="1168088" y="111685"/>
                      <a:pt x="1226412" y="260155"/>
                    </a:cubicBezTo>
                    <a:lnTo>
                      <a:pt x="1227288" y="264685"/>
                    </a:lnTo>
                    <a:lnTo>
                      <a:pt x="0" y="264685"/>
                    </a:lnTo>
                    <a:lnTo>
                      <a:pt x="877" y="260155"/>
                    </a:lnTo>
                    <a:cubicBezTo>
                      <a:pt x="59200" y="111685"/>
                      <a:pt x="311384" y="0"/>
                      <a:pt x="61364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6" name="任意多边形: 形状 215"/>
            <p:cNvSpPr/>
            <p:nvPr/>
          </p:nvSpPr>
          <p:spPr>
            <a:xfrm>
              <a:off x="2232484" y="6154271"/>
              <a:ext cx="2059640" cy="161770"/>
            </a:xfrm>
            <a:custGeom>
              <a:avLst/>
              <a:gdLst>
                <a:gd name="connsiteX0" fmla="*/ 38705 w 2059640"/>
                <a:gd name="connsiteY0" fmla="*/ 0 h 161770"/>
                <a:gd name="connsiteX1" fmla="*/ 2020935 w 2059640"/>
                <a:gd name="connsiteY1" fmla="*/ 0 h 161770"/>
                <a:gd name="connsiteX2" fmla="*/ 2059640 w 2059640"/>
                <a:gd name="connsiteY2" fmla="*/ 38705 h 161770"/>
                <a:gd name="connsiteX3" fmla="*/ 2059640 w 2059640"/>
                <a:gd name="connsiteY3" fmla="*/ 123065 h 161770"/>
                <a:gd name="connsiteX4" fmla="*/ 2020935 w 2059640"/>
                <a:gd name="connsiteY4" fmla="*/ 161770 h 161770"/>
                <a:gd name="connsiteX5" fmla="*/ 1781817 w 2059640"/>
                <a:gd name="connsiteY5" fmla="*/ 161770 h 161770"/>
                <a:gd name="connsiteX6" fmla="*/ 1775208 w 2059640"/>
                <a:gd name="connsiteY6" fmla="*/ 129036 h 161770"/>
                <a:gd name="connsiteX7" fmla="*/ 1597442 w 2059640"/>
                <a:gd name="connsiteY7" fmla="*/ 11205 h 161770"/>
                <a:gd name="connsiteX8" fmla="*/ 1419676 w 2059640"/>
                <a:gd name="connsiteY8" fmla="*/ 129036 h 161770"/>
                <a:gd name="connsiteX9" fmla="*/ 1413068 w 2059640"/>
                <a:gd name="connsiteY9" fmla="*/ 161770 h 161770"/>
                <a:gd name="connsiteX10" fmla="*/ 698378 w 2059640"/>
                <a:gd name="connsiteY10" fmla="*/ 161770 h 161770"/>
                <a:gd name="connsiteX11" fmla="*/ 691769 w 2059640"/>
                <a:gd name="connsiteY11" fmla="*/ 129036 h 161770"/>
                <a:gd name="connsiteX12" fmla="*/ 514003 w 2059640"/>
                <a:gd name="connsiteY12" fmla="*/ 11205 h 161770"/>
                <a:gd name="connsiteX13" fmla="*/ 336237 w 2059640"/>
                <a:gd name="connsiteY13" fmla="*/ 129036 h 161770"/>
                <a:gd name="connsiteX14" fmla="*/ 329629 w 2059640"/>
                <a:gd name="connsiteY14" fmla="*/ 161770 h 161770"/>
                <a:gd name="connsiteX15" fmla="*/ 38705 w 2059640"/>
                <a:gd name="connsiteY15" fmla="*/ 161770 h 161770"/>
                <a:gd name="connsiteX16" fmla="*/ 0 w 2059640"/>
                <a:gd name="connsiteY16" fmla="*/ 123065 h 161770"/>
                <a:gd name="connsiteX17" fmla="*/ 0 w 2059640"/>
                <a:gd name="connsiteY17" fmla="*/ 38705 h 161770"/>
                <a:gd name="connsiteX18" fmla="*/ 38705 w 2059640"/>
                <a:gd name="connsiteY18" fmla="*/ 0 h 16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59640" h="161770">
                  <a:moveTo>
                    <a:pt x="38705" y="0"/>
                  </a:moveTo>
                  <a:lnTo>
                    <a:pt x="2020935" y="0"/>
                  </a:lnTo>
                  <a:cubicBezTo>
                    <a:pt x="2042311" y="0"/>
                    <a:pt x="2059640" y="17329"/>
                    <a:pt x="2059640" y="38705"/>
                  </a:cubicBezTo>
                  <a:lnTo>
                    <a:pt x="2059640" y="123065"/>
                  </a:lnTo>
                  <a:cubicBezTo>
                    <a:pt x="2059640" y="144441"/>
                    <a:pt x="2042311" y="161770"/>
                    <a:pt x="2020935" y="161770"/>
                  </a:cubicBezTo>
                  <a:lnTo>
                    <a:pt x="1781817" y="161770"/>
                  </a:lnTo>
                  <a:lnTo>
                    <a:pt x="1775208" y="129036"/>
                  </a:lnTo>
                  <a:cubicBezTo>
                    <a:pt x="1745920" y="59792"/>
                    <a:pt x="1677355" y="11205"/>
                    <a:pt x="1597442" y="11205"/>
                  </a:cubicBezTo>
                  <a:cubicBezTo>
                    <a:pt x="1517529" y="11205"/>
                    <a:pt x="1448964" y="59792"/>
                    <a:pt x="1419676" y="129036"/>
                  </a:cubicBezTo>
                  <a:lnTo>
                    <a:pt x="1413068" y="161770"/>
                  </a:lnTo>
                  <a:lnTo>
                    <a:pt x="698378" y="161770"/>
                  </a:lnTo>
                  <a:lnTo>
                    <a:pt x="691769" y="129036"/>
                  </a:lnTo>
                  <a:cubicBezTo>
                    <a:pt x="662481" y="59792"/>
                    <a:pt x="593916" y="11205"/>
                    <a:pt x="514003" y="11205"/>
                  </a:cubicBezTo>
                  <a:cubicBezTo>
                    <a:pt x="434090" y="11205"/>
                    <a:pt x="365525" y="59792"/>
                    <a:pt x="336237" y="129036"/>
                  </a:cubicBezTo>
                  <a:lnTo>
                    <a:pt x="329629" y="161770"/>
                  </a:lnTo>
                  <a:lnTo>
                    <a:pt x="38705" y="161770"/>
                  </a:lnTo>
                  <a:cubicBezTo>
                    <a:pt x="17329" y="161770"/>
                    <a:pt x="0" y="144441"/>
                    <a:pt x="0" y="123065"/>
                  </a:cubicBezTo>
                  <a:lnTo>
                    <a:pt x="0" y="38705"/>
                  </a:lnTo>
                  <a:cubicBezTo>
                    <a:pt x="0" y="17329"/>
                    <a:pt x="17329" y="0"/>
                    <a:pt x="387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7" name="矩形: 圆角 216"/>
            <p:cNvSpPr/>
            <p:nvPr/>
          </p:nvSpPr>
          <p:spPr>
            <a:xfrm rot="16200000">
              <a:off x="3119826" y="5912661"/>
              <a:ext cx="429059" cy="5416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8" name="矩形 217"/>
            <p:cNvSpPr/>
            <p:nvPr/>
          </p:nvSpPr>
          <p:spPr>
            <a:xfrm>
              <a:off x="2284973" y="5636171"/>
              <a:ext cx="1364625" cy="5203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9" name="椭圆 218"/>
            <p:cNvSpPr/>
            <p:nvPr/>
          </p:nvSpPr>
          <p:spPr>
            <a:xfrm>
              <a:off x="2589543" y="6201459"/>
              <a:ext cx="313886" cy="3138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0" name="椭圆 219"/>
            <p:cNvSpPr/>
            <p:nvPr/>
          </p:nvSpPr>
          <p:spPr>
            <a:xfrm>
              <a:off x="3672982" y="6201459"/>
              <a:ext cx="313886" cy="3138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31" name="组合 230"/>
          <p:cNvGrpSpPr/>
          <p:nvPr/>
        </p:nvGrpSpPr>
        <p:grpSpPr>
          <a:xfrm>
            <a:off x="8573331" y="5897574"/>
            <a:ext cx="3546039" cy="917278"/>
            <a:chOff x="-2621560" y="6581776"/>
            <a:chExt cx="7566940" cy="1957392"/>
          </a:xfrm>
        </p:grpSpPr>
        <p:grpSp>
          <p:nvGrpSpPr>
            <p:cNvPr id="232" name="组合 231"/>
            <p:cNvGrpSpPr/>
            <p:nvPr/>
          </p:nvGrpSpPr>
          <p:grpSpPr>
            <a:xfrm>
              <a:off x="3848617" y="7869219"/>
              <a:ext cx="1096763" cy="669949"/>
              <a:chOff x="2277035" y="5522259"/>
              <a:chExt cx="1767906" cy="1335741"/>
            </a:xfrm>
          </p:grpSpPr>
          <p:sp>
            <p:nvSpPr>
              <p:cNvPr id="261" name="等腰三角形 260"/>
              <p:cNvSpPr/>
              <p:nvPr/>
            </p:nvSpPr>
            <p:spPr>
              <a:xfrm>
                <a:off x="2277035" y="5522259"/>
                <a:ext cx="1767906" cy="1335741"/>
              </a:xfrm>
              <a:prstGeom prst="triangle">
                <a:avLst/>
              </a:prstGeom>
              <a:solidFill>
                <a:srgbClr val="8583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62" name="等腰三角形 261"/>
              <p:cNvSpPr/>
              <p:nvPr/>
            </p:nvSpPr>
            <p:spPr>
              <a:xfrm>
                <a:off x="2803525" y="5522259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576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3" name="组合 232"/>
            <p:cNvGrpSpPr/>
            <p:nvPr/>
          </p:nvGrpSpPr>
          <p:grpSpPr>
            <a:xfrm>
              <a:off x="1919572" y="7201348"/>
              <a:ext cx="1767906" cy="1335741"/>
              <a:chOff x="3258556" y="7017684"/>
              <a:chExt cx="1767906" cy="1335741"/>
            </a:xfrm>
          </p:grpSpPr>
          <p:sp>
            <p:nvSpPr>
              <p:cNvPr id="257" name="等腰三角形 256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8583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8" name="任意多边形: 形状 257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9" name="等腰三角形 258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576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60" name="任意多边形: 形状 259"/>
              <p:cNvSpPr/>
              <p:nvPr/>
            </p:nvSpPr>
            <p:spPr>
              <a:xfrm>
                <a:off x="4055259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4" name="组合 233"/>
            <p:cNvGrpSpPr/>
            <p:nvPr/>
          </p:nvGrpSpPr>
          <p:grpSpPr>
            <a:xfrm>
              <a:off x="2713100" y="7646502"/>
              <a:ext cx="1767906" cy="890587"/>
              <a:chOff x="3258556" y="7017684"/>
              <a:chExt cx="1767906" cy="1335741"/>
            </a:xfrm>
          </p:grpSpPr>
          <p:sp>
            <p:nvSpPr>
              <p:cNvPr id="253" name="等腰三角形 252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8583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4" name="任意多边形: 形状 253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5" name="等腰三角形 254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576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6" name="任意多边形: 形状 255"/>
              <p:cNvSpPr/>
              <p:nvPr/>
            </p:nvSpPr>
            <p:spPr>
              <a:xfrm>
                <a:off x="4056847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5" name="组合 234"/>
            <p:cNvGrpSpPr/>
            <p:nvPr/>
          </p:nvGrpSpPr>
          <p:grpSpPr>
            <a:xfrm>
              <a:off x="-2621560" y="7068456"/>
              <a:ext cx="1647547" cy="1468633"/>
              <a:chOff x="3258556" y="7017684"/>
              <a:chExt cx="1767906" cy="1335741"/>
            </a:xfrm>
          </p:grpSpPr>
          <p:sp>
            <p:nvSpPr>
              <p:cNvPr id="249" name="等腰三角形 248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0" name="任意多边形: 形状 249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1" name="等腰三角形 250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2" name="任意多边形: 形状 251"/>
              <p:cNvSpPr/>
              <p:nvPr/>
            </p:nvSpPr>
            <p:spPr>
              <a:xfrm>
                <a:off x="4052084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6" name="组合 235"/>
            <p:cNvGrpSpPr/>
            <p:nvPr/>
          </p:nvGrpSpPr>
          <p:grpSpPr>
            <a:xfrm>
              <a:off x="-26941" y="7201348"/>
              <a:ext cx="1767906" cy="1335741"/>
              <a:chOff x="3258556" y="7017684"/>
              <a:chExt cx="1767906" cy="1335741"/>
            </a:xfrm>
          </p:grpSpPr>
          <p:sp>
            <p:nvSpPr>
              <p:cNvPr id="245" name="等腰三角形 244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6" name="任意多边形: 形状 245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7" name="等腰三角形 246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8" name="任意多边形: 形状 247"/>
              <p:cNvSpPr/>
              <p:nvPr/>
            </p:nvSpPr>
            <p:spPr>
              <a:xfrm>
                <a:off x="4055259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237" name="组合 236"/>
            <p:cNvGrpSpPr/>
            <p:nvPr/>
          </p:nvGrpSpPr>
          <p:grpSpPr>
            <a:xfrm>
              <a:off x="-1905241" y="6581776"/>
              <a:ext cx="2744455" cy="1955314"/>
              <a:chOff x="3258556" y="7017684"/>
              <a:chExt cx="1767906" cy="1335741"/>
            </a:xfrm>
          </p:grpSpPr>
          <p:sp>
            <p:nvSpPr>
              <p:cNvPr id="241" name="等腰三角形 240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2" name="任意多边形: 形状 241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3" name="等腰三角形 242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4" name="任意多边形: 形状 243"/>
              <p:cNvSpPr/>
              <p:nvPr/>
            </p:nvSpPr>
            <p:spPr>
              <a:xfrm>
                <a:off x="4056175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8" name="组合 237"/>
            <p:cNvGrpSpPr/>
            <p:nvPr/>
          </p:nvGrpSpPr>
          <p:grpSpPr>
            <a:xfrm>
              <a:off x="1311603" y="7869219"/>
              <a:ext cx="1096763" cy="669949"/>
              <a:chOff x="2277035" y="5522259"/>
              <a:chExt cx="1767906" cy="1335741"/>
            </a:xfrm>
          </p:grpSpPr>
          <p:sp>
            <p:nvSpPr>
              <p:cNvPr id="239" name="等腰三角形 238"/>
              <p:cNvSpPr/>
              <p:nvPr/>
            </p:nvSpPr>
            <p:spPr>
              <a:xfrm>
                <a:off x="2277035" y="5522259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0" name="等腰三角形 239"/>
              <p:cNvSpPr/>
              <p:nvPr/>
            </p:nvSpPr>
            <p:spPr>
              <a:xfrm>
                <a:off x="2803525" y="5522259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63" name="组合 262"/>
          <p:cNvGrpSpPr/>
          <p:nvPr/>
        </p:nvGrpSpPr>
        <p:grpSpPr>
          <a:xfrm>
            <a:off x="2299245" y="6524624"/>
            <a:ext cx="941863" cy="345071"/>
            <a:chOff x="5736594" y="5701244"/>
            <a:chExt cx="714484" cy="261766"/>
          </a:xfrm>
        </p:grpSpPr>
        <p:grpSp>
          <p:nvGrpSpPr>
            <p:cNvPr id="264" name="组合 263"/>
            <p:cNvGrpSpPr/>
            <p:nvPr/>
          </p:nvGrpSpPr>
          <p:grpSpPr>
            <a:xfrm>
              <a:off x="5736594" y="5713410"/>
              <a:ext cx="357855" cy="249254"/>
              <a:chOff x="5317710" y="1764271"/>
              <a:chExt cx="1296053" cy="902730"/>
            </a:xfrm>
          </p:grpSpPr>
          <p:grpSp>
            <p:nvGrpSpPr>
              <p:cNvPr id="277" name="组合 276"/>
              <p:cNvGrpSpPr/>
              <p:nvPr/>
            </p:nvGrpSpPr>
            <p:grpSpPr>
              <a:xfrm>
                <a:off x="5317710" y="1764271"/>
                <a:ext cx="1062362" cy="902729"/>
                <a:chOff x="5317710" y="1764271"/>
                <a:chExt cx="1062362" cy="902729"/>
              </a:xfrm>
            </p:grpSpPr>
            <p:sp>
              <p:nvSpPr>
                <p:cNvPr id="281" name="任意多边形: 形状 280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2" name="任意多边形: 形状 281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78" name="组合 277"/>
              <p:cNvGrpSpPr/>
              <p:nvPr/>
            </p:nvGrpSpPr>
            <p:grpSpPr>
              <a:xfrm>
                <a:off x="5970291" y="2120219"/>
                <a:ext cx="643472" cy="546782"/>
                <a:chOff x="5317710" y="1764271"/>
                <a:chExt cx="1062362" cy="902729"/>
              </a:xfrm>
            </p:grpSpPr>
            <p:sp>
              <p:nvSpPr>
                <p:cNvPr id="279" name="任意多边形: 形状 278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0" name="任意多边形: 形状 279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265" name="组合 264"/>
            <p:cNvGrpSpPr/>
            <p:nvPr/>
          </p:nvGrpSpPr>
          <p:grpSpPr>
            <a:xfrm>
              <a:off x="6121325" y="5701244"/>
              <a:ext cx="119965" cy="261766"/>
              <a:chOff x="4853032" y="4530155"/>
              <a:chExt cx="197161" cy="430208"/>
            </a:xfrm>
          </p:grpSpPr>
          <p:grpSp>
            <p:nvGrpSpPr>
              <p:cNvPr id="272" name="组合 271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274" name="等腰三角形 273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5" name="等腰三角形 274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6" name="等腰三角形 275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73" name="矩形 272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6" name="组合 265"/>
            <p:cNvGrpSpPr/>
            <p:nvPr/>
          </p:nvGrpSpPr>
          <p:grpSpPr>
            <a:xfrm>
              <a:off x="6331113" y="5701244"/>
              <a:ext cx="119965" cy="261766"/>
              <a:chOff x="4853032" y="4530155"/>
              <a:chExt cx="197161" cy="430208"/>
            </a:xfrm>
          </p:grpSpPr>
          <p:grpSp>
            <p:nvGrpSpPr>
              <p:cNvPr id="267" name="组合 266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269" name="等腰三角形 268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0" name="等腰三角形 269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1" name="等腰三角形 270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68" name="矩形 267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83" name="组合 282"/>
          <p:cNvGrpSpPr/>
          <p:nvPr/>
        </p:nvGrpSpPr>
        <p:grpSpPr>
          <a:xfrm>
            <a:off x="1116613" y="6524624"/>
            <a:ext cx="941863" cy="345071"/>
            <a:chOff x="5736594" y="5701244"/>
            <a:chExt cx="714484" cy="261766"/>
          </a:xfrm>
        </p:grpSpPr>
        <p:grpSp>
          <p:nvGrpSpPr>
            <p:cNvPr id="284" name="组合 283"/>
            <p:cNvGrpSpPr/>
            <p:nvPr/>
          </p:nvGrpSpPr>
          <p:grpSpPr>
            <a:xfrm>
              <a:off x="5736594" y="5713410"/>
              <a:ext cx="357855" cy="249254"/>
              <a:chOff x="5317710" y="1764271"/>
              <a:chExt cx="1296053" cy="902730"/>
            </a:xfrm>
          </p:grpSpPr>
          <p:grpSp>
            <p:nvGrpSpPr>
              <p:cNvPr id="297" name="组合 296"/>
              <p:cNvGrpSpPr/>
              <p:nvPr/>
            </p:nvGrpSpPr>
            <p:grpSpPr>
              <a:xfrm>
                <a:off x="5317710" y="1764271"/>
                <a:ext cx="1062362" cy="902729"/>
                <a:chOff x="5317710" y="1764271"/>
                <a:chExt cx="1062362" cy="902729"/>
              </a:xfrm>
            </p:grpSpPr>
            <p:sp>
              <p:nvSpPr>
                <p:cNvPr id="301" name="任意多边形: 形状 300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2" name="任意多边形: 形状 301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98" name="组合 297"/>
              <p:cNvGrpSpPr/>
              <p:nvPr/>
            </p:nvGrpSpPr>
            <p:grpSpPr>
              <a:xfrm>
                <a:off x="5970291" y="2120219"/>
                <a:ext cx="643472" cy="546782"/>
                <a:chOff x="5317710" y="1764271"/>
                <a:chExt cx="1062362" cy="902729"/>
              </a:xfrm>
            </p:grpSpPr>
            <p:sp>
              <p:nvSpPr>
                <p:cNvPr id="299" name="任意多边形: 形状 298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0" name="任意多边形: 形状 299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285" name="组合 284"/>
            <p:cNvGrpSpPr/>
            <p:nvPr/>
          </p:nvGrpSpPr>
          <p:grpSpPr>
            <a:xfrm>
              <a:off x="6121325" y="5701244"/>
              <a:ext cx="119965" cy="261766"/>
              <a:chOff x="4853032" y="4530155"/>
              <a:chExt cx="197161" cy="430208"/>
            </a:xfrm>
          </p:grpSpPr>
          <p:grpSp>
            <p:nvGrpSpPr>
              <p:cNvPr id="292" name="组合 291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294" name="等腰三角形 293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5" name="等腰三角形 294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6" name="等腰三角形 295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93" name="矩形 292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6" name="组合 285"/>
            <p:cNvGrpSpPr/>
            <p:nvPr/>
          </p:nvGrpSpPr>
          <p:grpSpPr>
            <a:xfrm>
              <a:off x="6331113" y="5701244"/>
              <a:ext cx="119965" cy="261766"/>
              <a:chOff x="4853032" y="4530155"/>
              <a:chExt cx="197161" cy="430208"/>
            </a:xfrm>
          </p:grpSpPr>
          <p:grpSp>
            <p:nvGrpSpPr>
              <p:cNvPr id="287" name="组合 286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289" name="等腰三角形 288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0" name="等腰三角形 289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1" name="等腰三角形 290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88" name="矩形 287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9" name="文本框 8"/>
          <p:cNvSpPr txBox="1"/>
          <p:nvPr/>
        </p:nvSpPr>
        <p:spPr>
          <a:xfrm>
            <a:off x="6386066" y="905235"/>
            <a:ext cx="4701026" cy="1604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6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algn="l"/>
            <a:r>
              <a:rPr lang="zh-CN" altLang="en-US" sz="2000" b="1" dirty="0"/>
              <a:t>四川凉山森林大火 </a:t>
            </a:r>
            <a:r>
              <a:rPr lang="en-US" altLang="zh-CN" sz="2000" b="1" dirty="0"/>
              <a:t>30</a:t>
            </a:r>
            <a:r>
              <a:rPr lang="zh-CN" altLang="en-US" sz="2000" b="1" dirty="0"/>
              <a:t>位扑火队员牺牲</a:t>
            </a:r>
            <a:endParaRPr lang="zh-CN" altLang="en-US" sz="2000" b="1" dirty="0"/>
          </a:p>
          <a:p>
            <a:pPr algn="l"/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    3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月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30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日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17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时，四川省凉山州木里县境内发生森林火灾。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3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月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31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日下午，扑火行动中，突发林火爆燃，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27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名森林消防队员和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3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名地方扑火人员牺牲。</a:t>
            </a:r>
            <a:endParaRPr lang="en-US" altLang="zh-CN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227" name="组合 226"/>
          <p:cNvGrpSpPr/>
          <p:nvPr/>
        </p:nvGrpSpPr>
        <p:grpSpPr>
          <a:xfrm rot="900000">
            <a:off x="1104908" y="1449627"/>
            <a:ext cx="4384250" cy="4183025"/>
            <a:chOff x="1559605" y="1288501"/>
            <a:chExt cx="4384250" cy="4183025"/>
          </a:xfrm>
        </p:grpSpPr>
        <p:sp>
          <p:nvSpPr>
            <p:cNvPr id="213" name="矩形: 圆角 212"/>
            <p:cNvSpPr/>
            <p:nvPr/>
          </p:nvSpPr>
          <p:spPr>
            <a:xfrm>
              <a:off x="2292156" y="1288501"/>
              <a:ext cx="2919148" cy="4183025"/>
            </a:xfrm>
            <a:prstGeom prst="roundRect">
              <a:avLst>
                <a:gd name="adj" fmla="val 5317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03" name="文本框 302"/>
            <p:cNvSpPr txBox="1"/>
            <p:nvPr/>
          </p:nvSpPr>
          <p:spPr>
            <a:xfrm>
              <a:off x="1559605" y="1641932"/>
              <a:ext cx="43842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accent5"/>
                  </a:solidFill>
                  <a:latin typeface="锐字真言体免费商用" panose="02010600030101010101" pitchFamily="2" charset="-122"/>
                  <a:ea typeface="锐字真言体免费商用" panose="02010600030101010101" pitchFamily="2" charset="-122"/>
                </a:rPr>
                <a:t>新闻报道</a:t>
              </a:r>
              <a:endParaRPr lang="zh-CN" altLang="en-US" sz="2800" dirty="0">
                <a:solidFill>
                  <a:schemeClr val="accent5"/>
                </a:solidFill>
                <a:latin typeface="锐字真言体免费商用" panose="02010600030101010101" pitchFamily="2" charset="-122"/>
                <a:ea typeface="锐字真言体免费商用" panose="02010600030101010101" pitchFamily="2" charset="-122"/>
              </a:endParaRPr>
            </a:p>
          </p:txBody>
        </p:sp>
        <p:grpSp>
          <p:nvGrpSpPr>
            <p:cNvPr id="226" name="组合 225"/>
            <p:cNvGrpSpPr/>
            <p:nvPr/>
          </p:nvGrpSpPr>
          <p:grpSpPr>
            <a:xfrm>
              <a:off x="2685926" y="2414925"/>
              <a:ext cx="2101512" cy="2818177"/>
              <a:chOff x="2685926" y="2414925"/>
              <a:chExt cx="2101512" cy="2818177"/>
            </a:xfrm>
          </p:grpSpPr>
          <p:grpSp>
            <p:nvGrpSpPr>
              <p:cNvPr id="225" name="组合 224"/>
              <p:cNvGrpSpPr/>
              <p:nvPr/>
            </p:nvGrpSpPr>
            <p:grpSpPr>
              <a:xfrm>
                <a:off x="2685926" y="2414925"/>
                <a:ext cx="2101512" cy="512682"/>
                <a:chOff x="2685926" y="2414925"/>
                <a:chExt cx="2101512" cy="512682"/>
              </a:xfrm>
            </p:grpSpPr>
            <p:sp>
              <p:nvSpPr>
                <p:cNvPr id="224" name="矩形 223"/>
                <p:cNvSpPr/>
                <p:nvPr/>
              </p:nvSpPr>
              <p:spPr>
                <a:xfrm>
                  <a:off x="2685926" y="2414925"/>
                  <a:ext cx="599259" cy="512682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1" name="矩形 310"/>
                <p:cNvSpPr/>
                <p:nvPr/>
              </p:nvSpPr>
              <p:spPr>
                <a:xfrm>
                  <a:off x="3367810" y="2414925"/>
                  <a:ext cx="1419628" cy="60592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2" name="矩形 311"/>
                <p:cNvSpPr/>
                <p:nvPr/>
              </p:nvSpPr>
              <p:spPr>
                <a:xfrm>
                  <a:off x="3367810" y="2521655"/>
                  <a:ext cx="1419628" cy="60592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3" name="矩形 312"/>
                <p:cNvSpPr/>
                <p:nvPr/>
              </p:nvSpPr>
              <p:spPr>
                <a:xfrm>
                  <a:off x="3367810" y="2628385"/>
                  <a:ext cx="1419628" cy="60592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4" name="矩形 313"/>
                <p:cNvSpPr/>
                <p:nvPr/>
              </p:nvSpPr>
              <p:spPr>
                <a:xfrm>
                  <a:off x="3367810" y="2735115"/>
                  <a:ext cx="1139896" cy="60592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5" name="矩形 314"/>
                <p:cNvSpPr/>
                <p:nvPr/>
              </p:nvSpPr>
              <p:spPr>
                <a:xfrm>
                  <a:off x="3367810" y="2841845"/>
                  <a:ext cx="554109" cy="60592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16" name="组合 315"/>
              <p:cNvGrpSpPr/>
              <p:nvPr/>
            </p:nvGrpSpPr>
            <p:grpSpPr>
              <a:xfrm>
                <a:off x="2685926" y="3183423"/>
                <a:ext cx="2101512" cy="512682"/>
                <a:chOff x="2685926" y="2414925"/>
                <a:chExt cx="2101512" cy="512682"/>
              </a:xfrm>
            </p:grpSpPr>
            <p:sp>
              <p:nvSpPr>
                <p:cNvPr id="317" name="矩形 316"/>
                <p:cNvSpPr/>
                <p:nvPr/>
              </p:nvSpPr>
              <p:spPr>
                <a:xfrm>
                  <a:off x="2685926" y="2414925"/>
                  <a:ext cx="599259" cy="512682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8" name="矩形 317"/>
                <p:cNvSpPr/>
                <p:nvPr/>
              </p:nvSpPr>
              <p:spPr>
                <a:xfrm>
                  <a:off x="3367810" y="2414925"/>
                  <a:ext cx="1419628" cy="60592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9" name="矩形 318"/>
                <p:cNvSpPr/>
                <p:nvPr/>
              </p:nvSpPr>
              <p:spPr>
                <a:xfrm>
                  <a:off x="3367810" y="2521655"/>
                  <a:ext cx="1419628" cy="60592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0" name="矩形 319"/>
                <p:cNvSpPr/>
                <p:nvPr/>
              </p:nvSpPr>
              <p:spPr>
                <a:xfrm>
                  <a:off x="3367810" y="2628385"/>
                  <a:ext cx="1419628" cy="60592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1" name="矩形 320"/>
                <p:cNvSpPr/>
                <p:nvPr/>
              </p:nvSpPr>
              <p:spPr>
                <a:xfrm>
                  <a:off x="3367810" y="2735115"/>
                  <a:ext cx="1139896" cy="60592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2" name="矩形 321"/>
                <p:cNvSpPr/>
                <p:nvPr/>
              </p:nvSpPr>
              <p:spPr>
                <a:xfrm>
                  <a:off x="3367810" y="2841845"/>
                  <a:ext cx="554109" cy="60592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23" name="组合 322"/>
              <p:cNvGrpSpPr/>
              <p:nvPr/>
            </p:nvGrpSpPr>
            <p:grpSpPr>
              <a:xfrm>
                <a:off x="2685926" y="3951921"/>
                <a:ext cx="2101512" cy="512682"/>
                <a:chOff x="2685926" y="2414925"/>
                <a:chExt cx="2101512" cy="512682"/>
              </a:xfrm>
            </p:grpSpPr>
            <p:sp>
              <p:nvSpPr>
                <p:cNvPr id="324" name="矩形 323"/>
                <p:cNvSpPr/>
                <p:nvPr/>
              </p:nvSpPr>
              <p:spPr>
                <a:xfrm>
                  <a:off x="2685926" y="2414925"/>
                  <a:ext cx="599259" cy="512682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5" name="矩形 324"/>
                <p:cNvSpPr/>
                <p:nvPr/>
              </p:nvSpPr>
              <p:spPr>
                <a:xfrm>
                  <a:off x="3367810" y="2414925"/>
                  <a:ext cx="1419628" cy="60592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6" name="矩形 325"/>
                <p:cNvSpPr/>
                <p:nvPr/>
              </p:nvSpPr>
              <p:spPr>
                <a:xfrm>
                  <a:off x="3367810" y="2521655"/>
                  <a:ext cx="1419628" cy="60592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7" name="矩形 326"/>
                <p:cNvSpPr/>
                <p:nvPr/>
              </p:nvSpPr>
              <p:spPr>
                <a:xfrm>
                  <a:off x="3367810" y="2628385"/>
                  <a:ext cx="1419628" cy="60592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8" name="矩形 327"/>
                <p:cNvSpPr/>
                <p:nvPr/>
              </p:nvSpPr>
              <p:spPr>
                <a:xfrm>
                  <a:off x="3367810" y="2735115"/>
                  <a:ext cx="1139896" cy="60592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9" name="矩形 328"/>
                <p:cNvSpPr/>
                <p:nvPr/>
              </p:nvSpPr>
              <p:spPr>
                <a:xfrm>
                  <a:off x="3367810" y="2841845"/>
                  <a:ext cx="554109" cy="60592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30" name="组合 329"/>
              <p:cNvGrpSpPr/>
              <p:nvPr/>
            </p:nvGrpSpPr>
            <p:grpSpPr>
              <a:xfrm>
                <a:off x="2685926" y="4720420"/>
                <a:ext cx="2101512" cy="512682"/>
                <a:chOff x="2685926" y="2414925"/>
                <a:chExt cx="2101512" cy="512682"/>
              </a:xfrm>
            </p:grpSpPr>
            <p:sp>
              <p:nvSpPr>
                <p:cNvPr id="331" name="矩形 330"/>
                <p:cNvSpPr/>
                <p:nvPr/>
              </p:nvSpPr>
              <p:spPr>
                <a:xfrm>
                  <a:off x="2685926" y="2414925"/>
                  <a:ext cx="599259" cy="512682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2" name="矩形 331"/>
                <p:cNvSpPr/>
                <p:nvPr/>
              </p:nvSpPr>
              <p:spPr>
                <a:xfrm>
                  <a:off x="3367810" y="2414925"/>
                  <a:ext cx="1419628" cy="60592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3" name="矩形 332"/>
                <p:cNvSpPr/>
                <p:nvPr/>
              </p:nvSpPr>
              <p:spPr>
                <a:xfrm>
                  <a:off x="3367810" y="2521655"/>
                  <a:ext cx="1419628" cy="60592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4" name="矩形 333"/>
                <p:cNvSpPr/>
                <p:nvPr/>
              </p:nvSpPr>
              <p:spPr>
                <a:xfrm>
                  <a:off x="3367810" y="2628385"/>
                  <a:ext cx="1419628" cy="60592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5" name="矩形 334"/>
                <p:cNvSpPr/>
                <p:nvPr/>
              </p:nvSpPr>
              <p:spPr>
                <a:xfrm>
                  <a:off x="3367810" y="2735115"/>
                  <a:ext cx="1139896" cy="60592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6" name="矩形 335"/>
                <p:cNvSpPr/>
                <p:nvPr/>
              </p:nvSpPr>
              <p:spPr>
                <a:xfrm>
                  <a:off x="3367810" y="2841845"/>
                  <a:ext cx="554109" cy="60592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grpSp>
        <p:nvGrpSpPr>
          <p:cNvPr id="8" name="组合 7"/>
          <p:cNvGrpSpPr/>
          <p:nvPr/>
        </p:nvGrpSpPr>
        <p:grpSpPr>
          <a:xfrm rot="21065502">
            <a:off x="1318095" y="2531835"/>
            <a:ext cx="1197176" cy="2969104"/>
            <a:chOff x="2653879" y="1816651"/>
            <a:chExt cx="1197176" cy="2969104"/>
          </a:xfrm>
        </p:grpSpPr>
        <p:sp>
          <p:nvSpPr>
            <p:cNvPr id="7" name="矩形: 圆角 6"/>
            <p:cNvSpPr/>
            <p:nvPr/>
          </p:nvSpPr>
          <p:spPr>
            <a:xfrm>
              <a:off x="3127037" y="4262535"/>
              <a:ext cx="250860" cy="523220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60000"/>
                <a:lumOff val="40000"/>
              </a:schemeClr>
            </a:solidFill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矩形: 圆角 3"/>
            <p:cNvSpPr/>
            <p:nvPr/>
          </p:nvSpPr>
          <p:spPr>
            <a:xfrm>
              <a:off x="2898060" y="1816651"/>
              <a:ext cx="708815" cy="723349"/>
            </a:xfrm>
            <a:prstGeom prst="roundRect">
              <a:avLst/>
            </a:prstGeom>
            <a:solidFill>
              <a:schemeClr val="tx2"/>
            </a:solidFill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梯形 4"/>
            <p:cNvSpPr/>
            <p:nvPr/>
          </p:nvSpPr>
          <p:spPr>
            <a:xfrm rot="10800000">
              <a:off x="2898060" y="3168552"/>
              <a:ext cx="708815" cy="1416148"/>
            </a:xfrm>
            <a:prstGeom prst="trapezoid">
              <a:avLst/>
            </a:prstGeom>
            <a:solidFill>
              <a:schemeClr val="tx2">
                <a:lumMod val="60000"/>
                <a:lumOff val="40000"/>
              </a:schemeClr>
            </a:solidFill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4" name="矩形: 圆角 303"/>
            <p:cNvSpPr/>
            <p:nvPr/>
          </p:nvSpPr>
          <p:spPr>
            <a:xfrm>
              <a:off x="2783760" y="2347428"/>
              <a:ext cx="937415" cy="885371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: 圆角 5"/>
            <p:cNvSpPr/>
            <p:nvPr/>
          </p:nvSpPr>
          <p:spPr>
            <a:xfrm>
              <a:off x="3220150" y="3625202"/>
              <a:ext cx="64634" cy="241948"/>
            </a:xfrm>
            <a:prstGeom prst="roundRect">
              <a:avLst/>
            </a:prstGeom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7" name="文本框 306"/>
            <p:cNvSpPr txBox="1"/>
            <p:nvPr/>
          </p:nvSpPr>
          <p:spPr>
            <a:xfrm>
              <a:off x="2653879" y="2603620"/>
              <a:ext cx="1197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EE634C"/>
                  </a:solidFill>
                  <a:latin typeface="锐字真言体免费商用" panose="02010600030101010101" pitchFamily="2" charset="-122"/>
                  <a:ea typeface="锐字真言体免费商用" panose="02010600030101010101" pitchFamily="2" charset="-122"/>
                </a:rPr>
                <a:t>NEWS</a:t>
              </a:r>
              <a:endParaRPr lang="zh-CN" altLang="en-US" sz="1600" dirty="0">
                <a:solidFill>
                  <a:srgbClr val="EE634C"/>
                </a:solidFill>
                <a:latin typeface="锐字真言体免费商用" panose="02010600030101010101" pitchFamily="2" charset="-122"/>
                <a:ea typeface="锐字真言体免费商用" panose="02010600030101010101" pitchFamily="2" charset="-122"/>
              </a:endParaRPr>
            </a:p>
          </p:txBody>
        </p:sp>
      </p:grpSp>
      <p:sp>
        <p:nvSpPr>
          <p:cNvPr id="338" name="文本框 337"/>
          <p:cNvSpPr txBox="1"/>
          <p:nvPr/>
        </p:nvSpPr>
        <p:spPr>
          <a:xfrm rot="900000">
            <a:off x="3161358" y="2667549"/>
            <a:ext cx="1247092" cy="71536"/>
          </a:xfrm>
          <a:custGeom>
            <a:avLst/>
            <a:gdLst/>
            <a:ahLst/>
            <a:cxnLst/>
            <a:rect l="l" t="t" r="r" b="b"/>
            <a:pathLst>
              <a:path w="1247092" h="71536">
                <a:moveTo>
                  <a:pt x="1067303" y="51946"/>
                </a:moveTo>
                <a:cubicBezTo>
                  <a:pt x="1072174" y="53934"/>
                  <a:pt x="1076475" y="55762"/>
                  <a:pt x="1080207" y="57432"/>
                </a:cubicBezTo>
                <a:cubicBezTo>
                  <a:pt x="1083938" y="59101"/>
                  <a:pt x="1088475" y="61429"/>
                  <a:pt x="1093817" y="64415"/>
                </a:cubicBezTo>
                <a:cubicBezTo>
                  <a:pt x="1091799" y="67305"/>
                  <a:pt x="1090498" y="69483"/>
                  <a:pt x="1089915" y="70950"/>
                </a:cubicBezTo>
                <a:cubicBezTo>
                  <a:pt x="1084309" y="68004"/>
                  <a:pt x="1080037" y="65747"/>
                  <a:pt x="1077099" y="64180"/>
                </a:cubicBezTo>
                <a:cubicBezTo>
                  <a:pt x="1074162" y="62613"/>
                  <a:pt x="1069896" y="60862"/>
                  <a:pt x="1064303" y="58927"/>
                </a:cubicBezTo>
                <a:cubicBezTo>
                  <a:pt x="1064901" y="57312"/>
                  <a:pt x="1065901" y="54985"/>
                  <a:pt x="1067303" y="51946"/>
                </a:cubicBezTo>
                <a:close/>
                <a:moveTo>
                  <a:pt x="1156009" y="26590"/>
                </a:moveTo>
                <a:lnTo>
                  <a:pt x="1156009" y="40873"/>
                </a:lnTo>
                <a:cubicBezTo>
                  <a:pt x="1156009" y="43254"/>
                  <a:pt x="1156153" y="44542"/>
                  <a:pt x="1156441" y="44737"/>
                </a:cubicBezTo>
                <a:cubicBezTo>
                  <a:pt x="1157006" y="44877"/>
                  <a:pt x="1158503" y="44946"/>
                  <a:pt x="1160934" y="44947"/>
                </a:cubicBezTo>
                <a:lnTo>
                  <a:pt x="1160934" y="26590"/>
                </a:lnTo>
                <a:close/>
                <a:moveTo>
                  <a:pt x="1146377" y="26590"/>
                </a:moveTo>
                <a:cubicBezTo>
                  <a:pt x="1146377" y="32673"/>
                  <a:pt x="1145881" y="37798"/>
                  <a:pt x="1144889" y="41965"/>
                </a:cubicBezTo>
                <a:cubicBezTo>
                  <a:pt x="1143896" y="46132"/>
                  <a:pt x="1142098" y="50055"/>
                  <a:pt x="1139494" y="53732"/>
                </a:cubicBezTo>
                <a:lnTo>
                  <a:pt x="1135578" y="51328"/>
                </a:lnTo>
                <a:lnTo>
                  <a:pt x="1135578" y="58081"/>
                </a:lnTo>
                <a:lnTo>
                  <a:pt x="1160934" y="58081"/>
                </a:lnTo>
                <a:lnTo>
                  <a:pt x="1160934" y="51104"/>
                </a:lnTo>
                <a:cubicBezTo>
                  <a:pt x="1155015" y="51104"/>
                  <a:pt x="1151541" y="50471"/>
                  <a:pt x="1150511" y="49204"/>
                </a:cubicBezTo>
                <a:cubicBezTo>
                  <a:pt x="1149482" y="47938"/>
                  <a:pt x="1149065" y="45722"/>
                  <a:pt x="1149261" y="42556"/>
                </a:cubicBezTo>
                <a:lnTo>
                  <a:pt x="1149261" y="26589"/>
                </a:lnTo>
                <a:close/>
                <a:moveTo>
                  <a:pt x="1135578" y="26590"/>
                </a:moveTo>
                <a:lnTo>
                  <a:pt x="1135577" y="46287"/>
                </a:lnTo>
                <a:lnTo>
                  <a:pt x="1138315" y="38726"/>
                </a:lnTo>
                <a:cubicBezTo>
                  <a:pt x="1138995" y="34833"/>
                  <a:pt x="1139336" y="30788"/>
                  <a:pt x="1139335" y="26589"/>
                </a:cubicBezTo>
                <a:close/>
                <a:moveTo>
                  <a:pt x="1223126" y="1172"/>
                </a:moveTo>
                <a:lnTo>
                  <a:pt x="1231041" y="1172"/>
                </a:lnTo>
                <a:cubicBezTo>
                  <a:pt x="1230846" y="4205"/>
                  <a:pt x="1230749" y="9361"/>
                  <a:pt x="1230748" y="16641"/>
                </a:cubicBezTo>
                <a:cubicBezTo>
                  <a:pt x="1237421" y="16641"/>
                  <a:pt x="1242673" y="16444"/>
                  <a:pt x="1246506" y="16051"/>
                </a:cubicBezTo>
                <a:lnTo>
                  <a:pt x="1246506" y="23673"/>
                </a:lnTo>
                <a:cubicBezTo>
                  <a:pt x="1242156" y="23478"/>
                  <a:pt x="1236903" y="23381"/>
                  <a:pt x="1230748" y="23380"/>
                </a:cubicBezTo>
                <a:lnTo>
                  <a:pt x="1230748" y="36194"/>
                </a:lnTo>
                <a:cubicBezTo>
                  <a:pt x="1236996" y="36194"/>
                  <a:pt x="1241666" y="35997"/>
                  <a:pt x="1244757" y="35603"/>
                </a:cubicBezTo>
                <a:lnTo>
                  <a:pt x="1244757" y="43226"/>
                </a:lnTo>
                <a:cubicBezTo>
                  <a:pt x="1241591" y="43030"/>
                  <a:pt x="1236922" y="42933"/>
                  <a:pt x="1230748" y="42933"/>
                </a:cubicBezTo>
                <a:lnTo>
                  <a:pt x="1230749" y="58374"/>
                </a:lnTo>
                <a:lnTo>
                  <a:pt x="1237734" y="58374"/>
                </a:lnTo>
                <a:cubicBezTo>
                  <a:pt x="1241061" y="58374"/>
                  <a:pt x="1244180" y="58177"/>
                  <a:pt x="1247092" y="57783"/>
                </a:cubicBezTo>
                <a:lnTo>
                  <a:pt x="1247092" y="65113"/>
                </a:lnTo>
                <a:cubicBezTo>
                  <a:pt x="1244124" y="64920"/>
                  <a:pt x="1241005" y="64824"/>
                  <a:pt x="1237734" y="64824"/>
                </a:cubicBezTo>
                <a:lnTo>
                  <a:pt x="1214973" y="64824"/>
                </a:lnTo>
                <a:cubicBezTo>
                  <a:pt x="1211506" y="64824"/>
                  <a:pt x="1207998" y="64920"/>
                  <a:pt x="1204448" y="65113"/>
                </a:cubicBezTo>
                <a:lnTo>
                  <a:pt x="1204448" y="57783"/>
                </a:lnTo>
                <a:cubicBezTo>
                  <a:pt x="1207914" y="58177"/>
                  <a:pt x="1211325" y="58374"/>
                  <a:pt x="1214680" y="58374"/>
                </a:cubicBezTo>
                <a:lnTo>
                  <a:pt x="1223419" y="58374"/>
                </a:lnTo>
                <a:lnTo>
                  <a:pt x="1223419" y="42933"/>
                </a:lnTo>
                <a:cubicBezTo>
                  <a:pt x="1217630" y="42933"/>
                  <a:pt x="1213057" y="43030"/>
                  <a:pt x="1209699" y="43226"/>
                </a:cubicBezTo>
                <a:lnTo>
                  <a:pt x="1209699" y="35603"/>
                </a:lnTo>
                <a:cubicBezTo>
                  <a:pt x="1213357" y="35997"/>
                  <a:pt x="1217931" y="36194"/>
                  <a:pt x="1223419" y="36194"/>
                </a:cubicBezTo>
                <a:lnTo>
                  <a:pt x="1223419" y="23381"/>
                </a:lnTo>
                <a:lnTo>
                  <a:pt x="1214764" y="23380"/>
                </a:lnTo>
                <a:cubicBezTo>
                  <a:pt x="1213719" y="27036"/>
                  <a:pt x="1212820" y="30149"/>
                  <a:pt x="1212066" y="32719"/>
                </a:cubicBezTo>
                <a:cubicBezTo>
                  <a:pt x="1209375" y="31932"/>
                  <a:pt x="1207029" y="31398"/>
                  <a:pt x="1205029" y="31120"/>
                </a:cubicBezTo>
                <a:cubicBezTo>
                  <a:pt x="1206586" y="26900"/>
                  <a:pt x="1207900" y="22494"/>
                  <a:pt x="1208973" y="17902"/>
                </a:cubicBezTo>
                <a:cubicBezTo>
                  <a:pt x="1210046" y="13310"/>
                  <a:pt x="1210697" y="9288"/>
                  <a:pt x="1210926" y="5837"/>
                </a:cubicBezTo>
                <a:cubicBezTo>
                  <a:pt x="1213810" y="6836"/>
                  <a:pt x="1216624" y="7581"/>
                  <a:pt x="1219368" y="8074"/>
                </a:cubicBezTo>
                <a:cubicBezTo>
                  <a:pt x="1218360" y="10304"/>
                  <a:pt x="1217386" y="13159"/>
                  <a:pt x="1216447" y="16641"/>
                </a:cubicBezTo>
                <a:lnTo>
                  <a:pt x="1223419" y="16641"/>
                </a:lnTo>
                <a:cubicBezTo>
                  <a:pt x="1223419" y="9690"/>
                  <a:pt x="1223321" y="4534"/>
                  <a:pt x="1223126" y="1172"/>
                </a:cubicBezTo>
                <a:close/>
                <a:moveTo>
                  <a:pt x="1055550" y="38812"/>
                </a:moveTo>
                <a:cubicBezTo>
                  <a:pt x="1059841" y="39401"/>
                  <a:pt x="1062965" y="39696"/>
                  <a:pt x="1064921" y="39696"/>
                </a:cubicBezTo>
                <a:cubicBezTo>
                  <a:pt x="1064323" y="42567"/>
                  <a:pt x="1063825" y="45435"/>
                  <a:pt x="1063428" y="48300"/>
                </a:cubicBezTo>
                <a:cubicBezTo>
                  <a:pt x="1063032" y="51165"/>
                  <a:pt x="1061874" y="54113"/>
                  <a:pt x="1059954" y="57143"/>
                </a:cubicBezTo>
                <a:cubicBezTo>
                  <a:pt x="1058035" y="60174"/>
                  <a:pt x="1054779" y="62938"/>
                  <a:pt x="1050185" y="65434"/>
                </a:cubicBezTo>
                <a:cubicBezTo>
                  <a:pt x="1045592" y="67930"/>
                  <a:pt x="1038574" y="69964"/>
                  <a:pt x="1029133" y="71536"/>
                </a:cubicBezTo>
                <a:cubicBezTo>
                  <a:pt x="1028674" y="68674"/>
                  <a:pt x="1027556" y="65962"/>
                  <a:pt x="1025780" y="63401"/>
                </a:cubicBezTo>
                <a:cubicBezTo>
                  <a:pt x="1032096" y="63172"/>
                  <a:pt x="1037230" y="62539"/>
                  <a:pt x="1041183" y="61504"/>
                </a:cubicBezTo>
                <a:cubicBezTo>
                  <a:pt x="1045137" y="60468"/>
                  <a:pt x="1048186" y="58924"/>
                  <a:pt x="1050332" y="56871"/>
                </a:cubicBezTo>
                <a:cubicBezTo>
                  <a:pt x="1052477" y="54819"/>
                  <a:pt x="1053980" y="52365"/>
                  <a:pt x="1054841" y="49509"/>
                </a:cubicBezTo>
                <a:cubicBezTo>
                  <a:pt x="1055701" y="46653"/>
                  <a:pt x="1055937" y="43088"/>
                  <a:pt x="1055550" y="38812"/>
                </a:cubicBezTo>
                <a:close/>
                <a:moveTo>
                  <a:pt x="1190439" y="1172"/>
                </a:moveTo>
                <a:lnTo>
                  <a:pt x="1198355" y="1173"/>
                </a:lnTo>
                <a:cubicBezTo>
                  <a:pt x="1198160" y="3675"/>
                  <a:pt x="1198062" y="9414"/>
                  <a:pt x="1198062" y="18390"/>
                </a:cubicBezTo>
                <a:cubicBezTo>
                  <a:pt x="1200397" y="18390"/>
                  <a:pt x="1202925" y="18193"/>
                  <a:pt x="1205648" y="17799"/>
                </a:cubicBezTo>
                <a:lnTo>
                  <a:pt x="1205648" y="25422"/>
                </a:lnTo>
                <a:cubicBezTo>
                  <a:pt x="1202681" y="25230"/>
                  <a:pt x="1200152" y="25134"/>
                  <a:pt x="1198062" y="25134"/>
                </a:cubicBezTo>
                <a:lnTo>
                  <a:pt x="1198062" y="38524"/>
                </a:lnTo>
                <a:cubicBezTo>
                  <a:pt x="1200019" y="37451"/>
                  <a:pt x="1202592" y="36186"/>
                  <a:pt x="1205783" y="34729"/>
                </a:cubicBezTo>
                <a:cubicBezTo>
                  <a:pt x="1206083" y="36781"/>
                  <a:pt x="1206427" y="39018"/>
                  <a:pt x="1206815" y="41440"/>
                </a:cubicBezTo>
                <a:cubicBezTo>
                  <a:pt x="1204579" y="42361"/>
                  <a:pt x="1201662" y="43632"/>
                  <a:pt x="1198062" y="45254"/>
                </a:cubicBezTo>
                <a:lnTo>
                  <a:pt x="1198062" y="59550"/>
                </a:lnTo>
                <a:cubicBezTo>
                  <a:pt x="1198062" y="63017"/>
                  <a:pt x="1198160" y="66817"/>
                  <a:pt x="1198355" y="70950"/>
                </a:cubicBezTo>
                <a:lnTo>
                  <a:pt x="1190440" y="70950"/>
                </a:lnTo>
                <a:cubicBezTo>
                  <a:pt x="1190635" y="66658"/>
                  <a:pt x="1190732" y="62859"/>
                  <a:pt x="1190732" y="59550"/>
                </a:cubicBezTo>
                <a:lnTo>
                  <a:pt x="1190732" y="47895"/>
                </a:lnTo>
                <a:cubicBezTo>
                  <a:pt x="1186860" y="50292"/>
                  <a:pt x="1183372" y="52238"/>
                  <a:pt x="1180268" y="53732"/>
                </a:cubicBezTo>
                <a:cubicBezTo>
                  <a:pt x="1179505" y="51245"/>
                  <a:pt x="1178420" y="48691"/>
                  <a:pt x="1177012" y="46067"/>
                </a:cubicBezTo>
                <a:cubicBezTo>
                  <a:pt x="1180287" y="45357"/>
                  <a:pt x="1184860" y="43719"/>
                  <a:pt x="1190732" y="41151"/>
                </a:cubicBezTo>
                <a:lnTo>
                  <a:pt x="1190733" y="25134"/>
                </a:lnTo>
                <a:lnTo>
                  <a:pt x="1185979" y="25134"/>
                </a:lnTo>
                <a:cubicBezTo>
                  <a:pt x="1185458" y="28957"/>
                  <a:pt x="1184723" y="32361"/>
                  <a:pt x="1183775" y="35347"/>
                </a:cubicBezTo>
                <a:cubicBezTo>
                  <a:pt x="1181161" y="34956"/>
                  <a:pt x="1178615" y="34631"/>
                  <a:pt x="1176138" y="34370"/>
                </a:cubicBezTo>
                <a:cubicBezTo>
                  <a:pt x="1177115" y="30665"/>
                  <a:pt x="1177847" y="26907"/>
                  <a:pt x="1178336" y="23094"/>
                </a:cubicBezTo>
                <a:cubicBezTo>
                  <a:pt x="1178824" y="19282"/>
                  <a:pt x="1179277" y="14793"/>
                  <a:pt x="1179696" y="9628"/>
                </a:cubicBezTo>
                <a:cubicBezTo>
                  <a:pt x="1182313" y="10229"/>
                  <a:pt x="1185126" y="10654"/>
                  <a:pt x="1188137" y="10902"/>
                </a:cubicBezTo>
                <a:cubicBezTo>
                  <a:pt x="1187536" y="12747"/>
                  <a:pt x="1187050" y="15243"/>
                  <a:pt x="1186682" y="18390"/>
                </a:cubicBezTo>
                <a:lnTo>
                  <a:pt x="1190732" y="18390"/>
                </a:lnTo>
                <a:cubicBezTo>
                  <a:pt x="1190732" y="9699"/>
                  <a:pt x="1190635" y="3960"/>
                  <a:pt x="1190439" y="1172"/>
                </a:cubicBezTo>
                <a:close/>
                <a:moveTo>
                  <a:pt x="1146377" y="12000"/>
                </a:moveTo>
                <a:lnTo>
                  <a:pt x="1146377" y="20725"/>
                </a:lnTo>
                <a:lnTo>
                  <a:pt x="1149261" y="20725"/>
                </a:lnTo>
                <a:lnTo>
                  <a:pt x="1149261" y="12000"/>
                </a:lnTo>
                <a:close/>
                <a:moveTo>
                  <a:pt x="1127081" y="5251"/>
                </a:moveTo>
                <a:cubicBezTo>
                  <a:pt x="1129781" y="5645"/>
                  <a:pt x="1132316" y="5842"/>
                  <a:pt x="1134685" y="5842"/>
                </a:cubicBezTo>
                <a:lnTo>
                  <a:pt x="1162995" y="5842"/>
                </a:lnTo>
                <a:cubicBezTo>
                  <a:pt x="1165370" y="5842"/>
                  <a:pt x="1168196" y="5645"/>
                  <a:pt x="1171473" y="5251"/>
                </a:cubicBezTo>
                <a:lnTo>
                  <a:pt x="1171473" y="12293"/>
                </a:lnTo>
                <a:cubicBezTo>
                  <a:pt x="1167913" y="12097"/>
                  <a:pt x="1165185" y="12000"/>
                  <a:pt x="1163288" y="12000"/>
                </a:cubicBezTo>
                <a:lnTo>
                  <a:pt x="1156009" y="12000"/>
                </a:lnTo>
                <a:lnTo>
                  <a:pt x="1156009" y="20725"/>
                </a:lnTo>
                <a:lnTo>
                  <a:pt x="1168264" y="20725"/>
                </a:lnTo>
                <a:cubicBezTo>
                  <a:pt x="1168069" y="25571"/>
                  <a:pt x="1167971" y="30245"/>
                  <a:pt x="1167971" y="34747"/>
                </a:cubicBezTo>
                <a:lnTo>
                  <a:pt x="1167971" y="57802"/>
                </a:lnTo>
                <a:cubicBezTo>
                  <a:pt x="1167971" y="62195"/>
                  <a:pt x="1168069" y="66093"/>
                  <a:pt x="1168264" y="69494"/>
                </a:cubicBezTo>
                <a:lnTo>
                  <a:pt x="1160934" y="69494"/>
                </a:lnTo>
                <a:lnTo>
                  <a:pt x="1160934" y="63945"/>
                </a:lnTo>
                <a:lnTo>
                  <a:pt x="1135578" y="63945"/>
                </a:lnTo>
                <a:lnTo>
                  <a:pt x="1135577" y="69782"/>
                </a:lnTo>
                <a:lnTo>
                  <a:pt x="1128248" y="69782"/>
                </a:lnTo>
                <a:cubicBezTo>
                  <a:pt x="1128443" y="66024"/>
                  <a:pt x="1128541" y="61544"/>
                  <a:pt x="1128541" y="56341"/>
                </a:cubicBezTo>
                <a:lnTo>
                  <a:pt x="1128541" y="32413"/>
                </a:lnTo>
                <a:cubicBezTo>
                  <a:pt x="1128541" y="28177"/>
                  <a:pt x="1128443" y="24281"/>
                  <a:pt x="1128248" y="20725"/>
                </a:cubicBezTo>
                <a:lnTo>
                  <a:pt x="1139629" y="20725"/>
                </a:lnTo>
                <a:lnTo>
                  <a:pt x="1139629" y="12000"/>
                </a:lnTo>
                <a:lnTo>
                  <a:pt x="1135271" y="12000"/>
                </a:lnTo>
                <a:cubicBezTo>
                  <a:pt x="1132787" y="12000"/>
                  <a:pt x="1130057" y="12097"/>
                  <a:pt x="1127081" y="12293"/>
                </a:cubicBezTo>
                <a:close/>
                <a:moveTo>
                  <a:pt x="1033077" y="29771"/>
                </a:moveTo>
                <a:lnTo>
                  <a:pt x="1086813" y="29771"/>
                </a:lnTo>
                <a:cubicBezTo>
                  <a:pt x="1086423" y="31597"/>
                  <a:pt x="1086227" y="34519"/>
                  <a:pt x="1086227" y="38538"/>
                </a:cubicBezTo>
                <a:lnTo>
                  <a:pt x="1086227" y="46421"/>
                </a:lnTo>
                <a:cubicBezTo>
                  <a:pt x="1086227" y="48942"/>
                  <a:pt x="1086422" y="51670"/>
                  <a:pt x="1086813" y="54606"/>
                </a:cubicBezTo>
                <a:lnTo>
                  <a:pt x="1078023" y="54606"/>
                </a:lnTo>
                <a:lnTo>
                  <a:pt x="1078023" y="35929"/>
                </a:lnTo>
                <a:lnTo>
                  <a:pt x="1041574" y="35928"/>
                </a:lnTo>
                <a:lnTo>
                  <a:pt x="1041574" y="55192"/>
                </a:lnTo>
                <a:lnTo>
                  <a:pt x="1033077" y="55192"/>
                </a:lnTo>
                <a:cubicBezTo>
                  <a:pt x="1033077" y="52427"/>
                  <a:pt x="1033174" y="49971"/>
                  <a:pt x="1033370" y="47825"/>
                </a:cubicBezTo>
                <a:lnTo>
                  <a:pt x="1033370" y="38900"/>
                </a:lnTo>
                <a:cubicBezTo>
                  <a:pt x="1033174" y="36175"/>
                  <a:pt x="1033077" y="33132"/>
                  <a:pt x="1033077" y="29771"/>
                </a:cubicBezTo>
                <a:close/>
                <a:moveTo>
                  <a:pt x="1113653" y="1172"/>
                </a:moveTo>
                <a:lnTo>
                  <a:pt x="1121569" y="1172"/>
                </a:lnTo>
                <a:cubicBezTo>
                  <a:pt x="1121374" y="3867"/>
                  <a:pt x="1121276" y="6983"/>
                  <a:pt x="1121276" y="10521"/>
                </a:cubicBezTo>
                <a:lnTo>
                  <a:pt x="1121276" y="19557"/>
                </a:lnTo>
                <a:cubicBezTo>
                  <a:pt x="1122380" y="19557"/>
                  <a:pt x="1124521" y="19264"/>
                  <a:pt x="1127699" y="18678"/>
                </a:cubicBezTo>
                <a:lnTo>
                  <a:pt x="1127699" y="25422"/>
                </a:lnTo>
                <a:cubicBezTo>
                  <a:pt x="1124732" y="25230"/>
                  <a:pt x="1122591" y="25134"/>
                  <a:pt x="1121276" y="25134"/>
                </a:cubicBezTo>
                <a:lnTo>
                  <a:pt x="1121276" y="35310"/>
                </a:lnTo>
                <a:cubicBezTo>
                  <a:pt x="1121791" y="34969"/>
                  <a:pt x="1123737" y="34288"/>
                  <a:pt x="1127113" y="33268"/>
                </a:cubicBezTo>
                <a:cubicBezTo>
                  <a:pt x="1126914" y="35631"/>
                  <a:pt x="1126915" y="38114"/>
                  <a:pt x="1127113" y="40719"/>
                </a:cubicBezTo>
                <a:cubicBezTo>
                  <a:pt x="1124756" y="41199"/>
                  <a:pt x="1122811" y="41747"/>
                  <a:pt x="1121276" y="42361"/>
                </a:cubicBezTo>
                <a:lnTo>
                  <a:pt x="1121276" y="60136"/>
                </a:lnTo>
                <a:cubicBezTo>
                  <a:pt x="1121276" y="63398"/>
                  <a:pt x="1121374" y="67003"/>
                  <a:pt x="1121569" y="70949"/>
                </a:cubicBezTo>
                <a:lnTo>
                  <a:pt x="1113653" y="70950"/>
                </a:lnTo>
                <a:cubicBezTo>
                  <a:pt x="1113849" y="66854"/>
                  <a:pt x="1113946" y="63249"/>
                  <a:pt x="1113946" y="60136"/>
                </a:cubicBezTo>
                <a:lnTo>
                  <a:pt x="1113946" y="44393"/>
                </a:lnTo>
                <a:cubicBezTo>
                  <a:pt x="1110142" y="46083"/>
                  <a:pt x="1106879" y="47639"/>
                  <a:pt x="1104156" y="49063"/>
                </a:cubicBezTo>
                <a:cubicBezTo>
                  <a:pt x="1103127" y="46545"/>
                  <a:pt x="1102110" y="43961"/>
                  <a:pt x="1101105" y="41310"/>
                </a:cubicBezTo>
                <a:cubicBezTo>
                  <a:pt x="1104429" y="40838"/>
                  <a:pt x="1108709" y="39610"/>
                  <a:pt x="1113946" y="37626"/>
                </a:cubicBezTo>
                <a:lnTo>
                  <a:pt x="1113946" y="25134"/>
                </a:lnTo>
                <a:lnTo>
                  <a:pt x="1109407" y="25134"/>
                </a:lnTo>
                <a:cubicBezTo>
                  <a:pt x="1109330" y="25456"/>
                  <a:pt x="1109144" y="26686"/>
                  <a:pt x="1108851" y="28822"/>
                </a:cubicBezTo>
                <a:cubicBezTo>
                  <a:pt x="1108558" y="30958"/>
                  <a:pt x="1108021" y="33133"/>
                  <a:pt x="1107240" y="35347"/>
                </a:cubicBezTo>
                <a:cubicBezTo>
                  <a:pt x="1104623" y="34761"/>
                  <a:pt x="1102286" y="34330"/>
                  <a:pt x="1100231" y="34054"/>
                </a:cubicBezTo>
                <a:cubicBezTo>
                  <a:pt x="1101787" y="27856"/>
                  <a:pt x="1102760" y="23003"/>
                  <a:pt x="1103149" y="19495"/>
                </a:cubicBezTo>
                <a:cubicBezTo>
                  <a:pt x="1103538" y="15986"/>
                  <a:pt x="1103733" y="12795"/>
                  <a:pt x="1103733" y="9921"/>
                </a:cubicBezTo>
                <a:cubicBezTo>
                  <a:pt x="1106545" y="10519"/>
                  <a:pt x="1109378" y="10944"/>
                  <a:pt x="1112230" y="11195"/>
                </a:cubicBezTo>
                <a:cubicBezTo>
                  <a:pt x="1111433" y="13431"/>
                  <a:pt x="1110753" y="16218"/>
                  <a:pt x="1110188" y="19557"/>
                </a:cubicBezTo>
                <a:lnTo>
                  <a:pt x="1113946" y="19557"/>
                </a:lnTo>
                <a:lnTo>
                  <a:pt x="1113946" y="10521"/>
                </a:lnTo>
                <a:cubicBezTo>
                  <a:pt x="1113946" y="7262"/>
                  <a:pt x="1113849" y="4146"/>
                  <a:pt x="1113653" y="1172"/>
                </a:cubicBezTo>
                <a:close/>
                <a:moveTo>
                  <a:pt x="1043909" y="10539"/>
                </a:moveTo>
                <a:lnTo>
                  <a:pt x="1043909" y="18976"/>
                </a:lnTo>
                <a:lnTo>
                  <a:pt x="1075977" y="18976"/>
                </a:lnTo>
                <a:lnTo>
                  <a:pt x="1075976" y="10539"/>
                </a:lnTo>
                <a:close/>
                <a:moveTo>
                  <a:pt x="1035998" y="4089"/>
                </a:moveTo>
                <a:lnTo>
                  <a:pt x="1084185" y="4088"/>
                </a:lnTo>
                <a:cubicBezTo>
                  <a:pt x="1083990" y="6935"/>
                  <a:pt x="1083892" y="9663"/>
                  <a:pt x="1083892" y="12274"/>
                </a:cubicBezTo>
                <a:lnTo>
                  <a:pt x="1083892" y="17237"/>
                </a:lnTo>
                <a:cubicBezTo>
                  <a:pt x="1083892" y="19652"/>
                  <a:pt x="1083990" y="22284"/>
                  <a:pt x="1084185" y="25134"/>
                </a:cubicBezTo>
                <a:lnTo>
                  <a:pt x="1035998" y="25134"/>
                </a:lnTo>
                <a:cubicBezTo>
                  <a:pt x="1036190" y="22167"/>
                  <a:pt x="1036286" y="19534"/>
                  <a:pt x="1036286" y="17237"/>
                </a:cubicBezTo>
                <a:lnTo>
                  <a:pt x="1036286" y="12274"/>
                </a:lnTo>
                <a:cubicBezTo>
                  <a:pt x="1036286" y="9790"/>
                  <a:pt x="1036190" y="7062"/>
                  <a:pt x="1035998" y="4089"/>
                </a:cubicBezTo>
                <a:close/>
                <a:moveTo>
                  <a:pt x="988103" y="1749"/>
                </a:moveTo>
                <a:cubicBezTo>
                  <a:pt x="992006" y="2338"/>
                  <a:pt x="995034" y="2633"/>
                  <a:pt x="997186" y="2633"/>
                </a:cubicBezTo>
                <a:cubicBezTo>
                  <a:pt x="996786" y="5662"/>
                  <a:pt x="996539" y="8609"/>
                  <a:pt x="996444" y="11474"/>
                </a:cubicBezTo>
                <a:cubicBezTo>
                  <a:pt x="996350" y="14339"/>
                  <a:pt x="996495" y="18094"/>
                  <a:pt x="996881" y="22739"/>
                </a:cubicBezTo>
                <a:cubicBezTo>
                  <a:pt x="997267" y="27383"/>
                  <a:pt x="998428" y="32172"/>
                  <a:pt x="1000362" y="37105"/>
                </a:cubicBezTo>
                <a:cubicBezTo>
                  <a:pt x="1002297" y="42038"/>
                  <a:pt x="1004372" y="46287"/>
                  <a:pt x="1006588" y="49851"/>
                </a:cubicBezTo>
                <a:cubicBezTo>
                  <a:pt x="1008803" y="53415"/>
                  <a:pt x="1010922" y="56256"/>
                  <a:pt x="1012943" y="58374"/>
                </a:cubicBezTo>
                <a:cubicBezTo>
                  <a:pt x="1014965" y="60491"/>
                  <a:pt x="1017008" y="62373"/>
                  <a:pt x="1019073" y="64020"/>
                </a:cubicBezTo>
                <a:cubicBezTo>
                  <a:pt x="1016977" y="65927"/>
                  <a:pt x="1015180" y="67847"/>
                  <a:pt x="1013683" y="69782"/>
                </a:cubicBezTo>
                <a:cubicBezTo>
                  <a:pt x="1009798" y="66657"/>
                  <a:pt x="1006033" y="62386"/>
                  <a:pt x="1002388" y="56969"/>
                </a:cubicBezTo>
                <a:cubicBezTo>
                  <a:pt x="998743" y="51552"/>
                  <a:pt x="995794" y="44345"/>
                  <a:pt x="993540" y="35347"/>
                </a:cubicBezTo>
                <a:cubicBezTo>
                  <a:pt x="992622" y="41579"/>
                  <a:pt x="991422" y="46326"/>
                  <a:pt x="989940" y="49588"/>
                </a:cubicBezTo>
                <a:cubicBezTo>
                  <a:pt x="988458" y="52850"/>
                  <a:pt x="986391" y="56348"/>
                  <a:pt x="983740" y="60083"/>
                </a:cubicBezTo>
                <a:cubicBezTo>
                  <a:pt x="981089" y="63817"/>
                  <a:pt x="977610" y="67344"/>
                  <a:pt x="973304" y="70661"/>
                </a:cubicBezTo>
                <a:cubicBezTo>
                  <a:pt x="971865" y="68575"/>
                  <a:pt x="969989" y="66782"/>
                  <a:pt x="967676" y="65285"/>
                </a:cubicBezTo>
                <a:cubicBezTo>
                  <a:pt x="972640" y="61831"/>
                  <a:pt x="976511" y="58091"/>
                  <a:pt x="979289" y="54065"/>
                </a:cubicBezTo>
                <a:cubicBezTo>
                  <a:pt x="982067" y="50038"/>
                  <a:pt x="984134" y="45703"/>
                  <a:pt x="985489" y="41058"/>
                </a:cubicBezTo>
                <a:cubicBezTo>
                  <a:pt x="986844" y="36414"/>
                  <a:pt x="987716" y="31857"/>
                  <a:pt x="988105" y="27390"/>
                </a:cubicBezTo>
                <a:cubicBezTo>
                  <a:pt x="988494" y="22922"/>
                  <a:pt x="988689" y="18855"/>
                  <a:pt x="988689" y="15190"/>
                </a:cubicBezTo>
                <a:cubicBezTo>
                  <a:pt x="988689" y="11355"/>
                  <a:pt x="988494" y="6874"/>
                  <a:pt x="988103" y="1749"/>
                </a:cubicBezTo>
                <a:close/>
                <a:moveTo>
                  <a:pt x="926497" y="12842"/>
                </a:moveTo>
                <a:cubicBezTo>
                  <a:pt x="928919" y="14054"/>
                  <a:pt x="931751" y="15032"/>
                  <a:pt x="934994" y="15776"/>
                </a:cubicBezTo>
                <a:cubicBezTo>
                  <a:pt x="933342" y="17875"/>
                  <a:pt x="931736" y="21019"/>
                  <a:pt x="930176" y="25208"/>
                </a:cubicBezTo>
                <a:cubicBezTo>
                  <a:pt x="928616" y="29397"/>
                  <a:pt x="927034" y="33068"/>
                  <a:pt x="925428" y="36221"/>
                </a:cubicBezTo>
                <a:cubicBezTo>
                  <a:pt x="923183" y="35022"/>
                  <a:pt x="920718" y="34048"/>
                  <a:pt x="918033" y="33301"/>
                </a:cubicBezTo>
                <a:cubicBezTo>
                  <a:pt x="920005" y="29673"/>
                  <a:pt x="921667" y="26166"/>
                  <a:pt x="923021" y="22780"/>
                </a:cubicBezTo>
                <a:cubicBezTo>
                  <a:pt x="924374" y="19395"/>
                  <a:pt x="925533" y="16082"/>
                  <a:pt x="926497" y="12842"/>
                </a:cubicBezTo>
                <a:close/>
                <a:moveTo>
                  <a:pt x="951626" y="5256"/>
                </a:moveTo>
                <a:lnTo>
                  <a:pt x="979094" y="5256"/>
                </a:lnTo>
                <a:cubicBezTo>
                  <a:pt x="977330" y="11618"/>
                  <a:pt x="975931" y="16298"/>
                  <a:pt x="974897" y="19295"/>
                </a:cubicBezTo>
                <a:cubicBezTo>
                  <a:pt x="973863" y="22291"/>
                  <a:pt x="972732" y="25394"/>
                  <a:pt x="971504" y="28603"/>
                </a:cubicBezTo>
                <a:cubicBezTo>
                  <a:pt x="974393" y="32591"/>
                  <a:pt x="976331" y="35915"/>
                  <a:pt x="977317" y="38575"/>
                </a:cubicBezTo>
                <a:cubicBezTo>
                  <a:pt x="978303" y="41235"/>
                  <a:pt x="978694" y="43848"/>
                  <a:pt x="978489" y="46414"/>
                </a:cubicBezTo>
                <a:cubicBezTo>
                  <a:pt x="978285" y="48980"/>
                  <a:pt x="977337" y="51319"/>
                  <a:pt x="975645" y="53432"/>
                </a:cubicBezTo>
                <a:cubicBezTo>
                  <a:pt x="973954" y="55545"/>
                  <a:pt x="969809" y="57104"/>
                  <a:pt x="963211" y="58108"/>
                </a:cubicBezTo>
                <a:cubicBezTo>
                  <a:pt x="962514" y="55194"/>
                  <a:pt x="961570" y="52461"/>
                  <a:pt x="960379" y="49909"/>
                </a:cubicBezTo>
                <a:cubicBezTo>
                  <a:pt x="964348" y="49909"/>
                  <a:pt x="967000" y="49659"/>
                  <a:pt x="968336" y="49158"/>
                </a:cubicBezTo>
                <a:cubicBezTo>
                  <a:pt x="969673" y="48657"/>
                  <a:pt x="970481" y="47471"/>
                  <a:pt x="970760" y="45600"/>
                </a:cubicBezTo>
                <a:cubicBezTo>
                  <a:pt x="971039" y="43729"/>
                  <a:pt x="970462" y="41372"/>
                  <a:pt x="969030" y="38528"/>
                </a:cubicBezTo>
                <a:cubicBezTo>
                  <a:pt x="967597" y="35685"/>
                  <a:pt x="965783" y="32516"/>
                  <a:pt x="963588" y="29022"/>
                </a:cubicBezTo>
                <a:cubicBezTo>
                  <a:pt x="965160" y="25745"/>
                  <a:pt x="967203" y="19973"/>
                  <a:pt x="969718" y="11707"/>
                </a:cubicBezTo>
                <a:lnTo>
                  <a:pt x="959249" y="11707"/>
                </a:lnTo>
                <a:lnTo>
                  <a:pt x="959249" y="70661"/>
                </a:lnTo>
                <a:lnTo>
                  <a:pt x="951626" y="70661"/>
                </a:lnTo>
                <a:cubicBezTo>
                  <a:pt x="951818" y="65589"/>
                  <a:pt x="951914" y="61204"/>
                  <a:pt x="951914" y="57508"/>
                </a:cubicBezTo>
                <a:lnTo>
                  <a:pt x="951914" y="19571"/>
                </a:lnTo>
                <a:cubicBezTo>
                  <a:pt x="951914" y="15708"/>
                  <a:pt x="951818" y="10936"/>
                  <a:pt x="951626" y="5256"/>
                </a:cubicBezTo>
                <a:close/>
                <a:moveTo>
                  <a:pt x="884337" y="14009"/>
                </a:moveTo>
                <a:cubicBezTo>
                  <a:pt x="886743" y="14809"/>
                  <a:pt x="889523" y="15457"/>
                  <a:pt x="892676" y="15953"/>
                </a:cubicBezTo>
                <a:cubicBezTo>
                  <a:pt x="891659" y="17847"/>
                  <a:pt x="890672" y="20760"/>
                  <a:pt x="889714" y="24690"/>
                </a:cubicBezTo>
                <a:cubicBezTo>
                  <a:pt x="888755" y="28620"/>
                  <a:pt x="887490" y="32755"/>
                  <a:pt x="885918" y="37096"/>
                </a:cubicBezTo>
                <a:cubicBezTo>
                  <a:pt x="883475" y="36510"/>
                  <a:pt x="880852" y="35959"/>
                  <a:pt x="878049" y="35445"/>
                </a:cubicBezTo>
                <a:cubicBezTo>
                  <a:pt x="879041" y="33138"/>
                  <a:pt x="880118" y="30196"/>
                  <a:pt x="881279" y="26617"/>
                </a:cubicBezTo>
                <a:cubicBezTo>
                  <a:pt x="882440" y="23039"/>
                  <a:pt x="883460" y="18837"/>
                  <a:pt x="884337" y="14009"/>
                </a:cubicBezTo>
                <a:close/>
                <a:moveTo>
                  <a:pt x="849814" y="18092"/>
                </a:moveTo>
                <a:cubicBezTo>
                  <a:pt x="858241" y="28613"/>
                  <a:pt x="863765" y="35939"/>
                  <a:pt x="866385" y="40073"/>
                </a:cubicBezTo>
                <a:cubicBezTo>
                  <a:pt x="864010" y="41480"/>
                  <a:pt x="861799" y="43018"/>
                  <a:pt x="859753" y="44686"/>
                </a:cubicBezTo>
                <a:cubicBezTo>
                  <a:pt x="856255" y="39164"/>
                  <a:pt x="850962" y="31953"/>
                  <a:pt x="843874" y="23055"/>
                </a:cubicBezTo>
                <a:cubicBezTo>
                  <a:pt x="845936" y="21477"/>
                  <a:pt x="847916" y="19823"/>
                  <a:pt x="849814" y="18092"/>
                </a:cubicBezTo>
                <a:close/>
                <a:moveTo>
                  <a:pt x="903150" y="289"/>
                </a:moveTo>
                <a:cubicBezTo>
                  <a:pt x="905981" y="887"/>
                  <a:pt x="908911" y="1307"/>
                  <a:pt x="911940" y="1549"/>
                </a:cubicBezTo>
                <a:cubicBezTo>
                  <a:pt x="911149" y="4901"/>
                  <a:pt x="910706" y="8060"/>
                  <a:pt x="910610" y="11025"/>
                </a:cubicBezTo>
                <a:cubicBezTo>
                  <a:pt x="910514" y="13991"/>
                  <a:pt x="910515" y="17751"/>
                  <a:pt x="910612" y="22306"/>
                </a:cubicBezTo>
                <a:cubicBezTo>
                  <a:pt x="910710" y="26861"/>
                  <a:pt x="911624" y="31446"/>
                  <a:pt x="913354" y="36061"/>
                </a:cubicBezTo>
                <a:cubicBezTo>
                  <a:pt x="915084" y="40676"/>
                  <a:pt x="917292" y="44519"/>
                  <a:pt x="919979" y="47590"/>
                </a:cubicBezTo>
                <a:cubicBezTo>
                  <a:pt x="922666" y="50662"/>
                  <a:pt x="925763" y="53288"/>
                  <a:pt x="929272" y="55469"/>
                </a:cubicBezTo>
                <a:cubicBezTo>
                  <a:pt x="932780" y="57650"/>
                  <a:pt x="937411" y="59518"/>
                  <a:pt x="943166" y="61071"/>
                </a:cubicBezTo>
                <a:cubicBezTo>
                  <a:pt x="940531" y="63924"/>
                  <a:pt x="938628" y="66536"/>
                  <a:pt x="937459" y="68908"/>
                </a:cubicBezTo>
                <a:cubicBezTo>
                  <a:pt x="932598" y="66902"/>
                  <a:pt x="928731" y="64957"/>
                  <a:pt x="925860" y="63073"/>
                </a:cubicBezTo>
                <a:cubicBezTo>
                  <a:pt x="922989" y="61190"/>
                  <a:pt x="920367" y="59112"/>
                  <a:pt x="917993" y="56839"/>
                </a:cubicBezTo>
                <a:cubicBezTo>
                  <a:pt x="915620" y="54566"/>
                  <a:pt x="913390" y="51839"/>
                  <a:pt x="911305" y="48658"/>
                </a:cubicBezTo>
                <a:cubicBezTo>
                  <a:pt x="909220" y="45477"/>
                  <a:pt x="907807" y="41623"/>
                  <a:pt x="907066" y="37096"/>
                </a:cubicBezTo>
                <a:cubicBezTo>
                  <a:pt x="906579" y="41207"/>
                  <a:pt x="905446" y="44795"/>
                  <a:pt x="903666" y="47858"/>
                </a:cubicBezTo>
                <a:cubicBezTo>
                  <a:pt x="901886" y="50921"/>
                  <a:pt x="899952" y="53745"/>
                  <a:pt x="897864" y="56329"/>
                </a:cubicBezTo>
                <a:cubicBezTo>
                  <a:pt x="895776" y="58914"/>
                  <a:pt x="893135" y="61354"/>
                  <a:pt x="889941" y="63650"/>
                </a:cubicBezTo>
                <a:cubicBezTo>
                  <a:pt x="886748" y="65946"/>
                  <a:pt x="883092" y="68379"/>
                  <a:pt x="878975" y="70950"/>
                </a:cubicBezTo>
                <a:cubicBezTo>
                  <a:pt x="877362" y="68665"/>
                  <a:pt x="875108" y="66525"/>
                  <a:pt x="872212" y="64531"/>
                </a:cubicBezTo>
                <a:cubicBezTo>
                  <a:pt x="878829" y="61691"/>
                  <a:pt x="884387" y="58308"/>
                  <a:pt x="888888" y="54383"/>
                </a:cubicBezTo>
                <a:cubicBezTo>
                  <a:pt x="893389" y="50458"/>
                  <a:pt x="896598" y="45951"/>
                  <a:pt x="898518" y="40863"/>
                </a:cubicBezTo>
                <a:cubicBezTo>
                  <a:pt x="900437" y="35775"/>
                  <a:pt x="901738" y="29876"/>
                  <a:pt x="902420" y="23166"/>
                </a:cubicBezTo>
                <a:cubicBezTo>
                  <a:pt x="903102" y="16457"/>
                  <a:pt x="903345" y="8831"/>
                  <a:pt x="903150" y="289"/>
                </a:cubicBezTo>
                <a:close/>
                <a:moveTo>
                  <a:pt x="771595" y="24515"/>
                </a:moveTo>
                <a:cubicBezTo>
                  <a:pt x="775455" y="25529"/>
                  <a:pt x="778635" y="26287"/>
                  <a:pt x="781134" y="26789"/>
                </a:cubicBezTo>
                <a:cubicBezTo>
                  <a:pt x="780300" y="28467"/>
                  <a:pt x="779216" y="31686"/>
                  <a:pt x="777883" y="36447"/>
                </a:cubicBezTo>
                <a:cubicBezTo>
                  <a:pt x="776550" y="41208"/>
                  <a:pt x="774618" y="48517"/>
                  <a:pt x="772088" y="58374"/>
                </a:cubicBezTo>
                <a:lnTo>
                  <a:pt x="781120" y="58374"/>
                </a:lnTo>
                <a:cubicBezTo>
                  <a:pt x="784766" y="58373"/>
                  <a:pt x="787592" y="58177"/>
                  <a:pt x="789599" y="57783"/>
                </a:cubicBezTo>
                <a:lnTo>
                  <a:pt x="789599" y="65406"/>
                </a:lnTo>
                <a:cubicBezTo>
                  <a:pt x="787168" y="65210"/>
                  <a:pt x="784342" y="65113"/>
                  <a:pt x="781120" y="65113"/>
                </a:cubicBezTo>
                <a:lnTo>
                  <a:pt x="751350" y="65113"/>
                </a:lnTo>
                <a:cubicBezTo>
                  <a:pt x="746550" y="65113"/>
                  <a:pt x="742946" y="65210"/>
                  <a:pt x="740537" y="65406"/>
                </a:cubicBezTo>
                <a:lnTo>
                  <a:pt x="740537" y="57783"/>
                </a:lnTo>
                <a:cubicBezTo>
                  <a:pt x="742880" y="58177"/>
                  <a:pt x="746291" y="58374"/>
                  <a:pt x="750768" y="58374"/>
                </a:cubicBezTo>
                <a:lnTo>
                  <a:pt x="764326" y="58374"/>
                </a:lnTo>
                <a:cubicBezTo>
                  <a:pt x="766754" y="50173"/>
                  <a:pt x="769177" y="38886"/>
                  <a:pt x="771595" y="24515"/>
                </a:cubicBezTo>
                <a:close/>
                <a:moveTo>
                  <a:pt x="753652" y="25971"/>
                </a:moveTo>
                <a:cubicBezTo>
                  <a:pt x="757370" y="36432"/>
                  <a:pt x="760208" y="45977"/>
                  <a:pt x="762168" y="54606"/>
                </a:cubicBezTo>
                <a:cubicBezTo>
                  <a:pt x="759368" y="55571"/>
                  <a:pt x="756905" y="56349"/>
                  <a:pt x="754778" y="56941"/>
                </a:cubicBezTo>
                <a:cubicBezTo>
                  <a:pt x="753667" y="52048"/>
                  <a:pt x="752478" y="47453"/>
                  <a:pt x="751208" y="43156"/>
                </a:cubicBezTo>
                <a:cubicBezTo>
                  <a:pt x="749938" y="38858"/>
                  <a:pt x="748327" y="33980"/>
                  <a:pt x="746373" y="28520"/>
                </a:cubicBezTo>
                <a:cubicBezTo>
                  <a:pt x="748643" y="28036"/>
                  <a:pt x="751069" y="27186"/>
                  <a:pt x="753652" y="25971"/>
                </a:cubicBezTo>
                <a:close/>
                <a:moveTo>
                  <a:pt x="834535" y="1172"/>
                </a:moveTo>
                <a:lnTo>
                  <a:pt x="842744" y="1172"/>
                </a:lnTo>
                <a:cubicBezTo>
                  <a:pt x="842549" y="4772"/>
                  <a:pt x="842451" y="8278"/>
                  <a:pt x="842451" y="11688"/>
                </a:cubicBezTo>
                <a:lnTo>
                  <a:pt x="842451" y="58383"/>
                </a:lnTo>
                <a:cubicBezTo>
                  <a:pt x="842451" y="62442"/>
                  <a:pt x="842549" y="66631"/>
                  <a:pt x="842744" y="70950"/>
                </a:cubicBezTo>
                <a:lnTo>
                  <a:pt x="834535" y="70950"/>
                </a:lnTo>
                <a:cubicBezTo>
                  <a:pt x="834731" y="65880"/>
                  <a:pt x="834829" y="61691"/>
                  <a:pt x="834828" y="58383"/>
                </a:cubicBezTo>
                <a:lnTo>
                  <a:pt x="834828" y="11688"/>
                </a:lnTo>
                <a:cubicBezTo>
                  <a:pt x="834829" y="8420"/>
                  <a:pt x="834731" y="4915"/>
                  <a:pt x="834535" y="1172"/>
                </a:cubicBezTo>
                <a:close/>
                <a:moveTo>
                  <a:pt x="809732" y="1172"/>
                </a:moveTo>
                <a:lnTo>
                  <a:pt x="817643" y="1172"/>
                </a:lnTo>
                <a:cubicBezTo>
                  <a:pt x="817451" y="4583"/>
                  <a:pt x="817355" y="10420"/>
                  <a:pt x="817355" y="18683"/>
                </a:cubicBezTo>
                <a:cubicBezTo>
                  <a:pt x="821476" y="18683"/>
                  <a:pt x="825269" y="18486"/>
                  <a:pt x="828736" y="18092"/>
                </a:cubicBezTo>
                <a:lnTo>
                  <a:pt x="828736" y="25134"/>
                </a:lnTo>
                <a:cubicBezTo>
                  <a:pt x="825372" y="24939"/>
                  <a:pt x="821578" y="24841"/>
                  <a:pt x="817355" y="24841"/>
                </a:cubicBezTo>
                <a:lnTo>
                  <a:pt x="817355" y="33561"/>
                </a:lnTo>
                <a:cubicBezTo>
                  <a:pt x="819029" y="32628"/>
                  <a:pt x="821753" y="31363"/>
                  <a:pt x="825527" y="29766"/>
                </a:cubicBezTo>
                <a:cubicBezTo>
                  <a:pt x="825527" y="32327"/>
                  <a:pt x="825721" y="34763"/>
                  <a:pt x="826108" y="37073"/>
                </a:cubicBezTo>
                <a:cubicBezTo>
                  <a:pt x="821129" y="38967"/>
                  <a:pt x="818211" y="40128"/>
                  <a:pt x="817355" y="40556"/>
                </a:cubicBezTo>
                <a:lnTo>
                  <a:pt x="817355" y="61885"/>
                </a:lnTo>
                <a:cubicBezTo>
                  <a:pt x="817355" y="65376"/>
                  <a:pt x="816417" y="67563"/>
                  <a:pt x="814541" y="68445"/>
                </a:cubicBezTo>
                <a:cubicBezTo>
                  <a:pt x="812666" y="69327"/>
                  <a:pt x="809435" y="70066"/>
                  <a:pt x="804849" y="70661"/>
                </a:cubicBezTo>
                <a:cubicBezTo>
                  <a:pt x="804613" y="67911"/>
                  <a:pt x="803906" y="64981"/>
                  <a:pt x="802728" y="61871"/>
                </a:cubicBezTo>
                <a:cubicBezTo>
                  <a:pt x="805457" y="62259"/>
                  <a:pt x="807354" y="62425"/>
                  <a:pt x="808421" y="62369"/>
                </a:cubicBezTo>
                <a:cubicBezTo>
                  <a:pt x="809488" y="62313"/>
                  <a:pt x="810021" y="61569"/>
                  <a:pt x="810021" y="60136"/>
                </a:cubicBezTo>
                <a:lnTo>
                  <a:pt x="810021" y="43226"/>
                </a:lnTo>
                <a:cubicBezTo>
                  <a:pt x="807007" y="44717"/>
                  <a:pt x="803547" y="46469"/>
                  <a:pt x="799640" y="48481"/>
                </a:cubicBezTo>
                <a:cubicBezTo>
                  <a:pt x="798635" y="46013"/>
                  <a:pt x="797426" y="43568"/>
                  <a:pt x="796012" y="41147"/>
                </a:cubicBezTo>
                <a:cubicBezTo>
                  <a:pt x="800452" y="40021"/>
                  <a:pt x="805122" y="38370"/>
                  <a:pt x="810021" y="36194"/>
                </a:cubicBezTo>
                <a:lnTo>
                  <a:pt x="810021" y="24841"/>
                </a:lnTo>
                <a:cubicBezTo>
                  <a:pt x="805792" y="24841"/>
                  <a:pt x="801900" y="24938"/>
                  <a:pt x="798347" y="25134"/>
                </a:cubicBezTo>
                <a:lnTo>
                  <a:pt x="798347" y="18092"/>
                </a:lnTo>
                <a:cubicBezTo>
                  <a:pt x="801816" y="18486"/>
                  <a:pt x="805708" y="18683"/>
                  <a:pt x="810021" y="18683"/>
                </a:cubicBezTo>
                <a:cubicBezTo>
                  <a:pt x="810021" y="12104"/>
                  <a:pt x="809925" y="6267"/>
                  <a:pt x="809732" y="1172"/>
                </a:cubicBezTo>
                <a:close/>
                <a:moveTo>
                  <a:pt x="763061" y="875"/>
                </a:moveTo>
                <a:cubicBezTo>
                  <a:pt x="765771" y="5575"/>
                  <a:pt x="768002" y="9578"/>
                  <a:pt x="769753" y="12883"/>
                </a:cubicBezTo>
                <a:lnTo>
                  <a:pt x="764595" y="14888"/>
                </a:lnTo>
                <a:lnTo>
                  <a:pt x="778785" y="14888"/>
                </a:lnTo>
                <a:cubicBezTo>
                  <a:pt x="782267" y="14888"/>
                  <a:pt x="785191" y="14691"/>
                  <a:pt x="787557" y="14297"/>
                </a:cubicBezTo>
                <a:lnTo>
                  <a:pt x="787557" y="21632"/>
                </a:lnTo>
                <a:cubicBezTo>
                  <a:pt x="785126" y="21436"/>
                  <a:pt x="782105" y="21339"/>
                  <a:pt x="778492" y="21339"/>
                </a:cubicBezTo>
                <a:lnTo>
                  <a:pt x="752517" y="21339"/>
                </a:lnTo>
                <a:cubicBezTo>
                  <a:pt x="749832" y="21339"/>
                  <a:pt x="746713" y="21436"/>
                  <a:pt x="743160" y="21632"/>
                </a:cubicBezTo>
                <a:lnTo>
                  <a:pt x="743160" y="14297"/>
                </a:lnTo>
                <a:cubicBezTo>
                  <a:pt x="746818" y="14691"/>
                  <a:pt x="749937" y="14888"/>
                  <a:pt x="752517" y="14888"/>
                </a:cubicBezTo>
                <a:lnTo>
                  <a:pt x="761782" y="14888"/>
                </a:lnTo>
                <a:lnTo>
                  <a:pt x="756294" y="4498"/>
                </a:lnTo>
                <a:cubicBezTo>
                  <a:pt x="758479" y="3531"/>
                  <a:pt x="760735" y="2323"/>
                  <a:pt x="763061" y="875"/>
                </a:cubicBezTo>
                <a:close/>
                <a:moveTo>
                  <a:pt x="698169" y="16513"/>
                </a:moveTo>
                <a:cubicBezTo>
                  <a:pt x="696060" y="16422"/>
                  <a:pt x="694150" y="17549"/>
                  <a:pt x="692442" y="19895"/>
                </a:cubicBezTo>
                <a:cubicBezTo>
                  <a:pt x="690734" y="22240"/>
                  <a:pt x="689592" y="26028"/>
                  <a:pt x="689019" y="31259"/>
                </a:cubicBezTo>
                <a:cubicBezTo>
                  <a:pt x="688448" y="36487"/>
                  <a:pt x="688642" y="41157"/>
                  <a:pt x="689600" y="45270"/>
                </a:cubicBezTo>
                <a:cubicBezTo>
                  <a:pt x="690558" y="49383"/>
                  <a:pt x="692039" y="52205"/>
                  <a:pt x="694044" y="53737"/>
                </a:cubicBezTo>
                <a:cubicBezTo>
                  <a:pt x="696048" y="55268"/>
                  <a:pt x="698061" y="55590"/>
                  <a:pt x="700081" y="54702"/>
                </a:cubicBezTo>
                <a:cubicBezTo>
                  <a:pt x="702101" y="53813"/>
                  <a:pt x="703630" y="51813"/>
                  <a:pt x="704669" y="48700"/>
                </a:cubicBezTo>
                <a:cubicBezTo>
                  <a:pt x="705708" y="45587"/>
                  <a:pt x="706227" y="42156"/>
                  <a:pt x="706227" y="38407"/>
                </a:cubicBezTo>
                <a:cubicBezTo>
                  <a:pt x="706227" y="34659"/>
                  <a:pt x="706084" y="31261"/>
                  <a:pt x="705799" y="28215"/>
                </a:cubicBezTo>
                <a:cubicBezTo>
                  <a:pt x="705514" y="25169"/>
                  <a:pt x="704698" y="22480"/>
                  <a:pt x="703353" y="20148"/>
                </a:cubicBezTo>
                <a:cubicBezTo>
                  <a:pt x="702007" y="17816"/>
                  <a:pt x="700279" y="16605"/>
                  <a:pt x="698169" y="16513"/>
                </a:cubicBezTo>
                <a:close/>
                <a:moveTo>
                  <a:pt x="734379" y="875"/>
                </a:moveTo>
                <a:cubicBezTo>
                  <a:pt x="737613" y="2679"/>
                  <a:pt x="740552" y="3963"/>
                  <a:pt x="743197" y="4726"/>
                </a:cubicBezTo>
                <a:cubicBezTo>
                  <a:pt x="741749" y="6592"/>
                  <a:pt x="739803" y="11287"/>
                  <a:pt x="737360" y="18808"/>
                </a:cubicBezTo>
                <a:lnTo>
                  <a:pt x="737360" y="55760"/>
                </a:lnTo>
                <a:cubicBezTo>
                  <a:pt x="737360" y="62125"/>
                  <a:pt x="737458" y="67188"/>
                  <a:pt x="737653" y="70950"/>
                </a:cubicBezTo>
                <a:lnTo>
                  <a:pt x="729444" y="70949"/>
                </a:lnTo>
                <a:cubicBezTo>
                  <a:pt x="729835" y="66798"/>
                  <a:pt x="730030" y="61831"/>
                  <a:pt x="730030" y="56048"/>
                </a:cubicBezTo>
                <a:lnTo>
                  <a:pt x="730030" y="28924"/>
                </a:lnTo>
                <a:cubicBezTo>
                  <a:pt x="728204" y="33907"/>
                  <a:pt x="726133" y="37798"/>
                  <a:pt x="723817" y="40598"/>
                </a:cubicBezTo>
                <a:cubicBezTo>
                  <a:pt x="722037" y="37851"/>
                  <a:pt x="720411" y="35761"/>
                  <a:pt x="718938" y="34329"/>
                </a:cubicBezTo>
                <a:cubicBezTo>
                  <a:pt x="721514" y="31349"/>
                  <a:pt x="724299" y="26768"/>
                  <a:pt x="727291" y="20587"/>
                </a:cubicBezTo>
                <a:cubicBezTo>
                  <a:pt x="730283" y="14406"/>
                  <a:pt x="732645" y="7836"/>
                  <a:pt x="734379" y="875"/>
                </a:cubicBezTo>
                <a:close/>
                <a:moveTo>
                  <a:pt x="698253" y="9637"/>
                </a:moveTo>
                <a:cubicBezTo>
                  <a:pt x="701954" y="9637"/>
                  <a:pt x="705131" y="11118"/>
                  <a:pt x="707785" y="14079"/>
                </a:cubicBezTo>
                <a:cubicBezTo>
                  <a:pt x="710439" y="17040"/>
                  <a:pt x="712161" y="20688"/>
                  <a:pt x="712950" y="25025"/>
                </a:cubicBezTo>
                <a:cubicBezTo>
                  <a:pt x="713739" y="29361"/>
                  <a:pt x="713985" y="34342"/>
                  <a:pt x="713689" y="39968"/>
                </a:cubicBezTo>
                <a:cubicBezTo>
                  <a:pt x="713393" y="45594"/>
                  <a:pt x="712381" y="50236"/>
                  <a:pt x="710652" y="53895"/>
                </a:cubicBezTo>
                <a:cubicBezTo>
                  <a:pt x="708924" y="57554"/>
                  <a:pt x="706292" y="60095"/>
                  <a:pt x="702758" y="61520"/>
                </a:cubicBezTo>
                <a:cubicBezTo>
                  <a:pt x="699223" y="62945"/>
                  <a:pt x="695695" y="62793"/>
                  <a:pt x="692174" y="61064"/>
                </a:cubicBezTo>
                <a:cubicBezTo>
                  <a:pt x="688654" y="59336"/>
                  <a:pt x="686183" y="57051"/>
                  <a:pt x="684763" y="54209"/>
                </a:cubicBezTo>
                <a:cubicBezTo>
                  <a:pt x="683343" y="51367"/>
                  <a:pt x="682334" y="48400"/>
                  <a:pt x="681736" y="45307"/>
                </a:cubicBezTo>
                <a:cubicBezTo>
                  <a:pt x="681137" y="42214"/>
                  <a:pt x="680936" y="38059"/>
                  <a:pt x="681131" y="32840"/>
                </a:cubicBezTo>
                <a:cubicBezTo>
                  <a:pt x="681329" y="27622"/>
                  <a:pt x="682070" y="23482"/>
                  <a:pt x="683354" y="20420"/>
                </a:cubicBezTo>
                <a:cubicBezTo>
                  <a:pt x="684637" y="17358"/>
                  <a:pt x="686517" y="14796"/>
                  <a:pt x="688991" y="12732"/>
                </a:cubicBezTo>
                <a:cubicBezTo>
                  <a:pt x="691465" y="10669"/>
                  <a:pt x="694552" y="9637"/>
                  <a:pt x="698253" y="9637"/>
                </a:cubicBezTo>
                <a:close/>
                <a:moveTo>
                  <a:pt x="657746" y="9809"/>
                </a:moveTo>
                <a:cubicBezTo>
                  <a:pt x="661495" y="9301"/>
                  <a:pt x="664782" y="9771"/>
                  <a:pt x="667606" y="11221"/>
                </a:cubicBezTo>
                <a:cubicBezTo>
                  <a:pt x="670431" y="12670"/>
                  <a:pt x="672397" y="14766"/>
                  <a:pt x="673506" y="17509"/>
                </a:cubicBezTo>
                <a:cubicBezTo>
                  <a:pt x="674614" y="20251"/>
                  <a:pt x="674760" y="23273"/>
                  <a:pt x="673943" y="26575"/>
                </a:cubicBezTo>
                <a:cubicBezTo>
                  <a:pt x="673126" y="29878"/>
                  <a:pt x="670908" y="32510"/>
                  <a:pt x="667290" y="34473"/>
                </a:cubicBezTo>
                <a:cubicBezTo>
                  <a:pt x="669885" y="35366"/>
                  <a:pt x="671944" y="37034"/>
                  <a:pt x="673466" y="39477"/>
                </a:cubicBezTo>
                <a:cubicBezTo>
                  <a:pt x="674989" y="41920"/>
                  <a:pt x="675497" y="45128"/>
                  <a:pt x="674992" y="49100"/>
                </a:cubicBezTo>
                <a:cubicBezTo>
                  <a:pt x="674486" y="53072"/>
                  <a:pt x="672683" y="56296"/>
                  <a:pt x="669583" y="58774"/>
                </a:cubicBezTo>
                <a:cubicBezTo>
                  <a:pt x="666482" y="61251"/>
                  <a:pt x="662979" y="62439"/>
                  <a:pt x="659072" y="62339"/>
                </a:cubicBezTo>
                <a:cubicBezTo>
                  <a:pt x="655165" y="62238"/>
                  <a:pt x="651771" y="61004"/>
                  <a:pt x="648889" y="58639"/>
                </a:cubicBezTo>
                <a:cubicBezTo>
                  <a:pt x="646007" y="56273"/>
                  <a:pt x="644152" y="52634"/>
                  <a:pt x="643324" y="47723"/>
                </a:cubicBezTo>
                <a:lnTo>
                  <a:pt x="650147" y="46402"/>
                </a:lnTo>
                <a:cubicBezTo>
                  <a:pt x="651034" y="49394"/>
                  <a:pt x="652281" y="51601"/>
                  <a:pt x="653891" y="53023"/>
                </a:cubicBezTo>
                <a:cubicBezTo>
                  <a:pt x="655500" y="54444"/>
                  <a:pt x="657457" y="55161"/>
                  <a:pt x="659762" y="55174"/>
                </a:cubicBezTo>
                <a:cubicBezTo>
                  <a:pt x="662068" y="55186"/>
                  <a:pt x="663941" y="54249"/>
                  <a:pt x="665383" y="52362"/>
                </a:cubicBezTo>
                <a:cubicBezTo>
                  <a:pt x="666825" y="50476"/>
                  <a:pt x="667453" y="48314"/>
                  <a:pt x="667267" y="45877"/>
                </a:cubicBezTo>
                <a:cubicBezTo>
                  <a:pt x="667080" y="43440"/>
                  <a:pt x="666147" y="41556"/>
                  <a:pt x="664464" y="40226"/>
                </a:cubicBezTo>
                <a:cubicBezTo>
                  <a:pt x="662782" y="38896"/>
                  <a:pt x="659723" y="37914"/>
                  <a:pt x="655286" y="37282"/>
                </a:cubicBezTo>
                <a:lnTo>
                  <a:pt x="655286" y="32189"/>
                </a:lnTo>
                <a:cubicBezTo>
                  <a:pt x="659633" y="31777"/>
                  <a:pt x="662665" y="30759"/>
                  <a:pt x="664383" y="29136"/>
                </a:cubicBezTo>
                <a:cubicBezTo>
                  <a:pt x="666101" y="27513"/>
                  <a:pt x="666869" y="25412"/>
                  <a:pt x="666688" y="22834"/>
                </a:cubicBezTo>
                <a:cubicBezTo>
                  <a:pt x="666506" y="20256"/>
                  <a:pt x="665379" y="18389"/>
                  <a:pt x="663306" y="17234"/>
                </a:cubicBezTo>
                <a:cubicBezTo>
                  <a:pt x="661234" y="16079"/>
                  <a:pt x="659012" y="15957"/>
                  <a:pt x="656642" y="16867"/>
                </a:cubicBezTo>
                <a:cubicBezTo>
                  <a:pt x="654271" y="17777"/>
                  <a:pt x="652272" y="20533"/>
                  <a:pt x="650644" y="25134"/>
                </a:cubicBezTo>
                <a:lnTo>
                  <a:pt x="643905" y="24087"/>
                </a:lnTo>
                <a:cubicBezTo>
                  <a:pt x="645108" y="19964"/>
                  <a:pt x="646779" y="16680"/>
                  <a:pt x="648916" y="14237"/>
                </a:cubicBezTo>
                <a:cubicBezTo>
                  <a:pt x="651054" y="11793"/>
                  <a:pt x="653998" y="10318"/>
                  <a:pt x="657746" y="9809"/>
                </a:cubicBezTo>
                <a:close/>
                <a:moveTo>
                  <a:pt x="583597" y="12841"/>
                </a:moveTo>
                <a:cubicBezTo>
                  <a:pt x="586019" y="14054"/>
                  <a:pt x="588851" y="15032"/>
                  <a:pt x="592094" y="15776"/>
                </a:cubicBezTo>
                <a:cubicBezTo>
                  <a:pt x="590442" y="17875"/>
                  <a:pt x="588836" y="21019"/>
                  <a:pt x="587276" y="25208"/>
                </a:cubicBezTo>
                <a:cubicBezTo>
                  <a:pt x="585716" y="29397"/>
                  <a:pt x="584134" y="33068"/>
                  <a:pt x="582528" y="36221"/>
                </a:cubicBezTo>
                <a:cubicBezTo>
                  <a:pt x="580283" y="35022"/>
                  <a:pt x="577818" y="34048"/>
                  <a:pt x="575133" y="33301"/>
                </a:cubicBezTo>
                <a:cubicBezTo>
                  <a:pt x="577104" y="29673"/>
                  <a:pt x="578767" y="26166"/>
                  <a:pt x="580121" y="22780"/>
                </a:cubicBezTo>
                <a:cubicBezTo>
                  <a:pt x="581474" y="19395"/>
                  <a:pt x="582633" y="16082"/>
                  <a:pt x="583597" y="12841"/>
                </a:cubicBezTo>
                <a:close/>
                <a:moveTo>
                  <a:pt x="541437" y="14009"/>
                </a:moveTo>
                <a:cubicBezTo>
                  <a:pt x="543843" y="14809"/>
                  <a:pt x="546623" y="15457"/>
                  <a:pt x="549776" y="15953"/>
                </a:cubicBezTo>
                <a:cubicBezTo>
                  <a:pt x="548759" y="17847"/>
                  <a:pt x="547772" y="20760"/>
                  <a:pt x="546814" y="24690"/>
                </a:cubicBezTo>
                <a:cubicBezTo>
                  <a:pt x="545856" y="28620"/>
                  <a:pt x="544590" y="32755"/>
                  <a:pt x="543018" y="37096"/>
                </a:cubicBezTo>
                <a:cubicBezTo>
                  <a:pt x="540575" y="36510"/>
                  <a:pt x="537952" y="35960"/>
                  <a:pt x="535149" y="35445"/>
                </a:cubicBezTo>
                <a:cubicBezTo>
                  <a:pt x="536141" y="33138"/>
                  <a:pt x="537218" y="30196"/>
                  <a:pt x="538379" y="26617"/>
                </a:cubicBezTo>
                <a:cubicBezTo>
                  <a:pt x="539540" y="23039"/>
                  <a:pt x="540560" y="18837"/>
                  <a:pt x="541437" y="14009"/>
                </a:cubicBezTo>
                <a:close/>
                <a:moveTo>
                  <a:pt x="560250" y="289"/>
                </a:moveTo>
                <a:cubicBezTo>
                  <a:pt x="563081" y="887"/>
                  <a:pt x="566011" y="1307"/>
                  <a:pt x="569040" y="1549"/>
                </a:cubicBezTo>
                <a:cubicBezTo>
                  <a:pt x="568249" y="4901"/>
                  <a:pt x="567806" y="8059"/>
                  <a:pt x="567710" y="11025"/>
                </a:cubicBezTo>
                <a:cubicBezTo>
                  <a:pt x="567614" y="13991"/>
                  <a:pt x="567615" y="17751"/>
                  <a:pt x="567712" y="22306"/>
                </a:cubicBezTo>
                <a:cubicBezTo>
                  <a:pt x="567810" y="26861"/>
                  <a:pt x="568724" y="31446"/>
                  <a:pt x="570454" y="36061"/>
                </a:cubicBezTo>
                <a:cubicBezTo>
                  <a:pt x="572184" y="40676"/>
                  <a:pt x="574393" y="44519"/>
                  <a:pt x="577079" y="47590"/>
                </a:cubicBezTo>
                <a:cubicBezTo>
                  <a:pt x="579766" y="50662"/>
                  <a:pt x="582863" y="53288"/>
                  <a:pt x="586372" y="55469"/>
                </a:cubicBezTo>
                <a:cubicBezTo>
                  <a:pt x="589880" y="57650"/>
                  <a:pt x="594511" y="59518"/>
                  <a:pt x="600266" y="61071"/>
                </a:cubicBezTo>
                <a:cubicBezTo>
                  <a:pt x="597631" y="63924"/>
                  <a:pt x="595728" y="66536"/>
                  <a:pt x="594559" y="68908"/>
                </a:cubicBezTo>
                <a:cubicBezTo>
                  <a:pt x="589698" y="66902"/>
                  <a:pt x="585831" y="64957"/>
                  <a:pt x="582960" y="63073"/>
                </a:cubicBezTo>
                <a:cubicBezTo>
                  <a:pt x="580089" y="61190"/>
                  <a:pt x="577467" y="59112"/>
                  <a:pt x="575093" y="56839"/>
                </a:cubicBezTo>
                <a:cubicBezTo>
                  <a:pt x="572720" y="54566"/>
                  <a:pt x="570490" y="51839"/>
                  <a:pt x="568405" y="48658"/>
                </a:cubicBezTo>
                <a:cubicBezTo>
                  <a:pt x="566320" y="45477"/>
                  <a:pt x="564907" y="41623"/>
                  <a:pt x="564166" y="37096"/>
                </a:cubicBezTo>
                <a:cubicBezTo>
                  <a:pt x="563679" y="41207"/>
                  <a:pt x="562546" y="44795"/>
                  <a:pt x="560766" y="47858"/>
                </a:cubicBezTo>
                <a:cubicBezTo>
                  <a:pt x="558987" y="50921"/>
                  <a:pt x="557052" y="53745"/>
                  <a:pt x="554964" y="56329"/>
                </a:cubicBezTo>
                <a:cubicBezTo>
                  <a:pt x="552876" y="58914"/>
                  <a:pt x="550235" y="61354"/>
                  <a:pt x="547041" y="63650"/>
                </a:cubicBezTo>
                <a:cubicBezTo>
                  <a:pt x="543848" y="65946"/>
                  <a:pt x="540192" y="68379"/>
                  <a:pt x="536075" y="70950"/>
                </a:cubicBezTo>
                <a:cubicBezTo>
                  <a:pt x="534462" y="68665"/>
                  <a:pt x="532208" y="66525"/>
                  <a:pt x="529312" y="64531"/>
                </a:cubicBezTo>
                <a:cubicBezTo>
                  <a:pt x="535929" y="61691"/>
                  <a:pt x="541487" y="58308"/>
                  <a:pt x="545988" y="54383"/>
                </a:cubicBezTo>
                <a:cubicBezTo>
                  <a:pt x="550489" y="50458"/>
                  <a:pt x="553698" y="45951"/>
                  <a:pt x="555618" y="40863"/>
                </a:cubicBezTo>
                <a:cubicBezTo>
                  <a:pt x="557537" y="35775"/>
                  <a:pt x="558838" y="29876"/>
                  <a:pt x="559520" y="23166"/>
                </a:cubicBezTo>
                <a:cubicBezTo>
                  <a:pt x="560202" y="16457"/>
                  <a:pt x="560445" y="8831"/>
                  <a:pt x="560250" y="289"/>
                </a:cubicBezTo>
                <a:close/>
                <a:moveTo>
                  <a:pt x="483464" y="1456"/>
                </a:moveTo>
                <a:cubicBezTo>
                  <a:pt x="486524" y="2058"/>
                  <a:pt x="489747" y="2475"/>
                  <a:pt x="493133" y="2707"/>
                </a:cubicBezTo>
                <a:cubicBezTo>
                  <a:pt x="492532" y="5138"/>
                  <a:pt x="492089" y="8148"/>
                  <a:pt x="491805" y="11737"/>
                </a:cubicBezTo>
                <a:cubicBezTo>
                  <a:pt x="491521" y="15326"/>
                  <a:pt x="491380" y="18809"/>
                  <a:pt x="491380" y="22185"/>
                </a:cubicBezTo>
                <a:lnTo>
                  <a:pt x="505370" y="22185"/>
                </a:lnTo>
                <a:cubicBezTo>
                  <a:pt x="510641" y="22185"/>
                  <a:pt x="515803" y="21891"/>
                  <a:pt x="520857" y="21302"/>
                </a:cubicBezTo>
                <a:lnTo>
                  <a:pt x="520857" y="29510"/>
                </a:lnTo>
                <a:cubicBezTo>
                  <a:pt x="516308" y="29315"/>
                  <a:pt x="512022" y="29217"/>
                  <a:pt x="507997" y="29217"/>
                </a:cubicBezTo>
                <a:lnTo>
                  <a:pt x="491673" y="29217"/>
                </a:lnTo>
                <a:cubicBezTo>
                  <a:pt x="492435" y="31859"/>
                  <a:pt x="493779" y="34862"/>
                  <a:pt x="495703" y="38226"/>
                </a:cubicBezTo>
                <a:cubicBezTo>
                  <a:pt x="497626" y="41590"/>
                  <a:pt x="499598" y="44571"/>
                  <a:pt x="501619" y="47170"/>
                </a:cubicBezTo>
                <a:cubicBezTo>
                  <a:pt x="503639" y="49768"/>
                  <a:pt x="506421" y="52504"/>
                  <a:pt x="509965" y="55378"/>
                </a:cubicBezTo>
                <a:cubicBezTo>
                  <a:pt x="513508" y="58253"/>
                  <a:pt x="517528" y="60805"/>
                  <a:pt x="522024" y="63034"/>
                </a:cubicBezTo>
                <a:cubicBezTo>
                  <a:pt x="520316" y="64634"/>
                  <a:pt x="518572" y="66883"/>
                  <a:pt x="516792" y="69782"/>
                </a:cubicBezTo>
                <a:cubicBezTo>
                  <a:pt x="512718" y="67733"/>
                  <a:pt x="508950" y="65224"/>
                  <a:pt x="505488" y="62257"/>
                </a:cubicBezTo>
                <a:cubicBezTo>
                  <a:pt x="502026" y="59290"/>
                  <a:pt x="498582" y="55407"/>
                  <a:pt x="495154" y="50609"/>
                </a:cubicBezTo>
                <a:cubicBezTo>
                  <a:pt x="491726" y="45811"/>
                  <a:pt x="489414" y="41502"/>
                  <a:pt x="488217" y="37682"/>
                </a:cubicBezTo>
                <a:cubicBezTo>
                  <a:pt x="487157" y="41623"/>
                  <a:pt x="485730" y="45036"/>
                  <a:pt x="483938" y="47923"/>
                </a:cubicBezTo>
                <a:cubicBezTo>
                  <a:pt x="482146" y="50810"/>
                  <a:pt x="480220" y="53430"/>
                  <a:pt x="478159" y="55786"/>
                </a:cubicBezTo>
                <a:cubicBezTo>
                  <a:pt x="476099" y="58140"/>
                  <a:pt x="473435" y="60505"/>
                  <a:pt x="470167" y="62880"/>
                </a:cubicBezTo>
                <a:cubicBezTo>
                  <a:pt x="466899" y="65255"/>
                  <a:pt x="462971" y="67654"/>
                  <a:pt x="458382" y="70075"/>
                </a:cubicBezTo>
                <a:cubicBezTo>
                  <a:pt x="456549" y="67530"/>
                  <a:pt x="454599" y="65138"/>
                  <a:pt x="452531" y="62899"/>
                </a:cubicBezTo>
                <a:cubicBezTo>
                  <a:pt x="456865" y="61318"/>
                  <a:pt x="460995" y="59283"/>
                  <a:pt x="464918" y="56795"/>
                </a:cubicBezTo>
                <a:cubicBezTo>
                  <a:pt x="468842" y="54306"/>
                  <a:pt x="472048" y="51483"/>
                  <a:pt x="474537" y="48325"/>
                </a:cubicBezTo>
                <a:cubicBezTo>
                  <a:pt x="477025" y="45167"/>
                  <a:pt x="479038" y="41858"/>
                  <a:pt x="480576" y="38398"/>
                </a:cubicBezTo>
                <a:cubicBezTo>
                  <a:pt x="482113" y="34938"/>
                  <a:pt x="483076" y="31878"/>
                  <a:pt x="483464" y="29217"/>
                </a:cubicBezTo>
                <a:lnTo>
                  <a:pt x="468307" y="29217"/>
                </a:lnTo>
                <a:cubicBezTo>
                  <a:pt x="463674" y="29217"/>
                  <a:pt x="459681" y="29315"/>
                  <a:pt x="456326" y="29510"/>
                </a:cubicBezTo>
                <a:lnTo>
                  <a:pt x="456326" y="21301"/>
                </a:lnTo>
                <a:cubicBezTo>
                  <a:pt x="459662" y="21702"/>
                  <a:pt x="463581" y="21996"/>
                  <a:pt x="468083" y="22185"/>
                </a:cubicBezTo>
                <a:lnTo>
                  <a:pt x="483775" y="22185"/>
                </a:lnTo>
                <a:cubicBezTo>
                  <a:pt x="483958" y="15801"/>
                  <a:pt x="484001" y="11449"/>
                  <a:pt x="483903" y="9128"/>
                </a:cubicBezTo>
                <a:cubicBezTo>
                  <a:pt x="483806" y="6807"/>
                  <a:pt x="483659" y="4250"/>
                  <a:pt x="483464" y="1456"/>
                </a:cubicBezTo>
                <a:close/>
                <a:moveTo>
                  <a:pt x="345072" y="31231"/>
                </a:moveTo>
                <a:lnTo>
                  <a:pt x="352407" y="31231"/>
                </a:lnTo>
                <a:cubicBezTo>
                  <a:pt x="352211" y="33733"/>
                  <a:pt x="352114" y="35874"/>
                  <a:pt x="352114" y="37654"/>
                </a:cubicBezTo>
                <a:cubicBezTo>
                  <a:pt x="359174" y="37654"/>
                  <a:pt x="364621" y="37457"/>
                  <a:pt x="368457" y="37063"/>
                </a:cubicBezTo>
                <a:lnTo>
                  <a:pt x="368457" y="43812"/>
                </a:lnTo>
                <a:cubicBezTo>
                  <a:pt x="364302" y="43616"/>
                  <a:pt x="360119" y="43519"/>
                  <a:pt x="355909" y="43519"/>
                </a:cubicBezTo>
                <a:cubicBezTo>
                  <a:pt x="357031" y="45906"/>
                  <a:pt x="358879" y="48673"/>
                  <a:pt x="361450" y="51818"/>
                </a:cubicBezTo>
                <a:cubicBezTo>
                  <a:pt x="364022" y="54964"/>
                  <a:pt x="367136" y="57550"/>
                  <a:pt x="370792" y="59578"/>
                </a:cubicBezTo>
                <a:cubicBezTo>
                  <a:pt x="368674" y="61352"/>
                  <a:pt x="366874" y="63100"/>
                  <a:pt x="365392" y="64824"/>
                </a:cubicBezTo>
                <a:cubicBezTo>
                  <a:pt x="362912" y="63094"/>
                  <a:pt x="360388" y="60848"/>
                  <a:pt x="357823" y="58085"/>
                </a:cubicBezTo>
                <a:cubicBezTo>
                  <a:pt x="355257" y="55323"/>
                  <a:pt x="353354" y="51635"/>
                  <a:pt x="352114" y="47021"/>
                </a:cubicBezTo>
                <a:lnTo>
                  <a:pt x="352114" y="57508"/>
                </a:lnTo>
                <a:cubicBezTo>
                  <a:pt x="352114" y="60984"/>
                  <a:pt x="352211" y="64882"/>
                  <a:pt x="352407" y="69201"/>
                </a:cubicBezTo>
                <a:lnTo>
                  <a:pt x="345072" y="69201"/>
                </a:lnTo>
                <a:cubicBezTo>
                  <a:pt x="345268" y="65297"/>
                  <a:pt x="345365" y="61497"/>
                  <a:pt x="345365" y="57802"/>
                </a:cubicBezTo>
                <a:lnTo>
                  <a:pt x="345365" y="48188"/>
                </a:lnTo>
                <a:cubicBezTo>
                  <a:pt x="344916" y="51996"/>
                  <a:pt x="343610" y="55423"/>
                  <a:pt x="341447" y="58469"/>
                </a:cubicBezTo>
                <a:cubicBezTo>
                  <a:pt x="339284" y="61515"/>
                  <a:pt x="337005" y="64217"/>
                  <a:pt x="334608" y="66573"/>
                </a:cubicBezTo>
                <a:cubicBezTo>
                  <a:pt x="332701" y="64942"/>
                  <a:pt x="330450" y="63601"/>
                  <a:pt x="327855" y="62550"/>
                </a:cubicBezTo>
                <a:cubicBezTo>
                  <a:pt x="332037" y="59164"/>
                  <a:pt x="335128" y="55806"/>
                  <a:pt x="337126" y="52476"/>
                </a:cubicBezTo>
                <a:cubicBezTo>
                  <a:pt x="339125" y="49146"/>
                  <a:pt x="340606" y="46160"/>
                  <a:pt x="341570" y="43519"/>
                </a:cubicBezTo>
                <a:cubicBezTo>
                  <a:pt x="340454" y="43519"/>
                  <a:pt x="338217" y="43616"/>
                  <a:pt x="334859" y="43812"/>
                </a:cubicBezTo>
                <a:lnTo>
                  <a:pt x="334859" y="37063"/>
                </a:lnTo>
                <a:cubicBezTo>
                  <a:pt x="337944" y="37457"/>
                  <a:pt x="341446" y="37654"/>
                  <a:pt x="345365" y="37654"/>
                </a:cubicBezTo>
                <a:cubicBezTo>
                  <a:pt x="345365" y="36159"/>
                  <a:pt x="345268" y="34019"/>
                  <a:pt x="345072" y="31231"/>
                </a:cubicBezTo>
                <a:close/>
                <a:moveTo>
                  <a:pt x="317055" y="31524"/>
                </a:moveTo>
                <a:lnTo>
                  <a:pt x="324390" y="31524"/>
                </a:lnTo>
                <a:cubicBezTo>
                  <a:pt x="324194" y="34218"/>
                  <a:pt x="324097" y="36262"/>
                  <a:pt x="324097" y="37654"/>
                </a:cubicBezTo>
                <a:cubicBezTo>
                  <a:pt x="326655" y="37654"/>
                  <a:pt x="329572" y="37457"/>
                  <a:pt x="332850" y="37063"/>
                </a:cubicBezTo>
                <a:lnTo>
                  <a:pt x="332850" y="43812"/>
                </a:lnTo>
                <a:cubicBezTo>
                  <a:pt x="329290" y="43616"/>
                  <a:pt x="326373" y="43519"/>
                  <a:pt x="324097" y="43519"/>
                </a:cubicBezTo>
                <a:lnTo>
                  <a:pt x="324097" y="47928"/>
                </a:lnTo>
                <a:lnTo>
                  <a:pt x="327748" y="44649"/>
                </a:lnTo>
                <a:cubicBezTo>
                  <a:pt x="330861" y="47188"/>
                  <a:pt x="333535" y="49692"/>
                  <a:pt x="335770" y="52160"/>
                </a:cubicBezTo>
                <a:cubicBezTo>
                  <a:pt x="333944" y="53701"/>
                  <a:pt x="332137" y="55101"/>
                  <a:pt x="330347" y="56360"/>
                </a:cubicBezTo>
                <a:lnTo>
                  <a:pt x="324097" y="49715"/>
                </a:lnTo>
                <a:lnTo>
                  <a:pt x="324097" y="57802"/>
                </a:lnTo>
                <a:cubicBezTo>
                  <a:pt x="324097" y="61277"/>
                  <a:pt x="324195" y="65175"/>
                  <a:pt x="324390" y="69494"/>
                </a:cubicBezTo>
                <a:lnTo>
                  <a:pt x="317055" y="69494"/>
                </a:lnTo>
                <a:cubicBezTo>
                  <a:pt x="317251" y="65736"/>
                  <a:pt x="317349" y="61838"/>
                  <a:pt x="317348" y="57802"/>
                </a:cubicBezTo>
                <a:lnTo>
                  <a:pt x="317349" y="48770"/>
                </a:lnTo>
                <a:cubicBezTo>
                  <a:pt x="316483" y="52220"/>
                  <a:pt x="315216" y="55075"/>
                  <a:pt x="313546" y="57334"/>
                </a:cubicBezTo>
                <a:cubicBezTo>
                  <a:pt x="311877" y="59593"/>
                  <a:pt x="309657" y="61992"/>
                  <a:pt x="306889" y="64531"/>
                </a:cubicBezTo>
                <a:cubicBezTo>
                  <a:pt x="305853" y="62680"/>
                  <a:pt x="303989" y="61260"/>
                  <a:pt x="301298" y="60271"/>
                </a:cubicBezTo>
                <a:cubicBezTo>
                  <a:pt x="304123" y="57633"/>
                  <a:pt x="306587" y="54879"/>
                  <a:pt x="308691" y="52009"/>
                </a:cubicBezTo>
                <a:cubicBezTo>
                  <a:pt x="310794" y="49139"/>
                  <a:pt x="312513" y="46309"/>
                  <a:pt x="313846" y="43519"/>
                </a:cubicBezTo>
                <a:cubicBezTo>
                  <a:pt x="310191" y="43519"/>
                  <a:pt x="306397" y="43616"/>
                  <a:pt x="302465" y="43812"/>
                </a:cubicBezTo>
                <a:lnTo>
                  <a:pt x="302466" y="37063"/>
                </a:lnTo>
                <a:cubicBezTo>
                  <a:pt x="306316" y="37457"/>
                  <a:pt x="311277" y="37654"/>
                  <a:pt x="317348" y="37654"/>
                </a:cubicBezTo>
                <a:cubicBezTo>
                  <a:pt x="317348" y="36159"/>
                  <a:pt x="317251" y="34116"/>
                  <a:pt x="317055" y="31524"/>
                </a:cubicBezTo>
                <a:close/>
                <a:moveTo>
                  <a:pt x="419231" y="1173"/>
                </a:moveTo>
                <a:lnTo>
                  <a:pt x="427728" y="1173"/>
                </a:lnTo>
                <a:cubicBezTo>
                  <a:pt x="427535" y="2772"/>
                  <a:pt x="427439" y="5499"/>
                  <a:pt x="427439" y="9353"/>
                </a:cubicBezTo>
                <a:lnTo>
                  <a:pt x="427439" y="17223"/>
                </a:lnTo>
                <a:lnTo>
                  <a:pt x="435299" y="17222"/>
                </a:lnTo>
                <a:cubicBezTo>
                  <a:pt x="438167" y="17223"/>
                  <a:pt x="441287" y="16930"/>
                  <a:pt x="444657" y="16344"/>
                </a:cubicBezTo>
                <a:lnTo>
                  <a:pt x="444657" y="23673"/>
                </a:lnTo>
                <a:cubicBezTo>
                  <a:pt x="441491" y="23478"/>
                  <a:pt x="438567" y="23381"/>
                  <a:pt x="435885" y="23380"/>
                </a:cubicBezTo>
                <a:lnTo>
                  <a:pt x="428314" y="23380"/>
                </a:lnTo>
                <a:cubicBezTo>
                  <a:pt x="429656" y="27188"/>
                  <a:pt x="431189" y="30527"/>
                  <a:pt x="432911" y="33396"/>
                </a:cubicBezTo>
                <a:cubicBezTo>
                  <a:pt x="434633" y="36266"/>
                  <a:pt x="436403" y="38752"/>
                  <a:pt x="438220" y="40856"/>
                </a:cubicBezTo>
                <a:cubicBezTo>
                  <a:pt x="440037" y="42960"/>
                  <a:pt x="441808" y="44587"/>
                  <a:pt x="443531" y="45737"/>
                </a:cubicBezTo>
                <a:cubicBezTo>
                  <a:pt x="445255" y="46888"/>
                  <a:pt x="446700" y="47878"/>
                  <a:pt x="447866" y="48709"/>
                </a:cubicBezTo>
                <a:cubicBezTo>
                  <a:pt x="446889" y="50129"/>
                  <a:pt x="445985" y="51309"/>
                  <a:pt x="445152" y="52248"/>
                </a:cubicBezTo>
                <a:cubicBezTo>
                  <a:pt x="444320" y="53188"/>
                  <a:pt x="443324" y="54363"/>
                  <a:pt x="442164" y="55774"/>
                </a:cubicBezTo>
                <a:cubicBezTo>
                  <a:pt x="436555" y="50921"/>
                  <a:pt x="432675" y="46641"/>
                  <a:pt x="430523" y="42933"/>
                </a:cubicBezTo>
                <a:cubicBezTo>
                  <a:pt x="427894" y="38886"/>
                  <a:pt x="426866" y="35871"/>
                  <a:pt x="427439" y="33887"/>
                </a:cubicBezTo>
                <a:lnTo>
                  <a:pt x="427439" y="58676"/>
                </a:lnTo>
                <a:cubicBezTo>
                  <a:pt x="427439" y="61745"/>
                  <a:pt x="427536" y="65254"/>
                  <a:pt x="427728" y="69201"/>
                </a:cubicBezTo>
                <a:lnTo>
                  <a:pt x="419524" y="69201"/>
                </a:lnTo>
                <a:cubicBezTo>
                  <a:pt x="419719" y="64324"/>
                  <a:pt x="419816" y="60815"/>
                  <a:pt x="419817" y="58676"/>
                </a:cubicBezTo>
                <a:lnTo>
                  <a:pt x="419817" y="33887"/>
                </a:lnTo>
                <a:cubicBezTo>
                  <a:pt x="418220" y="39967"/>
                  <a:pt x="416233" y="44988"/>
                  <a:pt x="413856" y="48951"/>
                </a:cubicBezTo>
                <a:cubicBezTo>
                  <a:pt x="411480" y="52914"/>
                  <a:pt x="409214" y="55870"/>
                  <a:pt x="407059" y="57820"/>
                </a:cubicBezTo>
                <a:cubicBezTo>
                  <a:pt x="404938" y="56372"/>
                  <a:pt x="402672" y="54788"/>
                  <a:pt x="400260" y="53067"/>
                </a:cubicBezTo>
                <a:cubicBezTo>
                  <a:pt x="402874" y="50382"/>
                  <a:pt x="405187" y="47604"/>
                  <a:pt x="407199" y="44733"/>
                </a:cubicBezTo>
                <a:cubicBezTo>
                  <a:pt x="409211" y="41861"/>
                  <a:pt x="411092" y="38820"/>
                  <a:pt x="412843" y="35607"/>
                </a:cubicBezTo>
                <a:cubicBezTo>
                  <a:pt x="414593" y="32395"/>
                  <a:pt x="416431" y="28320"/>
                  <a:pt x="418356" y="23380"/>
                </a:cubicBezTo>
                <a:lnTo>
                  <a:pt x="415747" y="23380"/>
                </a:lnTo>
                <a:cubicBezTo>
                  <a:pt x="413459" y="23380"/>
                  <a:pt x="410826" y="23478"/>
                  <a:pt x="407850" y="23673"/>
                </a:cubicBezTo>
                <a:lnTo>
                  <a:pt x="407850" y="16632"/>
                </a:lnTo>
                <a:cubicBezTo>
                  <a:pt x="410550" y="17026"/>
                  <a:pt x="413085" y="17223"/>
                  <a:pt x="415454" y="17223"/>
                </a:cubicBezTo>
                <a:lnTo>
                  <a:pt x="419817" y="17223"/>
                </a:lnTo>
                <a:lnTo>
                  <a:pt x="419817" y="9065"/>
                </a:lnTo>
                <a:cubicBezTo>
                  <a:pt x="419817" y="6402"/>
                  <a:pt x="419621" y="3771"/>
                  <a:pt x="419231" y="1173"/>
                </a:cubicBezTo>
                <a:close/>
                <a:moveTo>
                  <a:pt x="388005" y="1465"/>
                </a:moveTo>
                <a:lnTo>
                  <a:pt x="396502" y="1465"/>
                </a:lnTo>
                <a:cubicBezTo>
                  <a:pt x="396306" y="4160"/>
                  <a:pt x="396209" y="7178"/>
                  <a:pt x="396209" y="10521"/>
                </a:cubicBezTo>
                <a:lnTo>
                  <a:pt x="396209" y="17223"/>
                </a:lnTo>
                <a:cubicBezTo>
                  <a:pt x="398608" y="17223"/>
                  <a:pt x="401819" y="17026"/>
                  <a:pt x="405841" y="16632"/>
                </a:cubicBezTo>
                <a:lnTo>
                  <a:pt x="405841" y="23673"/>
                </a:lnTo>
                <a:cubicBezTo>
                  <a:pt x="401689" y="23478"/>
                  <a:pt x="398478" y="23380"/>
                  <a:pt x="396209" y="23380"/>
                </a:cubicBezTo>
                <a:lnTo>
                  <a:pt x="396209" y="31520"/>
                </a:lnTo>
                <a:cubicBezTo>
                  <a:pt x="396587" y="30844"/>
                  <a:pt x="397970" y="29968"/>
                  <a:pt x="400357" y="28892"/>
                </a:cubicBezTo>
                <a:cubicBezTo>
                  <a:pt x="401805" y="31074"/>
                  <a:pt x="403925" y="34820"/>
                  <a:pt x="406715" y="40128"/>
                </a:cubicBezTo>
                <a:cubicBezTo>
                  <a:pt x="404811" y="41170"/>
                  <a:pt x="402517" y="42398"/>
                  <a:pt x="399832" y="43812"/>
                </a:cubicBezTo>
                <a:cubicBezTo>
                  <a:pt x="398619" y="40950"/>
                  <a:pt x="397412" y="37739"/>
                  <a:pt x="396209" y="34180"/>
                </a:cubicBezTo>
                <a:lnTo>
                  <a:pt x="396209" y="56048"/>
                </a:lnTo>
                <a:cubicBezTo>
                  <a:pt x="396209" y="60311"/>
                  <a:pt x="396306" y="64696"/>
                  <a:pt x="396502" y="69201"/>
                </a:cubicBezTo>
                <a:lnTo>
                  <a:pt x="388005" y="69201"/>
                </a:lnTo>
                <a:cubicBezTo>
                  <a:pt x="388200" y="64324"/>
                  <a:pt x="388298" y="59940"/>
                  <a:pt x="388297" y="56048"/>
                </a:cubicBezTo>
                <a:lnTo>
                  <a:pt x="388297" y="37096"/>
                </a:lnTo>
                <a:cubicBezTo>
                  <a:pt x="387677" y="42017"/>
                  <a:pt x="385442" y="47368"/>
                  <a:pt x="381591" y="53151"/>
                </a:cubicBezTo>
                <a:cubicBezTo>
                  <a:pt x="380555" y="51972"/>
                  <a:pt x="378900" y="49548"/>
                  <a:pt x="376624" y="45877"/>
                </a:cubicBezTo>
                <a:cubicBezTo>
                  <a:pt x="378611" y="43371"/>
                  <a:pt x="380523" y="40427"/>
                  <a:pt x="382358" y="37045"/>
                </a:cubicBezTo>
                <a:cubicBezTo>
                  <a:pt x="384194" y="33662"/>
                  <a:pt x="385978" y="29107"/>
                  <a:pt x="387711" y="23380"/>
                </a:cubicBezTo>
                <a:cubicBezTo>
                  <a:pt x="385036" y="23381"/>
                  <a:pt x="381825" y="23478"/>
                  <a:pt x="378080" y="23673"/>
                </a:cubicBezTo>
                <a:lnTo>
                  <a:pt x="378080" y="16632"/>
                </a:lnTo>
                <a:cubicBezTo>
                  <a:pt x="382442" y="17026"/>
                  <a:pt x="385848" y="17223"/>
                  <a:pt x="388298" y="17223"/>
                </a:cubicBezTo>
                <a:lnTo>
                  <a:pt x="388298" y="10521"/>
                </a:lnTo>
                <a:cubicBezTo>
                  <a:pt x="388297" y="7650"/>
                  <a:pt x="388200" y="4631"/>
                  <a:pt x="388005" y="1465"/>
                </a:cubicBezTo>
                <a:close/>
                <a:moveTo>
                  <a:pt x="204979" y="46983"/>
                </a:moveTo>
                <a:cubicBezTo>
                  <a:pt x="207146" y="49262"/>
                  <a:pt x="209202" y="51471"/>
                  <a:pt x="211148" y="53609"/>
                </a:cubicBezTo>
                <a:cubicBezTo>
                  <a:pt x="213093" y="55747"/>
                  <a:pt x="215217" y="58239"/>
                  <a:pt x="217517" y="61085"/>
                </a:cubicBezTo>
                <a:cubicBezTo>
                  <a:pt x="215155" y="62301"/>
                  <a:pt x="213090" y="63839"/>
                  <a:pt x="211322" y="65699"/>
                </a:cubicBezTo>
                <a:cubicBezTo>
                  <a:pt x="209130" y="62945"/>
                  <a:pt x="205055" y="58262"/>
                  <a:pt x="199095" y="51648"/>
                </a:cubicBezTo>
                <a:cubicBezTo>
                  <a:pt x="201166" y="50259"/>
                  <a:pt x="203127" y="48704"/>
                  <a:pt x="204979" y="46983"/>
                </a:cubicBezTo>
                <a:close/>
                <a:moveTo>
                  <a:pt x="175836" y="46695"/>
                </a:moveTo>
                <a:cubicBezTo>
                  <a:pt x="178636" y="48326"/>
                  <a:pt x="181245" y="49644"/>
                  <a:pt x="183664" y="50649"/>
                </a:cubicBezTo>
                <a:cubicBezTo>
                  <a:pt x="182346" y="52313"/>
                  <a:pt x="180575" y="54644"/>
                  <a:pt x="178352" y="57641"/>
                </a:cubicBezTo>
                <a:cubicBezTo>
                  <a:pt x="176129" y="60638"/>
                  <a:pt x="173408" y="64102"/>
                  <a:pt x="170190" y="68033"/>
                </a:cubicBezTo>
                <a:cubicBezTo>
                  <a:pt x="168463" y="65993"/>
                  <a:pt x="166424" y="64468"/>
                  <a:pt x="164074" y="63457"/>
                </a:cubicBezTo>
                <a:cubicBezTo>
                  <a:pt x="169748" y="57984"/>
                  <a:pt x="173669" y="52397"/>
                  <a:pt x="175836" y="46695"/>
                </a:cubicBezTo>
                <a:close/>
                <a:moveTo>
                  <a:pt x="331650" y="2340"/>
                </a:moveTo>
                <a:lnTo>
                  <a:pt x="339273" y="2340"/>
                </a:lnTo>
                <a:cubicBezTo>
                  <a:pt x="339077" y="4650"/>
                  <a:pt x="338980" y="7082"/>
                  <a:pt x="338980" y="9637"/>
                </a:cubicBezTo>
                <a:lnTo>
                  <a:pt x="355016" y="9637"/>
                </a:lnTo>
                <a:cubicBezTo>
                  <a:pt x="357986" y="9637"/>
                  <a:pt x="361299" y="9440"/>
                  <a:pt x="364955" y="9046"/>
                </a:cubicBezTo>
                <a:lnTo>
                  <a:pt x="364955" y="16083"/>
                </a:lnTo>
                <a:cubicBezTo>
                  <a:pt x="361197" y="15891"/>
                  <a:pt x="357980" y="15795"/>
                  <a:pt x="355304" y="15795"/>
                </a:cubicBezTo>
                <a:lnTo>
                  <a:pt x="345984" y="15795"/>
                </a:lnTo>
                <a:cubicBezTo>
                  <a:pt x="347618" y="18061"/>
                  <a:pt x="350406" y="20085"/>
                  <a:pt x="354349" y="21867"/>
                </a:cubicBezTo>
                <a:cubicBezTo>
                  <a:pt x="358291" y="23648"/>
                  <a:pt x="362798" y="24656"/>
                  <a:pt x="367871" y="24892"/>
                </a:cubicBezTo>
                <a:cubicBezTo>
                  <a:pt x="366048" y="27484"/>
                  <a:pt x="364780" y="29802"/>
                  <a:pt x="364067" y="31845"/>
                </a:cubicBezTo>
                <a:cubicBezTo>
                  <a:pt x="356402" y="30447"/>
                  <a:pt x="350519" y="28145"/>
                  <a:pt x="346416" y="24941"/>
                </a:cubicBezTo>
                <a:lnTo>
                  <a:pt x="338982" y="16208"/>
                </a:lnTo>
                <a:lnTo>
                  <a:pt x="339053" y="26621"/>
                </a:lnTo>
                <a:cubicBezTo>
                  <a:pt x="339102" y="29685"/>
                  <a:pt x="339175" y="32205"/>
                  <a:pt x="339273" y="34180"/>
                </a:cubicBezTo>
                <a:lnTo>
                  <a:pt x="331650" y="34180"/>
                </a:lnTo>
                <a:cubicBezTo>
                  <a:pt x="331747" y="32400"/>
                  <a:pt x="331821" y="29978"/>
                  <a:pt x="331870" y="26914"/>
                </a:cubicBezTo>
                <a:lnTo>
                  <a:pt x="331935" y="16929"/>
                </a:lnTo>
                <a:lnTo>
                  <a:pt x="324039" y="25241"/>
                </a:lnTo>
                <a:cubicBezTo>
                  <a:pt x="320471" y="28016"/>
                  <a:pt x="315344" y="30800"/>
                  <a:pt x="308656" y="33594"/>
                </a:cubicBezTo>
                <a:cubicBezTo>
                  <a:pt x="307924" y="31622"/>
                  <a:pt x="306444" y="29609"/>
                  <a:pt x="304214" y="27557"/>
                </a:cubicBezTo>
                <a:cubicBezTo>
                  <a:pt x="308422" y="26354"/>
                  <a:pt x="312377" y="24708"/>
                  <a:pt x="316079" y="22620"/>
                </a:cubicBezTo>
                <a:cubicBezTo>
                  <a:pt x="319781" y="20532"/>
                  <a:pt x="322830" y="18257"/>
                  <a:pt x="325227" y="15795"/>
                </a:cubicBezTo>
                <a:cubicBezTo>
                  <a:pt x="316328" y="15795"/>
                  <a:pt x="310200" y="15891"/>
                  <a:pt x="306842" y="16083"/>
                </a:cubicBezTo>
                <a:lnTo>
                  <a:pt x="306842" y="9046"/>
                </a:lnTo>
                <a:cubicBezTo>
                  <a:pt x="310501" y="9440"/>
                  <a:pt x="314398" y="9637"/>
                  <a:pt x="318534" y="9637"/>
                </a:cubicBezTo>
                <a:lnTo>
                  <a:pt x="331943" y="9637"/>
                </a:lnTo>
                <a:cubicBezTo>
                  <a:pt x="331943" y="6995"/>
                  <a:pt x="331845" y="4563"/>
                  <a:pt x="331650" y="2340"/>
                </a:cubicBezTo>
                <a:close/>
                <a:moveTo>
                  <a:pt x="181329" y="29803"/>
                </a:moveTo>
                <a:lnTo>
                  <a:pt x="181329" y="37942"/>
                </a:lnTo>
                <a:lnTo>
                  <a:pt x="203765" y="37942"/>
                </a:lnTo>
                <a:lnTo>
                  <a:pt x="203765" y="29803"/>
                </a:lnTo>
                <a:close/>
                <a:moveTo>
                  <a:pt x="163200" y="33268"/>
                </a:moveTo>
                <a:cubicBezTo>
                  <a:pt x="165234" y="34995"/>
                  <a:pt x="167288" y="36634"/>
                  <a:pt x="169362" y="38184"/>
                </a:cubicBezTo>
                <a:cubicBezTo>
                  <a:pt x="165812" y="44041"/>
                  <a:pt x="162799" y="49017"/>
                  <a:pt x="160323" y="53111"/>
                </a:cubicBezTo>
                <a:cubicBezTo>
                  <a:pt x="157847" y="57206"/>
                  <a:pt x="155839" y="60234"/>
                  <a:pt x="154298" y="62196"/>
                </a:cubicBezTo>
                <a:cubicBezTo>
                  <a:pt x="152655" y="60898"/>
                  <a:pt x="150563" y="59316"/>
                  <a:pt x="148024" y="57453"/>
                </a:cubicBezTo>
                <a:cubicBezTo>
                  <a:pt x="153124" y="51887"/>
                  <a:pt x="158183" y="43826"/>
                  <a:pt x="163200" y="33268"/>
                </a:cubicBezTo>
                <a:close/>
                <a:moveTo>
                  <a:pt x="255450" y="2633"/>
                </a:moveTo>
                <a:lnTo>
                  <a:pt x="263654" y="2633"/>
                </a:lnTo>
                <a:cubicBezTo>
                  <a:pt x="263462" y="5665"/>
                  <a:pt x="263366" y="9366"/>
                  <a:pt x="263366" y="13734"/>
                </a:cubicBezTo>
                <a:lnTo>
                  <a:pt x="263366" y="56913"/>
                </a:lnTo>
                <a:lnTo>
                  <a:pt x="282007" y="56913"/>
                </a:lnTo>
                <a:lnTo>
                  <a:pt x="282006" y="30078"/>
                </a:lnTo>
                <a:cubicBezTo>
                  <a:pt x="282006" y="25842"/>
                  <a:pt x="281909" y="22044"/>
                  <a:pt x="281713" y="18683"/>
                </a:cubicBezTo>
                <a:lnTo>
                  <a:pt x="290215" y="18683"/>
                </a:lnTo>
                <a:cubicBezTo>
                  <a:pt x="290020" y="21377"/>
                  <a:pt x="289922" y="25176"/>
                  <a:pt x="289922" y="30078"/>
                </a:cubicBezTo>
                <a:lnTo>
                  <a:pt x="289922" y="53714"/>
                </a:lnTo>
                <a:cubicBezTo>
                  <a:pt x="289922" y="58622"/>
                  <a:pt x="290020" y="63882"/>
                  <a:pt x="290215" y="69494"/>
                </a:cubicBezTo>
                <a:lnTo>
                  <a:pt x="282006" y="69494"/>
                </a:lnTo>
                <a:lnTo>
                  <a:pt x="282006" y="63364"/>
                </a:lnTo>
                <a:lnTo>
                  <a:pt x="228893" y="63364"/>
                </a:lnTo>
                <a:cubicBezTo>
                  <a:pt x="229086" y="58487"/>
                  <a:pt x="229182" y="54007"/>
                  <a:pt x="229182" y="49923"/>
                </a:cubicBezTo>
                <a:lnTo>
                  <a:pt x="229182" y="30952"/>
                </a:lnTo>
                <a:cubicBezTo>
                  <a:pt x="229182" y="26515"/>
                  <a:pt x="229086" y="22328"/>
                  <a:pt x="228893" y="18390"/>
                </a:cubicBezTo>
                <a:lnTo>
                  <a:pt x="237391" y="18390"/>
                </a:lnTo>
                <a:cubicBezTo>
                  <a:pt x="237195" y="23233"/>
                  <a:pt x="237097" y="27323"/>
                  <a:pt x="237097" y="30659"/>
                </a:cubicBezTo>
                <a:lnTo>
                  <a:pt x="237098" y="56913"/>
                </a:lnTo>
                <a:lnTo>
                  <a:pt x="255743" y="56913"/>
                </a:lnTo>
                <a:lnTo>
                  <a:pt x="255743" y="13735"/>
                </a:lnTo>
                <a:cubicBezTo>
                  <a:pt x="255743" y="10268"/>
                  <a:pt x="255645" y="6567"/>
                  <a:pt x="255450" y="2633"/>
                </a:cubicBezTo>
                <a:close/>
                <a:moveTo>
                  <a:pt x="173706" y="23645"/>
                </a:moveTo>
                <a:lnTo>
                  <a:pt x="211680" y="23645"/>
                </a:lnTo>
                <a:cubicBezTo>
                  <a:pt x="211485" y="27056"/>
                  <a:pt x="211387" y="30561"/>
                  <a:pt x="211388" y="34161"/>
                </a:cubicBezTo>
                <a:cubicBezTo>
                  <a:pt x="211387" y="37770"/>
                  <a:pt x="211485" y="41181"/>
                  <a:pt x="211681" y="44393"/>
                </a:cubicBezTo>
                <a:lnTo>
                  <a:pt x="196212" y="44393"/>
                </a:lnTo>
                <a:lnTo>
                  <a:pt x="196212" y="61597"/>
                </a:lnTo>
                <a:cubicBezTo>
                  <a:pt x="196212" y="65947"/>
                  <a:pt x="195160" y="68399"/>
                  <a:pt x="193056" y="68952"/>
                </a:cubicBezTo>
                <a:cubicBezTo>
                  <a:pt x="190952" y="69505"/>
                  <a:pt x="187584" y="70075"/>
                  <a:pt x="182952" y="70661"/>
                </a:cubicBezTo>
                <a:cubicBezTo>
                  <a:pt x="182264" y="67750"/>
                  <a:pt x="181321" y="64722"/>
                  <a:pt x="180124" y="61578"/>
                </a:cubicBezTo>
                <a:cubicBezTo>
                  <a:pt x="184893" y="61975"/>
                  <a:pt x="187545" y="62106"/>
                  <a:pt x="188080" y="61971"/>
                </a:cubicBezTo>
                <a:cubicBezTo>
                  <a:pt x="188614" y="61836"/>
                  <a:pt x="188882" y="60933"/>
                  <a:pt x="188882" y="59262"/>
                </a:cubicBezTo>
                <a:lnTo>
                  <a:pt x="188882" y="44393"/>
                </a:lnTo>
                <a:lnTo>
                  <a:pt x="173413" y="44393"/>
                </a:lnTo>
                <a:cubicBezTo>
                  <a:pt x="173801" y="41010"/>
                  <a:pt x="173994" y="37406"/>
                  <a:pt x="173994" y="33580"/>
                </a:cubicBezTo>
                <a:cubicBezTo>
                  <a:pt x="173994" y="29744"/>
                  <a:pt x="173898" y="26433"/>
                  <a:pt x="173706" y="23645"/>
                </a:cubicBezTo>
                <a:close/>
                <a:moveTo>
                  <a:pt x="191556" y="0"/>
                </a:moveTo>
                <a:cubicBezTo>
                  <a:pt x="193816" y="3352"/>
                  <a:pt x="195757" y="6664"/>
                  <a:pt x="197379" y="9935"/>
                </a:cubicBezTo>
                <a:lnTo>
                  <a:pt x="192705" y="11679"/>
                </a:lnTo>
                <a:lnTo>
                  <a:pt x="204365" y="11679"/>
                </a:lnTo>
                <a:cubicBezTo>
                  <a:pt x="208721" y="11679"/>
                  <a:pt x="212910" y="11482"/>
                  <a:pt x="216931" y="11088"/>
                </a:cubicBezTo>
                <a:lnTo>
                  <a:pt x="216931" y="18418"/>
                </a:lnTo>
                <a:cubicBezTo>
                  <a:pt x="212780" y="18226"/>
                  <a:pt x="208688" y="18130"/>
                  <a:pt x="204658" y="18130"/>
                </a:cubicBezTo>
                <a:lnTo>
                  <a:pt x="180436" y="18129"/>
                </a:lnTo>
                <a:cubicBezTo>
                  <a:pt x="176377" y="18130"/>
                  <a:pt x="172285" y="18226"/>
                  <a:pt x="168158" y="18418"/>
                </a:cubicBezTo>
                <a:lnTo>
                  <a:pt x="168158" y="11088"/>
                </a:lnTo>
                <a:cubicBezTo>
                  <a:pt x="171816" y="11482"/>
                  <a:pt x="175811" y="11679"/>
                  <a:pt x="180143" y="11679"/>
                </a:cubicBezTo>
                <a:lnTo>
                  <a:pt x="189759" y="11679"/>
                </a:lnTo>
                <a:lnTo>
                  <a:pt x="185087" y="3684"/>
                </a:lnTo>
                <a:close/>
                <a:moveTo>
                  <a:pt x="154340" y="8460"/>
                </a:moveTo>
                <a:cubicBezTo>
                  <a:pt x="156293" y="10039"/>
                  <a:pt x="158332" y="11937"/>
                  <a:pt x="160456" y="14155"/>
                </a:cubicBezTo>
                <a:cubicBezTo>
                  <a:pt x="162580" y="16374"/>
                  <a:pt x="164673" y="18839"/>
                  <a:pt x="166734" y="21553"/>
                </a:cubicBezTo>
                <a:cubicBezTo>
                  <a:pt x="164905" y="23072"/>
                  <a:pt x="162907" y="24655"/>
                  <a:pt x="160739" y="26301"/>
                </a:cubicBezTo>
                <a:cubicBezTo>
                  <a:pt x="155524" y="19697"/>
                  <a:pt x="151771" y="15345"/>
                  <a:pt x="149480" y="13246"/>
                </a:cubicBezTo>
                <a:cubicBezTo>
                  <a:pt x="151160" y="11779"/>
                  <a:pt x="152780" y="10184"/>
                  <a:pt x="154340" y="8460"/>
                </a:cubicBezTo>
                <a:close/>
                <a:moveTo>
                  <a:pt x="126979" y="3214"/>
                </a:moveTo>
                <a:lnTo>
                  <a:pt x="135187" y="3214"/>
                </a:lnTo>
                <a:cubicBezTo>
                  <a:pt x="134992" y="7189"/>
                  <a:pt x="134894" y="9820"/>
                  <a:pt x="134894" y="11107"/>
                </a:cubicBezTo>
                <a:lnTo>
                  <a:pt x="134894" y="57801"/>
                </a:lnTo>
                <a:cubicBezTo>
                  <a:pt x="134894" y="61494"/>
                  <a:pt x="134992" y="65683"/>
                  <a:pt x="135187" y="70368"/>
                </a:cubicBezTo>
                <a:lnTo>
                  <a:pt x="126979" y="70368"/>
                </a:lnTo>
                <a:cubicBezTo>
                  <a:pt x="127174" y="65299"/>
                  <a:pt x="127272" y="61110"/>
                  <a:pt x="127272" y="57802"/>
                </a:cubicBezTo>
                <a:lnTo>
                  <a:pt x="127272" y="9646"/>
                </a:lnTo>
                <a:cubicBezTo>
                  <a:pt x="127272" y="7950"/>
                  <a:pt x="127174" y="5806"/>
                  <a:pt x="126979" y="3214"/>
                </a:cubicBezTo>
                <a:close/>
                <a:moveTo>
                  <a:pt x="105092" y="9051"/>
                </a:moveTo>
                <a:lnTo>
                  <a:pt x="113300" y="9051"/>
                </a:lnTo>
                <a:cubicBezTo>
                  <a:pt x="113105" y="11364"/>
                  <a:pt x="113007" y="14578"/>
                  <a:pt x="113007" y="18692"/>
                </a:cubicBezTo>
                <a:lnTo>
                  <a:pt x="113007" y="53425"/>
                </a:lnTo>
                <a:cubicBezTo>
                  <a:pt x="113007" y="56730"/>
                  <a:pt x="113105" y="60724"/>
                  <a:pt x="113301" y="65406"/>
                </a:cubicBezTo>
                <a:lnTo>
                  <a:pt x="105092" y="65406"/>
                </a:lnTo>
                <a:cubicBezTo>
                  <a:pt x="105287" y="60532"/>
                  <a:pt x="105385" y="56440"/>
                  <a:pt x="105385" y="53132"/>
                </a:cubicBezTo>
                <a:lnTo>
                  <a:pt x="105385" y="19278"/>
                </a:lnTo>
                <a:cubicBezTo>
                  <a:pt x="105385" y="16202"/>
                  <a:pt x="105287" y="12793"/>
                  <a:pt x="105092" y="9051"/>
                </a:cubicBezTo>
                <a:close/>
                <a:moveTo>
                  <a:pt x="84372" y="4377"/>
                </a:moveTo>
                <a:cubicBezTo>
                  <a:pt x="87910" y="4963"/>
                  <a:pt x="90840" y="5256"/>
                  <a:pt x="93162" y="5256"/>
                </a:cubicBezTo>
                <a:cubicBezTo>
                  <a:pt x="92579" y="9956"/>
                  <a:pt x="92288" y="15117"/>
                  <a:pt x="92288" y="20739"/>
                </a:cubicBezTo>
                <a:cubicBezTo>
                  <a:pt x="92288" y="26034"/>
                  <a:pt x="92188" y="30730"/>
                  <a:pt x="91988" y="34826"/>
                </a:cubicBezTo>
                <a:cubicBezTo>
                  <a:pt x="91788" y="38922"/>
                  <a:pt x="91193" y="43688"/>
                  <a:pt x="90204" y="49123"/>
                </a:cubicBezTo>
                <a:cubicBezTo>
                  <a:pt x="89215" y="54558"/>
                  <a:pt x="85973" y="61349"/>
                  <a:pt x="80479" y="69494"/>
                </a:cubicBezTo>
                <a:cubicBezTo>
                  <a:pt x="78293" y="67866"/>
                  <a:pt x="75797" y="66438"/>
                  <a:pt x="72991" y="65210"/>
                </a:cubicBezTo>
                <a:cubicBezTo>
                  <a:pt x="76334" y="61484"/>
                  <a:pt x="78969" y="57258"/>
                  <a:pt x="80898" y="52534"/>
                </a:cubicBezTo>
                <a:cubicBezTo>
                  <a:pt x="82826" y="47811"/>
                  <a:pt x="83936" y="42692"/>
                  <a:pt x="84228" y="37180"/>
                </a:cubicBezTo>
                <a:cubicBezTo>
                  <a:pt x="84519" y="31667"/>
                  <a:pt x="84665" y="26283"/>
                  <a:pt x="84665" y="21027"/>
                </a:cubicBezTo>
                <a:cubicBezTo>
                  <a:pt x="84665" y="15607"/>
                  <a:pt x="84567" y="10057"/>
                  <a:pt x="84372" y="4377"/>
                </a:cubicBezTo>
                <a:close/>
                <a:moveTo>
                  <a:pt x="27761" y="12581"/>
                </a:moveTo>
                <a:cubicBezTo>
                  <a:pt x="27761" y="22230"/>
                  <a:pt x="26617" y="29592"/>
                  <a:pt x="24327" y="34668"/>
                </a:cubicBezTo>
                <a:cubicBezTo>
                  <a:pt x="22037" y="39744"/>
                  <a:pt x="18368" y="44639"/>
                  <a:pt x="13320" y="49356"/>
                </a:cubicBezTo>
                <a:lnTo>
                  <a:pt x="7916" y="45174"/>
                </a:lnTo>
                <a:lnTo>
                  <a:pt x="7916" y="56620"/>
                </a:lnTo>
                <a:lnTo>
                  <a:pt x="53699" y="56620"/>
                </a:lnTo>
                <a:lnTo>
                  <a:pt x="53699" y="12581"/>
                </a:lnTo>
                <a:lnTo>
                  <a:pt x="40891" y="12581"/>
                </a:lnTo>
                <a:lnTo>
                  <a:pt x="40891" y="36496"/>
                </a:lnTo>
                <a:cubicBezTo>
                  <a:pt x="40891" y="38239"/>
                  <a:pt x="41567" y="39110"/>
                  <a:pt x="42919" y="39110"/>
                </a:cubicBezTo>
                <a:cubicBezTo>
                  <a:pt x="44974" y="39110"/>
                  <a:pt x="48385" y="38914"/>
                  <a:pt x="53151" y="38524"/>
                </a:cubicBezTo>
                <a:cubicBezTo>
                  <a:pt x="52155" y="41435"/>
                  <a:pt x="51534" y="43878"/>
                  <a:pt x="51286" y="45853"/>
                </a:cubicBezTo>
                <a:cubicBezTo>
                  <a:pt x="45680" y="45854"/>
                  <a:pt x="41436" y="45800"/>
                  <a:pt x="38554" y="45693"/>
                </a:cubicBezTo>
                <a:cubicBezTo>
                  <a:pt x="35672" y="45586"/>
                  <a:pt x="34008" y="43536"/>
                  <a:pt x="33561" y="39542"/>
                </a:cubicBezTo>
                <a:lnTo>
                  <a:pt x="33561" y="12581"/>
                </a:lnTo>
                <a:close/>
                <a:moveTo>
                  <a:pt x="7916" y="12581"/>
                </a:moveTo>
                <a:lnTo>
                  <a:pt x="7916" y="44557"/>
                </a:lnTo>
                <a:lnTo>
                  <a:pt x="14953" y="36861"/>
                </a:lnTo>
                <a:cubicBezTo>
                  <a:pt x="16863" y="33995"/>
                  <a:pt x="18253" y="30821"/>
                  <a:pt x="19122" y="27341"/>
                </a:cubicBezTo>
                <a:cubicBezTo>
                  <a:pt x="19992" y="23860"/>
                  <a:pt x="20427" y="18940"/>
                  <a:pt x="20427" y="12581"/>
                </a:cubicBezTo>
                <a:close/>
                <a:moveTo>
                  <a:pt x="0" y="6423"/>
                </a:moveTo>
                <a:lnTo>
                  <a:pt x="61615" y="6423"/>
                </a:lnTo>
                <a:cubicBezTo>
                  <a:pt x="61420" y="11456"/>
                  <a:pt x="61322" y="16810"/>
                  <a:pt x="61322" y="22487"/>
                </a:cubicBezTo>
                <a:lnTo>
                  <a:pt x="61322" y="51379"/>
                </a:lnTo>
                <a:cubicBezTo>
                  <a:pt x="61322" y="56706"/>
                  <a:pt x="61420" y="62451"/>
                  <a:pt x="61615" y="68615"/>
                </a:cubicBezTo>
                <a:lnTo>
                  <a:pt x="53699" y="68615"/>
                </a:lnTo>
                <a:lnTo>
                  <a:pt x="53699" y="63071"/>
                </a:lnTo>
                <a:lnTo>
                  <a:pt x="7916" y="63071"/>
                </a:lnTo>
                <a:lnTo>
                  <a:pt x="7916" y="69201"/>
                </a:lnTo>
                <a:lnTo>
                  <a:pt x="0" y="69201"/>
                </a:lnTo>
                <a:cubicBezTo>
                  <a:pt x="196" y="62380"/>
                  <a:pt x="293" y="56245"/>
                  <a:pt x="293" y="50797"/>
                </a:cubicBezTo>
                <a:lnTo>
                  <a:pt x="293" y="22487"/>
                </a:lnTo>
                <a:cubicBezTo>
                  <a:pt x="293" y="17650"/>
                  <a:pt x="196" y="12296"/>
                  <a:pt x="0" y="642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6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algn="l"/>
            <a:endParaRPr lang="zh-CN" altLang="en-US" sz="600" b="1" dirty="0"/>
          </a:p>
        </p:txBody>
      </p:sp>
      <p:pic>
        <p:nvPicPr>
          <p:cNvPr id="339" name="图片 33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2862"/>
          <a:stretch>
            <a:fillRect/>
          </a:stretch>
        </p:blipFill>
        <p:spPr>
          <a:xfrm rot="900000">
            <a:off x="2445572" y="2407285"/>
            <a:ext cx="600450" cy="496841"/>
          </a:xfrm>
          <a:prstGeom prst="rect">
            <a:avLst/>
          </a:prstGeom>
        </p:spPr>
      </p:pic>
      <p:sp>
        <p:nvSpPr>
          <p:cNvPr id="344" name="任意多边形: 形状 343"/>
          <p:cNvSpPr/>
          <p:nvPr/>
        </p:nvSpPr>
        <p:spPr>
          <a:xfrm rot="4014351">
            <a:off x="3412084" y="1017864"/>
            <a:ext cx="1812787" cy="3639762"/>
          </a:xfrm>
          <a:custGeom>
            <a:avLst/>
            <a:gdLst>
              <a:gd name="connsiteX0" fmla="*/ 134136 w 1812787"/>
              <a:gd name="connsiteY0" fmla="*/ 2408793 h 3639762"/>
              <a:gd name="connsiteX1" fmla="*/ 573617 w 1812787"/>
              <a:gd name="connsiteY1" fmla="*/ 3501715 h 3639762"/>
              <a:gd name="connsiteX2" fmla="*/ 1666539 w 1812787"/>
              <a:gd name="connsiteY2" fmla="*/ 3062234 h 3639762"/>
              <a:gd name="connsiteX3" fmla="*/ 1227058 w 1812787"/>
              <a:gd name="connsiteY3" fmla="*/ 1969312 h 3639762"/>
              <a:gd name="connsiteX4" fmla="*/ 134136 w 1812787"/>
              <a:gd name="connsiteY4" fmla="*/ 2408793 h 3639762"/>
              <a:gd name="connsiteX5" fmla="*/ 886169 w 1812787"/>
              <a:gd name="connsiteY5" fmla="*/ 0 h 3639762"/>
              <a:gd name="connsiteX6" fmla="*/ 1184940 w 1812787"/>
              <a:gd name="connsiteY6" fmla="*/ 1875822 h 3639762"/>
              <a:gd name="connsiteX7" fmla="*/ 1261829 w 1812787"/>
              <a:gd name="connsiteY7" fmla="*/ 1899826 h 3639762"/>
              <a:gd name="connsiteX8" fmla="*/ 1739936 w 1812787"/>
              <a:gd name="connsiteY8" fmla="*/ 3088804 h 3639762"/>
              <a:gd name="connsiteX9" fmla="*/ 550958 w 1812787"/>
              <a:gd name="connsiteY9" fmla="*/ 3566911 h 3639762"/>
              <a:gd name="connsiteX10" fmla="*/ 72851 w 1812787"/>
              <a:gd name="connsiteY10" fmla="*/ 2377933 h 3639762"/>
              <a:gd name="connsiteX11" fmla="*/ 568321 w 1812787"/>
              <a:gd name="connsiteY11" fmla="*/ 1892634 h 3639762"/>
              <a:gd name="connsiteX12" fmla="*/ 585528 w 1812787"/>
              <a:gd name="connsiteY12" fmla="*/ 1887559 h 363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12787" h="3639762">
                <a:moveTo>
                  <a:pt x="134136" y="2408793"/>
                </a:moveTo>
                <a:cubicBezTo>
                  <a:pt x="-46306" y="2831954"/>
                  <a:pt x="150456" y="3321272"/>
                  <a:pt x="573617" y="3501715"/>
                </a:cubicBezTo>
                <a:cubicBezTo>
                  <a:pt x="996779" y="3682157"/>
                  <a:pt x="1486097" y="3485395"/>
                  <a:pt x="1666539" y="3062234"/>
                </a:cubicBezTo>
                <a:cubicBezTo>
                  <a:pt x="1846981" y="2639072"/>
                  <a:pt x="1650219" y="2149754"/>
                  <a:pt x="1227058" y="1969312"/>
                </a:cubicBezTo>
                <a:cubicBezTo>
                  <a:pt x="803897" y="1788870"/>
                  <a:pt x="314579" y="1985632"/>
                  <a:pt x="134136" y="2408793"/>
                </a:cubicBezTo>
                <a:close/>
                <a:moveTo>
                  <a:pt x="886169" y="0"/>
                </a:moveTo>
                <a:lnTo>
                  <a:pt x="1184940" y="1875822"/>
                </a:lnTo>
                <a:lnTo>
                  <a:pt x="1261829" y="1899826"/>
                </a:lnTo>
                <a:cubicBezTo>
                  <a:pt x="1722182" y="2096127"/>
                  <a:pt x="1936238" y="2628451"/>
                  <a:pt x="1739936" y="3088804"/>
                </a:cubicBezTo>
                <a:cubicBezTo>
                  <a:pt x="1543635" y="3549157"/>
                  <a:pt x="1011311" y="3763213"/>
                  <a:pt x="550958" y="3566911"/>
                </a:cubicBezTo>
                <a:cubicBezTo>
                  <a:pt x="90605" y="3370609"/>
                  <a:pt x="-123451" y="2838286"/>
                  <a:pt x="72851" y="2377933"/>
                </a:cubicBezTo>
                <a:cubicBezTo>
                  <a:pt x="171002" y="2147756"/>
                  <a:pt x="353158" y="1979154"/>
                  <a:pt x="568321" y="1892634"/>
                </a:cubicBezTo>
                <a:lnTo>
                  <a:pt x="585528" y="1887559"/>
                </a:lnTo>
                <a:close/>
              </a:path>
            </a:pathLst>
          </a:custGeom>
          <a:solidFill>
            <a:schemeClr val="tx2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2" name="椭圆 341"/>
          <p:cNvSpPr/>
          <p:nvPr/>
        </p:nvSpPr>
        <p:spPr>
          <a:xfrm>
            <a:off x="2644748" y="2358372"/>
            <a:ext cx="1665906" cy="1665906"/>
          </a:xfrm>
          <a:prstGeom prst="ellipse">
            <a:avLst/>
          </a:prstGeom>
          <a:solidFill>
            <a:schemeClr val="bg1">
              <a:alpha val="52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23" name="图片 222" descr="学校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10" y="123190"/>
            <a:ext cx="1833880" cy="4260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6584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A1CCEC"/>
              </a:gs>
              <a:gs pos="36000">
                <a:srgbClr val="FAFCF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480631" y="549275"/>
            <a:ext cx="11230739" cy="5642279"/>
          </a:xfrm>
          <a:prstGeom prst="roundRect">
            <a:avLst>
              <a:gd name="adj" fmla="val 3499"/>
            </a:avLst>
          </a:prstGeom>
          <a:solidFill>
            <a:schemeClr val="bg1"/>
          </a:solidFill>
          <a:ln>
            <a:noFill/>
          </a:ln>
          <a:effectLst>
            <a:outerShdw blurRad="127000" dist="38100" dir="5400000" sx="102000" sy="102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0" name="任意多边形: 形状 9"/>
          <p:cNvSpPr/>
          <p:nvPr/>
        </p:nvSpPr>
        <p:spPr>
          <a:xfrm>
            <a:off x="-358571" y="5474157"/>
            <a:ext cx="6671876" cy="1137397"/>
          </a:xfrm>
          <a:custGeom>
            <a:avLst/>
            <a:gdLst>
              <a:gd name="connsiteX0" fmla="*/ 3335938 w 6671876"/>
              <a:gd name="connsiteY0" fmla="*/ 0 h 1137397"/>
              <a:gd name="connsiteX1" fmla="*/ 6599381 w 6671876"/>
              <a:gd name="connsiteY1" fmla="*/ 1055609 h 1137397"/>
              <a:gd name="connsiteX2" fmla="*/ 6671876 w 6671876"/>
              <a:gd name="connsiteY2" fmla="*/ 1137397 h 1137397"/>
              <a:gd name="connsiteX3" fmla="*/ 0 w 6671876"/>
              <a:gd name="connsiteY3" fmla="*/ 1137397 h 1137397"/>
              <a:gd name="connsiteX4" fmla="*/ 72495 w 6671876"/>
              <a:gd name="connsiteY4" fmla="*/ 1055609 h 1137397"/>
              <a:gd name="connsiteX5" fmla="*/ 3335938 w 6671876"/>
              <a:gd name="connsiteY5" fmla="*/ 0 h 1137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71876" h="1137397">
                <a:moveTo>
                  <a:pt x="3335938" y="0"/>
                </a:moveTo>
                <a:cubicBezTo>
                  <a:pt x="4745137" y="0"/>
                  <a:pt x="5970898" y="426841"/>
                  <a:pt x="6599381" y="1055609"/>
                </a:cubicBezTo>
                <a:lnTo>
                  <a:pt x="6671876" y="1137397"/>
                </a:lnTo>
                <a:lnTo>
                  <a:pt x="0" y="1137397"/>
                </a:lnTo>
                <a:lnTo>
                  <a:pt x="72495" y="1055609"/>
                </a:lnTo>
                <a:cubicBezTo>
                  <a:pt x="700979" y="426841"/>
                  <a:pt x="1926740" y="0"/>
                  <a:pt x="3335938" y="0"/>
                </a:cubicBezTo>
                <a:close/>
              </a:path>
            </a:pathLst>
          </a:custGeom>
          <a:solidFill>
            <a:srgbClr val="BAD2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: 形状 10"/>
          <p:cNvSpPr/>
          <p:nvPr/>
        </p:nvSpPr>
        <p:spPr>
          <a:xfrm>
            <a:off x="7185510" y="5590587"/>
            <a:ext cx="5019562" cy="1275257"/>
          </a:xfrm>
          <a:custGeom>
            <a:avLst/>
            <a:gdLst>
              <a:gd name="connsiteX0" fmla="*/ 5572125 w 5572125"/>
              <a:gd name="connsiteY0" fmla="*/ 0 h 1314450"/>
              <a:gd name="connsiteX1" fmla="*/ 2667000 w 5572125"/>
              <a:gd name="connsiteY1" fmla="*/ 266700 h 1314450"/>
              <a:gd name="connsiteX2" fmla="*/ 0 w 5572125"/>
              <a:gd name="connsiteY2" fmla="*/ 1314450 h 1314450"/>
              <a:gd name="connsiteX3" fmla="*/ 5572125 w 5572125"/>
              <a:gd name="connsiteY3" fmla="*/ 1295400 h 1314450"/>
              <a:gd name="connsiteX4" fmla="*/ 5572125 w 5572125"/>
              <a:gd name="connsiteY4" fmla="*/ 0 h 1314450"/>
              <a:gd name="connsiteX0-1" fmla="*/ 5572125 w 5572125"/>
              <a:gd name="connsiteY0-2" fmla="*/ 0 h 1331259"/>
              <a:gd name="connsiteX1-3" fmla="*/ 2667000 w 5572125"/>
              <a:gd name="connsiteY1-4" fmla="*/ 266700 h 1331259"/>
              <a:gd name="connsiteX2-5" fmla="*/ 0 w 5572125"/>
              <a:gd name="connsiteY2-6" fmla="*/ 1314450 h 1331259"/>
              <a:gd name="connsiteX3-7" fmla="*/ 5554196 w 5572125"/>
              <a:gd name="connsiteY3-8" fmla="*/ 1331259 h 1331259"/>
              <a:gd name="connsiteX4-9" fmla="*/ 5572125 w 5572125"/>
              <a:gd name="connsiteY4-10" fmla="*/ 0 h 1331259"/>
              <a:gd name="connsiteX0-11" fmla="*/ 5482478 w 5554196"/>
              <a:gd name="connsiteY0-12" fmla="*/ 0 h 1319671"/>
              <a:gd name="connsiteX1-13" fmla="*/ 2667000 w 5554196"/>
              <a:gd name="connsiteY1-14" fmla="*/ 255112 h 1319671"/>
              <a:gd name="connsiteX2-15" fmla="*/ 0 w 5554196"/>
              <a:gd name="connsiteY2-16" fmla="*/ 1302862 h 1319671"/>
              <a:gd name="connsiteX3-17" fmla="*/ 5554196 w 5554196"/>
              <a:gd name="connsiteY3-18" fmla="*/ 1319671 h 1319671"/>
              <a:gd name="connsiteX4-19" fmla="*/ 5482478 w 5554196"/>
              <a:gd name="connsiteY4-20" fmla="*/ 0 h 1319671"/>
              <a:gd name="connsiteX0-21" fmla="*/ 5482478 w 5482478"/>
              <a:gd name="connsiteY0-22" fmla="*/ 0 h 1308082"/>
              <a:gd name="connsiteX1-23" fmla="*/ 2667000 w 5482478"/>
              <a:gd name="connsiteY1-24" fmla="*/ 255112 h 1308082"/>
              <a:gd name="connsiteX2-25" fmla="*/ 0 w 5482478"/>
              <a:gd name="connsiteY2-26" fmla="*/ 1302862 h 1308082"/>
              <a:gd name="connsiteX3-27" fmla="*/ 5303185 w 5482478"/>
              <a:gd name="connsiteY3-28" fmla="*/ 1308082 h 1308082"/>
              <a:gd name="connsiteX4-29" fmla="*/ 5482478 w 5482478"/>
              <a:gd name="connsiteY4-30" fmla="*/ 0 h 1308082"/>
              <a:gd name="connsiteX0-31" fmla="*/ 5482478 w 5482479"/>
              <a:gd name="connsiteY0-32" fmla="*/ 0 h 1308082"/>
              <a:gd name="connsiteX1-33" fmla="*/ 2667000 w 5482479"/>
              <a:gd name="connsiteY1-34" fmla="*/ 255112 h 1308082"/>
              <a:gd name="connsiteX2-35" fmla="*/ 0 w 5482479"/>
              <a:gd name="connsiteY2-36" fmla="*/ 1302862 h 1308082"/>
              <a:gd name="connsiteX3-37" fmla="*/ 5482479 w 5482479"/>
              <a:gd name="connsiteY3-38" fmla="*/ 1308082 h 1308082"/>
              <a:gd name="connsiteX4-39" fmla="*/ 5482478 w 5482479"/>
              <a:gd name="connsiteY4-40" fmla="*/ 0 h 13080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482479" h="1308082">
                <a:moveTo>
                  <a:pt x="5482478" y="0"/>
                </a:moveTo>
                <a:cubicBezTo>
                  <a:pt x="4494259" y="23812"/>
                  <a:pt x="3580746" y="37968"/>
                  <a:pt x="2667000" y="255112"/>
                </a:cubicBezTo>
                <a:cubicBezTo>
                  <a:pt x="1753254" y="472256"/>
                  <a:pt x="869156" y="888524"/>
                  <a:pt x="0" y="1302862"/>
                </a:cubicBezTo>
                <a:lnTo>
                  <a:pt x="5482479" y="1308082"/>
                </a:lnTo>
                <a:cubicBezTo>
                  <a:pt x="5482479" y="872055"/>
                  <a:pt x="5482478" y="436027"/>
                  <a:pt x="5482478" y="0"/>
                </a:cubicBezTo>
                <a:close/>
              </a:path>
            </a:pathLst>
          </a:custGeom>
          <a:solidFill>
            <a:srgbClr val="D5E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-84335" y="6340952"/>
            <a:ext cx="12360671" cy="529747"/>
            <a:chOff x="-84335" y="5963736"/>
            <a:chExt cx="12360671" cy="894263"/>
          </a:xfrm>
        </p:grpSpPr>
        <p:sp>
          <p:nvSpPr>
            <p:cNvPr id="13" name="矩形 12"/>
            <p:cNvSpPr/>
            <p:nvPr/>
          </p:nvSpPr>
          <p:spPr>
            <a:xfrm>
              <a:off x="0" y="5963736"/>
              <a:ext cx="12192000" cy="89426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-84335" y="6385952"/>
              <a:ext cx="12360671" cy="49831"/>
              <a:chOff x="249923" y="6209746"/>
              <a:chExt cx="12360671" cy="49831"/>
            </a:xfrm>
          </p:grpSpPr>
          <p:sp>
            <p:nvSpPr>
              <p:cNvPr id="15" name="矩形 14"/>
              <p:cNvSpPr/>
              <p:nvPr/>
            </p:nvSpPr>
            <p:spPr>
              <a:xfrm rot="10800000" flipV="1">
                <a:off x="249923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 15"/>
              <p:cNvSpPr/>
              <p:nvPr/>
            </p:nvSpPr>
            <p:spPr>
              <a:xfrm rot="10800000" flipV="1">
                <a:off x="1300884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 16"/>
              <p:cNvSpPr/>
              <p:nvPr/>
            </p:nvSpPr>
            <p:spPr>
              <a:xfrm rot="10800000" flipV="1">
                <a:off x="2351845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 17"/>
              <p:cNvSpPr/>
              <p:nvPr/>
            </p:nvSpPr>
            <p:spPr>
              <a:xfrm rot="10800000" flipV="1">
                <a:off x="3402806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 18"/>
              <p:cNvSpPr/>
              <p:nvPr/>
            </p:nvSpPr>
            <p:spPr>
              <a:xfrm rot="10800000" flipV="1">
                <a:off x="4453767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 19"/>
              <p:cNvSpPr/>
              <p:nvPr/>
            </p:nvSpPr>
            <p:spPr>
              <a:xfrm rot="10800000" flipV="1">
                <a:off x="5504728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 20"/>
              <p:cNvSpPr/>
              <p:nvPr/>
            </p:nvSpPr>
            <p:spPr>
              <a:xfrm rot="10800000" flipV="1">
                <a:off x="6555689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 rot="10800000" flipV="1">
                <a:off x="7606650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矩形 22"/>
              <p:cNvSpPr/>
              <p:nvPr/>
            </p:nvSpPr>
            <p:spPr>
              <a:xfrm rot="10800000" flipV="1">
                <a:off x="8657611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矩形 23"/>
              <p:cNvSpPr/>
              <p:nvPr/>
            </p:nvSpPr>
            <p:spPr>
              <a:xfrm rot="10800000" flipV="1">
                <a:off x="9708572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矩形 24"/>
              <p:cNvSpPr/>
              <p:nvPr/>
            </p:nvSpPr>
            <p:spPr>
              <a:xfrm rot="10800000" flipV="1">
                <a:off x="10759533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 rot="10800000" flipV="1">
                <a:off x="11810494" y="6209746"/>
                <a:ext cx="800100" cy="49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5805842" y="5308833"/>
            <a:ext cx="2807143" cy="1546214"/>
            <a:chOff x="22777" y="4320579"/>
            <a:chExt cx="2982171" cy="1642622"/>
          </a:xfrm>
        </p:grpSpPr>
        <p:sp>
          <p:nvSpPr>
            <p:cNvPr id="28" name="矩形: 圆角 27"/>
            <p:cNvSpPr/>
            <p:nvPr/>
          </p:nvSpPr>
          <p:spPr>
            <a:xfrm>
              <a:off x="91159" y="4657168"/>
              <a:ext cx="454333" cy="274387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22777" y="4792744"/>
              <a:ext cx="582032" cy="1168951"/>
              <a:chOff x="6831076" y="-595313"/>
              <a:chExt cx="1241416" cy="1573239"/>
            </a:xfrm>
          </p:grpSpPr>
          <p:sp>
            <p:nvSpPr>
              <p:cNvPr id="178" name="矩形 177"/>
              <p:cNvSpPr/>
              <p:nvPr/>
            </p:nvSpPr>
            <p:spPr>
              <a:xfrm>
                <a:off x="6831076" y="-595313"/>
                <a:ext cx="1241416" cy="8527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79" name="矩形 178"/>
              <p:cNvSpPr/>
              <p:nvPr/>
            </p:nvSpPr>
            <p:spPr>
              <a:xfrm>
                <a:off x="6895044" y="-510043"/>
                <a:ext cx="1113481" cy="148635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80" name="组合 179"/>
              <p:cNvGrpSpPr/>
              <p:nvPr/>
            </p:nvGrpSpPr>
            <p:grpSpPr>
              <a:xfrm>
                <a:off x="7029337" y="-342621"/>
                <a:ext cx="844895" cy="145418"/>
                <a:chOff x="7021531" y="-342621"/>
                <a:chExt cx="844895" cy="145418"/>
              </a:xfrm>
            </p:grpSpPr>
            <p:sp>
              <p:nvSpPr>
                <p:cNvPr id="202" name="矩形 201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3" name="矩形 202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4" name="矩形 203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5" name="矩形 204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1" name="组合 180"/>
              <p:cNvGrpSpPr/>
              <p:nvPr/>
            </p:nvGrpSpPr>
            <p:grpSpPr>
              <a:xfrm>
                <a:off x="7029337" y="-81064"/>
                <a:ext cx="844895" cy="145418"/>
                <a:chOff x="7021531" y="-342621"/>
                <a:chExt cx="844895" cy="145418"/>
              </a:xfrm>
            </p:grpSpPr>
            <p:sp>
              <p:nvSpPr>
                <p:cNvPr id="198" name="矩形 197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9" name="矩形 198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0" name="矩形 199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1" name="矩形 200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2" name="组合 181"/>
              <p:cNvGrpSpPr/>
              <p:nvPr/>
            </p:nvGrpSpPr>
            <p:grpSpPr>
              <a:xfrm>
                <a:off x="7029337" y="180493"/>
                <a:ext cx="844895" cy="145418"/>
                <a:chOff x="7021531" y="-342621"/>
                <a:chExt cx="844895" cy="145418"/>
              </a:xfrm>
            </p:grpSpPr>
            <p:sp>
              <p:nvSpPr>
                <p:cNvPr id="194" name="矩形 193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5" name="矩形 194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6" name="矩形 195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7" name="矩形 196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3" name="组合 182"/>
              <p:cNvGrpSpPr/>
              <p:nvPr/>
            </p:nvGrpSpPr>
            <p:grpSpPr>
              <a:xfrm>
                <a:off x="7029337" y="442050"/>
                <a:ext cx="844895" cy="145418"/>
                <a:chOff x="7021531" y="-342621"/>
                <a:chExt cx="844895" cy="145418"/>
              </a:xfrm>
            </p:grpSpPr>
            <p:sp>
              <p:nvSpPr>
                <p:cNvPr id="190" name="矩形 189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1" name="矩形 190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2" name="矩形 191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3" name="矩形 192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4" name="组合 183"/>
              <p:cNvGrpSpPr/>
              <p:nvPr/>
            </p:nvGrpSpPr>
            <p:grpSpPr>
              <a:xfrm>
                <a:off x="7029337" y="703607"/>
                <a:ext cx="844895" cy="145418"/>
                <a:chOff x="7021531" y="-342621"/>
                <a:chExt cx="844895" cy="145418"/>
              </a:xfrm>
            </p:grpSpPr>
            <p:sp>
              <p:nvSpPr>
                <p:cNvPr id="186" name="矩形 185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7" name="矩形 186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8" name="矩形 187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9" name="矩形 188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85" name="矩形 184"/>
              <p:cNvSpPr/>
              <p:nvPr/>
            </p:nvSpPr>
            <p:spPr>
              <a:xfrm>
                <a:off x="6885295" y="-508430"/>
                <a:ext cx="546394" cy="1486356"/>
              </a:xfrm>
              <a:prstGeom prst="rect">
                <a:avLst/>
              </a:prstGeom>
              <a:solidFill>
                <a:schemeClr val="accent4">
                  <a:lumMod val="75000"/>
                  <a:alpha val="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750708" y="4320579"/>
              <a:ext cx="510354" cy="1642622"/>
              <a:chOff x="430877" y="4320579"/>
              <a:chExt cx="510354" cy="1642622"/>
            </a:xfrm>
          </p:grpSpPr>
          <p:grpSp>
            <p:nvGrpSpPr>
              <p:cNvPr id="148" name="组合 147"/>
              <p:cNvGrpSpPr/>
              <p:nvPr/>
            </p:nvGrpSpPr>
            <p:grpSpPr>
              <a:xfrm>
                <a:off x="430877" y="4494569"/>
                <a:ext cx="510354" cy="1468632"/>
                <a:chOff x="6831076" y="-595313"/>
                <a:chExt cx="1241416" cy="1573239"/>
              </a:xfrm>
            </p:grpSpPr>
            <p:sp>
              <p:nvSpPr>
                <p:cNvPr id="150" name="矩形 149"/>
                <p:cNvSpPr/>
                <p:nvPr/>
              </p:nvSpPr>
              <p:spPr>
                <a:xfrm>
                  <a:off x="6831076" y="-595313"/>
                  <a:ext cx="1241416" cy="85271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1" name="矩形 150"/>
                <p:cNvSpPr/>
                <p:nvPr/>
              </p:nvSpPr>
              <p:spPr>
                <a:xfrm>
                  <a:off x="6895044" y="-510043"/>
                  <a:ext cx="1113481" cy="1486356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52" name="组合 151"/>
                <p:cNvGrpSpPr/>
                <p:nvPr/>
              </p:nvGrpSpPr>
              <p:grpSpPr>
                <a:xfrm>
                  <a:off x="7029337" y="-342621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174" name="矩形 173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5" name="矩形 174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6" name="矩形 175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7" name="矩形 176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53" name="组合 152"/>
                <p:cNvGrpSpPr/>
                <p:nvPr/>
              </p:nvGrpSpPr>
              <p:grpSpPr>
                <a:xfrm>
                  <a:off x="7029337" y="-81064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170" name="矩形 169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1" name="矩形 170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2" name="矩形 171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3" name="矩形 172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54" name="组合 153"/>
                <p:cNvGrpSpPr/>
                <p:nvPr/>
              </p:nvGrpSpPr>
              <p:grpSpPr>
                <a:xfrm>
                  <a:off x="7029337" y="180493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166" name="矩形 165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7" name="矩形 166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8" name="矩形 167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9" name="矩形 168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55" name="组合 154"/>
                <p:cNvGrpSpPr/>
                <p:nvPr/>
              </p:nvGrpSpPr>
              <p:grpSpPr>
                <a:xfrm>
                  <a:off x="7029337" y="442050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162" name="矩形 161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3" name="矩形 162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4" name="矩形 163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5" name="矩形 164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56" name="组合 155"/>
                <p:cNvGrpSpPr/>
                <p:nvPr/>
              </p:nvGrpSpPr>
              <p:grpSpPr>
                <a:xfrm>
                  <a:off x="7029337" y="703607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158" name="矩形 157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59" name="矩形 158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0" name="矩形 159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1" name="矩形 160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57" name="矩形 156"/>
                <p:cNvSpPr/>
                <p:nvPr/>
              </p:nvSpPr>
              <p:spPr>
                <a:xfrm>
                  <a:off x="6885295" y="-508430"/>
                  <a:ext cx="546394" cy="1486356"/>
                </a:xfrm>
                <a:prstGeom prst="rect">
                  <a:avLst/>
                </a:prstGeom>
                <a:solidFill>
                  <a:schemeClr val="accent4">
                    <a:lumMod val="75000"/>
                    <a:alpha val="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49" name="椭圆 148"/>
              <p:cNvSpPr/>
              <p:nvPr/>
            </p:nvSpPr>
            <p:spPr>
              <a:xfrm>
                <a:off x="520140" y="4320579"/>
                <a:ext cx="317065" cy="317065"/>
              </a:xfrm>
              <a:prstGeom prst="ellipse">
                <a:avLst/>
              </a:prstGeom>
              <a:solidFill>
                <a:srgbClr val="BF9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235604" y="5318811"/>
              <a:ext cx="510354" cy="644390"/>
              <a:chOff x="6831076" y="-595313"/>
              <a:chExt cx="1241416" cy="1573239"/>
            </a:xfrm>
          </p:grpSpPr>
          <p:sp>
            <p:nvSpPr>
              <p:cNvPr id="120" name="矩形 119"/>
              <p:cNvSpPr/>
              <p:nvPr/>
            </p:nvSpPr>
            <p:spPr>
              <a:xfrm>
                <a:off x="6831076" y="-595313"/>
                <a:ext cx="1241416" cy="85271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矩形 120"/>
              <p:cNvSpPr/>
              <p:nvPr/>
            </p:nvSpPr>
            <p:spPr>
              <a:xfrm>
                <a:off x="6895044" y="-510043"/>
                <a:ext cx="1113481" cy="148635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22" name="组合 121"/>
              <p:cNvGrpSpPr/>
              <p:nvPr/>
            </p:nvGrpSpPr>
            <p:grpSpPr>
              <a:xfrm>
                <a:off x="7029337" y="-342621"/>
                <a:ext cx="844895" cy="145418"/>
                <a:chOff x="7021531" y="-342621"/>
                <a:chExt cx="844895" cy="145418"/>
              </a:xfrm>
            </p:grpSpPr>
            <p:sp>
              <p:nvSpPr>
                <p:cNvPr id="144" name="矩形 143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5" name="矩形 144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6" name="矩形 145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7" name="矩形 146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3" name="组合 122"/>
              <p:cNvGrpSpPr/>
              <p:nvPr/>
            </p:nvGrpSpPr>
            <p:grpSpPr>
              <a:xfrm>
                <a:off x="7029337" y="-81064"/>
                <a:ext cx="844895" cy="145418"/>
                <a:chOff x="7021531" y="-342621"/>
                <a:chExt cx="844895" cy="145418"/>
              </a:xfrm>
            </p:grpSpPr>
            <p:sp>
              <p:nvSpPr>
                <p:cNvPr id="140" name="矩形 139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1" name="矩形 140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2" name="矩形 141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3" name="矩形 142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4" name="组合 123"/>
              <p:cNvGrpSpPr/>
              <p:nvPr/>
            </p:nvGrpSpPr>
            <p:grpSpPr>
              <a:xfrm>
                <a:off x="7029337" y="180493"/>
                <a:ext cx="844895" cy="145418"/>
                <a:chOff x="7021531" y="-342621"/>
                <a:chExt cx="844895" cy="145418"/>
              </a:xfrm>
            </p:grpSpPr>
            <p:sp>
              <p:nvSpPr>
                <p:cNvPr id="136" name="矩形 135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7" name="矩形 136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8" name="矩形 137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9" name="矩形 138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5" name="组合 124"/>
              <p:cNvGrpSpPr/>
              <p:nvPr/>
            </p:nvGrpSpPr>
            <p:grpSpPr>
              <a:xfrm>
                <a:off x="7029337" y="442050"/>
                <a:ext cx="844895" cy="145418"/>
                <a:chOff x="7021531" y="-342621"/>
                <a:chExt cx="844895" cy="145418"/>
              </a:xfrm>
            </p:grpSpPr>
            <p:sp>
              <p:nvSpPr>
                <p:cNvPr id="132" name="矩形 131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3" name="矩形 132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4" name="矩形 133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5" name="矩形 134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6" name="组合 125"/>
              <p:cNvGrpSpPr/>
              <p:nvPr/>
            </p:nvGrpSpPr>
            <p:grpSpPr>
              <a:xfrm>
                <a:off x="7029337" y="703607"/>
                <a:ext cx="844895" cy="145418"/>
                <a:chOff x="7021531" y="-342621"/>
                <a:chExt cx="844895" cy="145418"/>
              </a:xfrm>
            </p:grpSpPr>
            <p:sp>
              <p:nvSpPr>
                <p:cNvPr id="128" name="矩形 127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9" name="矩形 128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0" name="矩形 129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1" name="矩形 130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27" name="矩形 126"/>
              <p:cNvSpPr/>
              <p:nvPr/>
            </p:nvSpPr>
            <p:spPr>
              <a:xfrm>
                <a:off x="6885295" y="-508430"/>
                <a:ext cx="546394" cy="1486356"/>
              </a:xfrm>
              <a:prstGeom prst="rect">
                <a:avLst/>
              </a:prstGeom>
              <a:solidFill>
                <a:schemeClr val="accent4">
                  <a:lumMod val="75000"/>
                  <a:alpha val="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1283583" y="4642389"/>
              <a:ext cx="469663" cy="1320811"/>
              <a:chOff x="6567489" y="-1166624"/>
              <a:chExt cx="762000" cy="2142937"/>
            </a:xfrm>
          </p:grpSpPr>
          <p:grpSp>
            <p:nvGrpSpPr>
              <p:cNvPr id="94" name="组合 93"/>
              <p:cNvGrpSpPr/>
              <p:nvPr/>
            </p:nvGrpSpPr>
            <p:grpSpPr>
              <a:xfrm>
                <a:off x="6567489" y="-846387"/>
                <a:ext cx="762000" cy="1822700"/>
                <a:chOff x="6567489" y="-846387"/>
                <a:chExt cx="762000" cy="1822700"/>
              </a:xfrm>
            </p:grpSpPr>
            <p:sp>
              <p:nvSpPr>
                <p:cNvPr id="118" name="矩形 117"/>
                <p:cNvSpPr/>
                <p:nvPr/>
              </p:nvSpPr>
              <p:spPr>
                <a:xfrm>
                  <a:off x="6567489" y="-222487"/>
                  <a:ext cx="762000" cy="119880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9" name="矩形 118"/>
                <p:cNvSpPr/>
                <p:nvPr/>
              </p:nvSpPr>
              <p:spPr>
                <a:xfrm>
                  <a:off x="6648452" y="-846387"/>
                  <a:ext cx="600074" cy="119880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5" name="组合 94"/>
              <p:cNvGrpSpPr/>
              <p:nvPr/>
            </p:nvGrpSpPr>
            <p:grpSpPr>
              <a:xfrm>
                <a:off x="6753404" y="-724278"/>
                <a:ext cx="390170" cy="1578482"/>
                <a:chOff x="6753404" y="-794065"/>
                <a:chExt cx="390170" cy="1578482"/>
              </a:xfrm>
            </p:grpSpPr>
            <p:grpSp>
              <p:nvGrpSpPr>
                <p:cNvPr id="97" name="组合 96"/>
                <p:cNvGrpSpPr/>
                <p:nvPr/>
              </p:nvGrpSpPr>
              <p:grpSpPr>
                <a:xfrm>
                  <a:off x="6753404" y="-77533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16" name="矩形 115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7" name="矩形 116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8" name="组合 97"/>
                <p:cNvGrpSpPr/>
                <p:nvPr/>
              </p:nvGrpSpPr>
              <p:grpSpPr>
                <a:xfrm>
                  <a:off x="6753404" y="161311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14" name="矩形 113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5" name="矩形 114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9" name="组合 98"/>
                <p:cNvGrpSpPr/>
                <p:nvPr/>
              </p:nvGrpSpPr>
              <p:grpSpPr>
                <a:xfrm>
                  <a:off x="6753404" y="400155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12" name="矩形 111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3" name="矩形 112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00" name="组合 99"/>
                <p:cNvGrpSpPr/>
                <p:nvPr/>
              </p:nvGrpSpPr>
              <p:grpSpPr>
                <a:xfrm>
                  <a:off x="6753404" y="638999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10" name="矩形 109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1" name="矩形 110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01" name="组合 100"/>
                <p:cNvGrpSpPr/>
                <p:nvPr/>
              </p:nvGrpSpPr>
              <p:grpSpPr>
                <a:xfrm>
                  <a:off x="6753404" y="-316377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08" name="矩形 107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9" name="矩形 108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02" name="组合 101"/>
                <p:cNvGrpSpPr/>
                <p:nvPr/>
              </p:nvGrpSpPr>
              <p:grpSpPr>
                <a:xfrm>
                  <a:off x="6753404" y="-555221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06" name="矩形 105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7" name="矩形 106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03" name="组合 102"/>
                <p:cNvGrpSpPr/>
                <p:nvPr/>
              </p:nvGrpSpPr>
              <p:grpSpPr>
                <a:xfrm>
                  <a:off x="6753404" y="-794065"/>
                  <a:ext cx="390170" cy="145418"/>
                  <a:chOff x="6723168" y="-81064"/>
                  <a:chExt cx="390170" cy="145418"/>
                </a:xfrm>
              </p:grpSpPr>
              <p:sp>
                <p:nvSpPr>
                  <p:cNvPr id="104" name="矩形 103"/>
                  <p:cNvSpPr/>
                  <p:nvPr/>
                </p:nvSpPr>
                <p:spPr>
                  <a:xfrm>
                    <a:off x="6723168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5" name="矩形 104"/>
                  <p:cNvSpPr/>
                  <p:nvPr/>
                </p:nvSpPr>
                <p:spPr>
                  <a:xfrm>
                    <a:off x="6967920" y="-81064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96" name="等腰三角形 95"/>
              <p:cNvSpPr/>
              <p:nvPr/>
            </p:nvSpPr>
            <p:spPr>
              <a:xfrm>
                <a:off x="6648452" y="-1166624"/>
                <a:ext cx="600073" cy="319088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2575804" y="5177385"/>
              <a:ext cx="429144" cy="785815"/>
              <a:chOff x="6831076" y="-1295256"/>
              <a:chExt cx="1241416" cy="2273182"/>
            </a:xfrm>
          </p:grpSpPr>
          <p:sp>
            <p:nvSpPr>
              <p:cNvPr id="65" name="矩形 64"/>
              <p:cNvSpPr/>
              <p:nvPr/>
            </p:nvSpPr>
            <p:spPr>
              <a:xfrm>
                <a:off x="6831076" y="-1059024"/>
                <a:ext cx="1241416" cy="54898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6895044" y="-510043"/>
                <a:ext cx="1113481" cy="148635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7" name="组合 66"/>
              <p:cNvGrpSpPr/>
              <p:nvPr/>
            </p:nvGrpSpPr>
            <p:grpSpPr>
              <a:xfrm>
                <a:off x="7029337" y="-342621"/>
                <a:ext cx="844895" cy="145418"/>
                <a:chOff x="7021531" y="-342621"/>
                <a:chExt cx="844895" cy="145418"/>
              </a:xfrm>
            </p:grpSpPr>
            <p:sp>
              <p:nvSpPr>
                <p:cNvPr id="90" name="矩形 89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1" name="矩形 90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2" name="矩形 91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3" name="矩形 92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8" name="组合 67"/>
              <p:cNvGrpSpPr/>
              <p:nvPr/>
            </p:nvGrpSpPr>
            <p:grpSpPr>
              <a:xfrm>
                <a:off x="7029337" y="-81064"/>
                <a:ext cx="844895" cy="145418"/>
                <a:chOff x="7021531" y="-342621"/>
                <a:chExt cx="844895" cy="145418"/>
              </a:xfrm>
            </p:grpSpPr>
            <p:sp>
              <p:nvSpPr>
                <p:cNvPr id="86" name="矩形 85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7" name="矩形 86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8" name="矩形 87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9" name="矩形 88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9" name="组合 68"/>
              <p:cNvGrpSpPr/>
              <p:nvPr/>
            </p:nvGrpSpPr>
            <p:grpSpPr>
              <a:xfrm>
                <a:off x="7029337" y="180493"/>
                <a:ext cx="844895" cy="145418"/>
                <a:chOff x="7021531" y="-342621"/>
                <a:chExt cx="844895" cy="145418"/>
              </a:xfrm>
            </p:grpSpPr>
            <p:sp>
              <p:nvSpPr>
                <p:cNvPr id="82" name="矩形 81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3" name="矩形 82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4" name="矩形 83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5" name="矩形 84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0" name="组合 69"/>
              <p:cNvGrpSpPr/>
              <p:nvPr/>
            </p:nvGrpSpPr>
            <p:grpSpPr>
              <a:xfrm>
                <a:off x="7029337" y="442050"/>
                <a:ext cx="844895" cy="145418"/>
                <a:chOff x="7021531" y="-342621"/>
                <a:chExt cx="844895" cy="145418"/>
              </a:xfrm>
            </p:grpSpPr>
            <p:sp>
              <p:nvSpPr>
                <p:cNvPr id="78" name="矩形 77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9" name="矩形 78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0" name="矩形 79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1" name="矩形 80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1" name="组合 70"/>
              <p:cNvGrpSpPr/>
              <p:nvPr/>
            </p:nvGrpSpPr>
            <p:grpSpPr>
              <a:xfrm>
                <a:off x="7029337" y="703607"/>
                <a:ext cx="844895" cy="145418"/>
                <a:chOff x="7021531" y="-342621"/>
                <a:chExt cx="844895" cy="145418"/>
              </a:xfrm>
            </p:grpSpPr>
            <p:sp>
              <p:nvSpPr>
                <p:cNvPr id="74" name="矩形 73"/>
                <p:cNvSpPr/>
                <p:nvPr/>
              </p:nvSpPr>
              <p:spPr>
                <a:xfrm>
                  <a:off x="7021531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5" name="矩形 74"/>
                <p:cNvSpPr/>
                <p:nvPr/>
              </p:nvSpPr>
              <p:spPr>
                <a:xfrm>
                  <a:off x="7254690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6" name="矩形 75"/>
                <p:cNvSpPr/>
                <p:nvPr/>
              </p:nvSpPr>
              <p:spPr>
                <a:xfrm>
                  <a:off x="7487849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7" name="矩形 76"/>
                <p:cNvSpPr/>
                <p:nvPr/>
              </p:nvSpPr>
              <p:spPr>
                <a:xfrm>
                  <a:off x="7721008" y="-342621"/>
                  <a:ext cx="145418" cy="14541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2" name="矩形 71"/>
              <p:cNvSpPr/>
              <p:nvPr/>
            </p:nvSpPr>
            <p:spPr>
              <a:xfrm>
                <a:off x="6885295" y="-508430"/>
                <a:ext cx="546394" cy="1486356"/>
              </a:xfrm>
              <a:prstGeom prst="rect">
                <a:avLst/>
              </a:prstGeom>
              <a:solidFill>
                <a:schemeClr val="accent4">
                  <a:lumMod val="75000"/>
                  <a:alpha val="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7029335" y="-1295256"/>
                <a:ext cx="853267" cy="54898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1780405" y="4931555"/>
              <a:ext cx="765154" cy="1031645"/>
              <a:chOff x="1780405" y="4931555"/>
              <a:chExt cx="765154" cy="1031645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1780405" y="4993525"/>
                <a:ext cx="765154" cy="969675"/>
                <a:chOff x="6831076" y="-595313"/>
                <a:chExt cx="1241416" cy="1573239"/>
              </a:xfrm>
            </p:grpSpPr>
            <p:sp>
              <p:nvSpPr>
                <p:cNvPr id="37" name="矩形 36"/>
                <p:cNvSpPr/>
                <p:nvPr/>
              </p:nvSpPr>
              <p:spPr>
                <a:xfrm>
                  <a:off x="6831076" y="-595313"/>
                  <a:ext cx="1241416" cy="85271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" name="矩形 37"/>
                <p:cNvSpPr/>
                <p:nvPr/>
              </p:nvSpPr>
              <p:spPr>
                <a:xfrm>
                  <a:off x="6895044" y="-510043"/>
                  <a:ext cx="1113481" cy="1486356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39" name="组合 38"/>
                <p:cNvGrpSpPr/>
                <p:nvPr/>
              </p:nvGrpSpPr>
              <p:grpSpPr>
                <a:xfrm>
                  <a:off x="7029337" y="-342621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61" name="矩形 60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2" name="矩形 61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3" name="矩形 62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4" name="矩形 63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0" name="组合 39"/>
                <p:cNvGrpSpPr/>
                <p:nvPr/>
              </p:nvGrpSpPr>
              <p:grpSpPr>
                <a:xfrm>
                  <a:off x="7029337" y="-81064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57" name="矩形 56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8" name="矩形 57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0" name="矩形 59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1" name="组合 40"/>
                <p:cNvGrpSpPr/>
                <p:nvPr/>
              </p:nvGrpSpPr>
              <p:grpSpPr>
                <a:xfrm>
                  <a:off x="7029337" y="180493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53" name="矩形 52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4" name="矩形 53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5" name="矩形 54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6" name="矩形 55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2" name="组合 41"/>
                <p:cNvGrpSpPr/>
                <p:nvPr/>
              </p:nvGrpSpPr>
              <p:grpSpPr>
                <a:xfrm>
                  <a:off x="7029337" y="442050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49" name="矩形 48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0" name="矩形 49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2" name="矩形 51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3" name="组合 42"/>
                <p:cNvGrpSpPr/>
                <p:nvPr/>
              </p:nvGrpSpPr>
              <p:grpSpPr>
                <a:xfrm>
                  <a:off x="7029337" y="703607"/>
                  <a:ext cx="844895" cy="145418"/>
                  <a:chOff x="7021531" y="-342621"/>
                  <a:chExt cx="844895" cy="145418"/>
                </a:xfrm>
              </p:grpSpPr>
              <p:sp>
                <p:nvSpPr>
                  <p:cNvPr id="45" name="矩形 44"/>
                  <p:cNvSpPr/>
                  <p:nvPr/>
                </p:nvSpPr>
                <p:spPr>
                  <a:xfrm>
                    <a:off x="7021531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6" name="矩形 45"/>
                  <p:cNvSpPr/>
                  <p:nvPr/>
                </p:nvSpPr>
                <p:spPr>
                  <a:xfrm>
                    <a:off x="7254690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7" name="矩形 46"/>
                  <p:cNvSpPr/>
                  <p:nvPr/>
                </p:nvSpPr>
                <p:spPr>
                  <a:xfrm>
                    <a:off x="7487849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" name="矩形 47"/>
                  <p:cNvSpPr/>
                  <p:nvPr/>
                </p:nvSpPr>
                <p:spPr>
                  <a:xfrm>
                    <a:off x="7721008" y="-342621"/>
                    <a:ext cx="145418" cy="145418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44" name="矩形 43"/>
                <p:cNvSpPr/>
                <p:nvPr/>
              </p:nvSpPr>
              <p:spPr>
                <a:xfrm>
                  <a:off x="6885295" y="-508430"/>
                  <a:ext cx="546394" cy="1486356"/>
                </a:xfrm>
                <a:prstGeom prst="rect">
                  <a:avLst/>
                </a:prstGeom>
                <a:solidFill>
                  <a:schemeClr val="accent4">
                    <a:lumMod val="75000"/>
                    <a:alpha val="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6" name="矩形 35"/>
              <p:cNvSpPr/>
              <p:nvPr/>
            </p:nvSpPr>
            <p:spPr>
              <a:xfrm>
                <a:off x="2310167" y="4931555"/>
                <a:ext cx="117752" cy="7310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06" name="组合 205"/>
          <p:cNvGrpSpPr/>
          <p:nvPr/>
        </p:nvGrpSpPr>
        <p:grpSpPr>
          <a:xfrm>
            <a:off x="1011439" y="6080885"/>
            <a:ext cx="967965" cy="426400"/>
            <a:chOff x="8873765" y="7025419"/>
            <a:chExt cx="2010214" cy="885523"/>
          </a:xfrm>
        </p:grpSpPr>
        <p:sp>
          <p:nvSpPr>
            <p:cNvPr id="207" name="任意多边形: 形状 206"/>
            <p:cNvSpPr/>
            <p:nvPr/>
          </p:nvSpPr>
          <p:spPr>
            <a:xfrm>
              <a:off x="9331088" y="7025419"/>
              <a:ext cx="1161957" cy="420750"/>
            </a:xfrm>
            <a:custGeom>
              <a:avLst/>
              <a:gdLst>
                <a:gd name="connsiteX0" fmla="*/ 580978 w 1161957"/>
                <a:gd name="connsiteY0" fmla="*/ 0 h 420750"/>
                <a:gd name="connsiteX1" fmla="*/ 1115901 w 1161957"/>
                <a:gd name="connsiteY1" fmla="*/ 321678 h 420750"/>
                <a:gd name="connsiteX2" fmla="*/ 1161957 w 1161957"/>
                <a:gd name="connsiteY2" fmla="*/ 420750 h 420750"/>
                <a:gd name="connsiteX3" fmla="*/ 0 w 1161957"/>
                <a:gd name="connsiteY3" fmla="*/ 420750 h 420750"/>
                <a:gd name="connsiteX4" fmla="*/ 46056 w 1161957"/>
                <a:gd name="connsiteY4" fmla="*/ 321678 h 420750"/>
                <a:gd name="connsiteX5" fmla="*/ 580978 w 1161957"/>
                <a:gd name="connsiteY5" fmla="*/ 0 h 42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957" h="420750">
                  <a:moveTo>
                    <a:pt x="580978" y="0"/>
                  </a:moveTo>
                  <a:cubicBezTo>
                    <a:pt x="807673" y="0"/>
                    <a:pt x="1006200" y="128825"/>
                    <a:pt x="1115901" y="321678"/>
                  </a:cubicBezTo>
                  <a:lnTo>
                    <a:pt x="1161957" y="420750"/>
                  </a:lnTo>
                  <a:lnTo>
                    <a:pt x="0" y="420750"/>
                  </a:lnTo>
                  <a:lnTo>
                    <a:pt x="46056" y="321678"/>
                  </a:lnTo>
                  <a:cubicBezTo>
                    <a:pt x="155756" y="128825"/>
                    <a:pt x="354283" y="0"/>
                    <a:pt x="5809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8" name="任意多边形: 形状 207"/>
            <p:cNvSpPr/>
            <p:nvPr/>
          </p:nvSpPr>
          <p:spPr>
            <a:xfrm>
              <a:off x="9369883" y="7104749"/>
              <a:ext cx="1084367" cy="393807"/>
            </a:xfrm>
            <a:custGeom>
              <a:avLst/>
              <a:gdLst>
                <a:gd name="connsiteX0" fmla="*/ 542183 w 1084367"/>
                <a:gd name="connsiteY0" fmla="*/ 0 h 393807"/>
                <a:gd name="connsiteX1" fmla="*/ 1081526 w 1084367"/>
                <a:gd name="connsiteY1" fmla="*/ 383805 h 393807"/>
                <a:gd name="connsiteX2" fmla="*/ 1084367 w 1084367"/>
                <a:gd name="connsiteY2" fmla="*/ 393807 h 393807"/>
                <a:gd name="connsiteX3" fmla="*/ 0 w 1084367"/>
                <a:gd name="connsiteY3" fmla="*/ 393807 h 393807"/>
                <a:gd name="connsiteX4" fmla="*/ 2841 w 1084367"/>
                <a:gd name="connsiteY4" fmla="*/ 383805 h 393807"/>
                <a:gd name="connsiteX5" fmla="*/ 542183 w 1084367"/>
                <a:gd name="connsiteY5" fmla="*/ 0 h 39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4367" h="393807">
                  <a:moveTo>
                    <a:pt x="542183" y="0"/>
                  </a:moveTo>
                  <a:cubicBezTo>
                    <a:pt x="787238" y="0"/>
                    <a:pt x="996769" y="159044"/>
                    <a:pt x="1081526" y="383805"/>
                  </a:cubicBezTo>
                  <a:lnTo>
                    <a:pt x="1084367" y="393807"/>
                  </a:lnTo>
                  <a:lnTo>
                    <a:pt x="0" y="393807"/>
                  </a:lnTo>
                  <a:lnTo>
                    <a:pt x="2841" y="383805"/>
                  </a:lnTo>
                  <a:cubicBezTo>
                    <a:pt x="87597" y="159044"/>
                    <a:pt x="297128" y="0"/>
                    <a:pt x="54218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9" name="任意多边形: 形状 208"/>
            <p:cNvSpPr/>
            <p:nvPr/>
          </p:nvSpPr>
          <p:spPr>
            <a:xfrm>
              <a:off x="8873765" y="7421514"/>
              <a:ext cx="2010214" cy="290124"/>
            </a:xfrm>
            <a:custGeom>
              <a:avLst/>
              <a:gdLst>
                <a:gd name="connsiteX0" fmla="*/ 225360 w 2010214"/>
                <a:gd name="connsiteY0" fmla="*/ 0 h 290124"/>
                <a:gd name="connsiteX1" fmla="*/ 1963447 w 2010214"/>
                <a:gd name="connsiteY1" fmla="*/ 9525 h 290124"/>
                <a:gd name="connsiteX2" fmla="*/ 2010214 w 2010214"/>
                <a:gd name="connsiteY2" fmla="*/ 56292 h 290124"/>
                <a:gd name="connsiteX3" fmla="*/ 2010214 w 2010214"/>
                <a:gd name="connsiteY3" fmla="*/ 243357 h 290124"/>
                <a:gd name="connsiteX4" fmla="*/ 1963447 w 2010214"/>
                <a:gd name="connsiteY4" fmla="*/ 290124 h 290124"/>
                <a:gd name="connsiteX5" fmla="*/ 1732392 w 2010214"/>
                <a:gd name="connsiteY5" fmla="*/ 290124 h 290124"/>
                <a:gd name="connsiteX6" fmla="*/ 1725783 w 2010214"/>
                <a:gd name="connsiteY6" fmla="*/ 257390 h 290124"/>
                <a:gd name="connsiteX7" fmla="*/ 1548017 w 2010214"/>
                <a:gd name="connsiteY7" fmla="*/ 139559 h 290124"/>
                <a:gd name="connsiteX8" fmla="*/ 1370251 w 2010214"/>
                <a:gd name="connsiteY8" fmla="*/ 257390 h 290124"/>
                <a:gd name="connsiteX9" fmla="*/ 1363642 w 2010214"/>
                <a:gd name="connsiteY9" fmla="*/ 290124 h 290124"/>
                <a:gd name="connsiteX10" fmla="*/ 648953 w 2010214"/>
                <a:gd name="connsiteY10" fmla="*/ 290124 h 290124"/>
                <a:gd name="connsiteX11" fmla="*/ 642344 w 2010214"/>
                <a:gd name="connsiteY11" fmla="*/ 257390 h 290124"/>
                <a:gd name="connsiteX12" fmla="*/ 464578 w 2010214"/>
                <a:gd name="connsiteY12" fmla="*/ 139559 h 290124"/>
                <a:gd name="connsiteX13" fmla="*/ 286812 w 2010214"/>
                <a:gd name="connsiteY13" fmla="*/ 257390 h 290124"/>
                <a:gd name="connsiteX14" fmla="*/ 280203 w 2010214"/>
                <a:gd name="connsiteY14" fmla="*/ 290124 h 290124"/>
                <a:gd name="connsiteX15" fmla="*/ 49148 w 2010214"/>
                <a:gd name="connsiteY15" fmla="*/ 290124 h 290124"/>
                <a:gd name="connsiteX16" fmla="*/ 2381 w 2010214"/>
                <a:gd name="connsiteY16" fmla="*/ 243357 h 290124"/>
                <a:gd name="connsiteX17" fmla="*/ 0 w 2010214"/>
                <a:gd name="connsiteY17" fmla="*/ 89629 h 290124"/>
                <a:gd name="connsiteX18" fmla="*/ 225360 w 2010214"/>
                <a:gd name="connsiteY18" fmla="*/ 0 h 29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0214" h="290124">
                  <a:moveTo>
                    <a:pt x="225360" y="0"/>
                  </a:moveTo>
                  <a:lnTo>
                    <a:pt x="1963447" y="9525"/>
                  </a:lnTo>
                  <a:cubicBezTo>
                    <a:pt x="1989276" y="9525"/>
                    <a:pt x="2010214" y="30463"/>
                    <a:pt x="2010214" y="56292"/>
                  </a:cubicBezTo>
                  <a:lnTo>
                    <a:pt x="2010214" y="243357"/>
                  </a:lnTo>
                  <a:cubicBezTo>
                    <a:pt x="2010214" y="269186"/>
                    <a:pt x="1989276" y="290124"/>
                    <a:pt x="1963447" y="290124"/>
                  </a:cubicBezTo>
                  <a:lnTo>
                    <a:pt x="1732392" y="290124"/>
                  </a:lnTo>
                  <a:lnTo>
                    <a:pt x="1725783" y="257390"/>
                  </a:lnTo>
                  <a:cubicBezTo>
                    <a:pt x="1696495" y="188146"/>
                    <a:pt x="1627930" y="139559"/>
                    <a:pt x="1548017" y="139559"/>
                  </a:cubicBezTo>
                  <a:cubicBezTo>
                    <a:pt x="1468104" y="139559"/>
                    <a:pt x="1399539" y="188146"/>
                    <a:pt x="1370251" y="257390"/>
                  </a:cubicBezTo>
                  <a:lnTo>
                    <a:pt x="1363642" y="290124"/>
                  </a:lnTo>
                  <a:lnTo>
                    <a:pt x="648953" y="290124"/>
                  </a:lnTo>
                  <a:lnTo>
                    <a:pt x="642344" y="257390"/>
                  </a:lnTo>
                  <a:cubicBezTo>
                    <a:pt x="613056" y="188146"/>
                    <a:pt x="544491" y="139559"/>
                    <a:pt x="464578" y="139559"/>
                  </a:cubicBezTo>
                  <a:cubicBezTo>
                    <a:pt x="384665" y="139559"/>
                    <a:pt x="316100" y="188146"/>
                    <a:pt x="286812" y="257390"/>
                  </a:cubicBezTo>
                  <a:lnTo>
                    <a:pt x="280203" y="290124"/>
                  </a:lnTo>
                  <a:lnTo>
                    <a:pt x="49148" y="290124"/>
                  </a:lnTo>
                  <a:cubicBezTo>
                    <a:pt x="23319" y="290124"/>
                    <a:pt x="2381" y="269186"/>
                    <a:pt x="2381" y="243357"/>
                  </a:cubicBezTo>
                  <a:cubicBezTo>
                    <a:pt x="1587" y="192114"/>
                    <a:pt x="794" y="140872"/>
                    <a:pt x="0" y="89629"/>
                  </a:cubicBezTo>
                  <a:cubicBezTo>
                    <a:pt x="0" y="28081"/>
                    <a:pt x="199531" y="0"/>
                    <a:pt x="22536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210" name="矩形: 圆角 209"/>
            <p:cNvSpPr/>
            <p:nvPr/>
          </p:nvSpPr>
          <p:spPr>
            <a:xfrm rot="16200000">
              <a:off x="9693701" y="7298717"/>
              <a:ext cx="456581" cy="4571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1" name="椭圆 210"/>
            <p:cNvSpPr/>
            <p:nvPr/>
          </p:nvSpPr>
          <p:spPr>
            <a:xfrm>
              <a:off x="9181399" y="7597056"/>
              <a:ext cx="313886" cy="3138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2" name="椭圆 211"/>
            <p:cNvSpPr/>
            <p:nvPr/>
          </p:nvSpPr>
          <p:spPr>
            <a:xfrm>
              <a:off x="10264838" y="7597056"/>
              <a:ext cx="313886" cy="3138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14" name="组合 213"/>
          <p:cNvGrpSpPr/>
          <p:nvPr/>
        </p:nvGrpSpPr>
        <p:grpSpPr>
          <a:xfrm>
            <a:off x="3567540" y="6226217"/>
            <a:ext cx="1291057" cy="551098"/>
            <a:chOff x="2232484" y="5636171"/>
            <a:chExt cx="2059640" cy="879174"/>
          </a:xfrm>
        </p:grpSpPr>
        <p:grpSp>
          <p:nvGrpSpPr>
            <p:cNvPr id="215" name="组合 214"/>
            <p:cNvGrpSpPr/>
            <p:nvPr/>
          </p:nvGrpSpPr>
          <p:grpSpPr>
            <a:xfrm>
              <a:off x="3132988" y="5686184"/>
              <a:ext cx="1045615" cy="478020"/>
              <a:chOff x="3137177" y="5748500"/>
              <a:chExt cx="1110561" cy="491142"/>
            </a:xfrm>
          </p:grpSpPr>
          <p:sp>
            <p:nvSpPr>
              <p:cNvPr id="221" name="任意多边形: 形状 220"/>
              <p:cNvSpPr/>
              <p:nvPr/>
            </p:nvSpPr>
            <p:spPr>
              <a:xfrm>
                <a:off x="3137177" y="5748500"/>
                <a:ext cx="1110561" cy="491142"/>
              </a:xfrm>
              <a:custGeom>
                <a:avLst/>
                <a:gdLst>
                  <a:gd name="connsiteX0" fmla="*/ 613644 w 1227288"/>
                  <a:gd name="connsiteY0" fmla="*/ 0 h 264685"/>
                  <a:gd name="connsiteX1" fmla="*/ 1226412 w 1227288"/>
                  <a:gd name="connsiteY1" fmla="*/ 260155 h 264685"/>
                  <a:gd name="connsiteX2" fmla="*/ 1227288 w 1227288"/>
                  <a:gd name="connsiteY2" fmla="*/ 264685 h 264685"/>
                  <a:gd name="connsiteX3" fmla="*/ 0 w 1227288"/>
                  <a:gd name="connsiteY3" fmla="*/ 264685 h 264685"/>
                  <a:gd name="connsiteX4" fmla="*/ 877 w 1227288"/>
                  <a:gd name="connsiteY4" fmla="*/ 260155 h 264685"/>
                  <a:gd name="connsiteX5" fmla="*/ 613644 w 1227288"/>
                  <a:gd name="connsiteY5" fmla="*/ 0 h 264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7288" h="264685">
                    <a:moveTo>
                      <a:pt x="613644" y="0"/>
                    </a:moveTo>
                    <a:cubicBezTo>
                      <a:pt x="915904" y="0"/>
                      <a:pt x="1168088" y="111685"/>
                      <a:pt x="1226412" y="260155"/>
                    </a:cubicBezTo>
                    <a:lnTo>
                      <a:pt x="1227288" y="264685"/>
                    </a:lnTo>
                    <a:lnTo>
                      <a:pt x="0" y="264685"/>
                    </a:lnTo>
                    <a:lnTo>
                      <a:pt x="877" y="260155"/>
                    </a:lnTo>
                    <a:cubicBezTo>
                      <a:pt x="59200" y="111685"/>
                      <a:pt x="311384" y="0"/>
                      <a:pt x="6136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22" name="任意多边形: 形状 221"/>
              <p:cNvSpPr/>
              <p:nvPr/>
            </p:nvSpPr>
            <p:spPr>
              <a:xfrm>
                <a:off x="3191456" y="5799156"/>
                <a:ext cx="988837" cy="428095"/>
              </a:xfrm>
              <a:custGeom>
                <a:avLst/>
                <a:gdLst>
                  <a:gd name="connsiteX0" fmla="*/ 613644 w 1227288"/>
                  <a:gd name="connsiteY0" fmla="*/ 0 h 264685"/>
                  <a:gd name="connsiteX1" fmla="*/ 1226412 w 1227288"/>
                  <a:gd name="connsiteY1" fmla="*/ 260155 h 264685"/>
                  <a:gd name="connsiteX2" fmla="*/ 1227288 w 1227288"/>
                  <a:gd name="connsiteY2" fmla="*/ 264685 h 264685"/>
                  <a:gd name="connsiteX3" fmla="*/ 0 w 1227288"/>
                  <a:gd name="connsiteY3" fmla="*/ 264685 h 264685"/>
                  <a:gd name="connsiteX4" fmla="*/ 877 w 1227288"/>
                  <a:gd name="connsiteY4" fmla="*/ 260155 h 264685"/>
                  <a:gd name="connsiteX5" fmla="*/ 613644 w 1227288"/>
                  <a:gd name="connsiteY5" fmla="*/ 0 h 264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7288" h="264685">
                    <a:moveTo>
                      <a:pt x="613644" y="0"/>
                    </a:moveTo>
                    <a:cubicBezTo>
                      <a:pt x="915904" y="0"/>
                      <a:pt x="1168088" y="111685"/>
                      <a:pt x="1226412" y="260155"/>
                    </a:cubicBezTo>
                    <a:lnTo>
                      <a:pt x="1227288" y="264685"/>
                    </a:lnTo>
                    <a:lnTo>
                      <a:pt x="0" y="264685"/>
                    </a:lnTo>
                    <a:lnTo>
                      <a:pt x="877" y="260155"/>
                    </a:lnTo>
                    <a:cubicBezTo>
                      <a:pt x="59200" y="111685"/>
                      <a:pt x="311384" y="0"/>
                      <a:pt x="61364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6" name="任意多边形: 形状 215"/>
            <p:cNvSpPr/>
            <p:nvPr/>
          </p:nvSpPr>
          <p:spPr>
            <a:xfrm>
              <a:off x="2232484" y="6154271"/>
              <a:ext cx="2059640" cy="161770"/>
            </a:xfrm>
            <a:custGeom>
              <a:avLst/>
              <a:gdLst>
                <a:gd name="connsiteX0" fmla="*/ 38705 w 2059640"/>
                <a:gd name="connsiteY0" fmla="*/ 0 h 161770"/>
                <a:gd name="connsiteX1" fmla="*/ 2020935 w 2059640"/>
                <a:gd name="connsiteY1" fmla="*/ 0 h 161770"/>
                <a:gd name="connsiteX2" fmla="*/ 2059640 w 2059640"/>
                <a:gd name="connsiteY2" fmla="*/ 38705 h 161770"/>
                <a:gd name="connsiteX3" fmla="*/ 2059640 w 2059640"/>
                <a:gd name="connsiteY3" fmla="*/ 123065 h 161770"/>
                <a:gd name="connsiteX4" fmla="*/ 2020935 w 2059640"/>
                <a:gd name="connsiteY4" fmla="*/ 161770 h 161770"/>
                <a:gd name="connsiteX5" fmla="*/ 1781817 w 2059640"/>
                <a:gd name="connsiteY5" fmla="*/ 161770 h 161770"/>
                <a:gd name="connsiteX6" fmla="*/ 1775208 w 2059640"/>
                <a:gd name="connsiteY6" fmla="*/ 129036 h 161770"/>
                <a:gd name="connsiteX7" fmla="*/ 1597442 w 2059640"/>
                <a:gd name="connsiteY7" fmla="*/ 11205 h 161770"/>
                <a:gd name="connsiteX8" fmla="*/ 1419676 w 2059640"/>
                <a:gd name="connsiteY8" fmla="*/ 129036 h 161770"/>
                <a:gd name="connsiteX9" fmla="*/ 1413068 w 2059640"/>
                <a:gd name="connsiteY9" fmla="*/ 161770 h 161770"/>
                <a:gd name="connsiteX10" fmla="*/ 698378 w 2059640"/>
                <a:gd name="connsiteY10" fmla="*/ 161770 h 161770"/>
                <a:gd name="connsiteX11" fmla="*/ 691769 w 2059640"/>
                <a:gd name="connsiteY11" fmla="*/ 129036 h 161770"/>
                <a:gd name="connsiteX12" fmla="*/ 514003 w 2059640"/>
                <a:gd name="connsiteY12" fmla="*/ 11205 h 161770"/>
                <a:gd name="connsiteX13" fmla="*/ 336237 w 2059640"/>
                <a:gd name="connsiteY13" fmla="*/ 129036 h 161770"/>
                <a:gd name="connsiteX14" fmla="*/ 329629 w 2059640"/>
                <a:gd name="connsiteY14" fmla="*/ 161770 h 161770"/>
                <a:gd name="connsiteX15" fmla="*/ 38705 w 2059640"/>
                <a:gd name="connsiteY15" fmla="*/ 161770 h 161770"/>
                <a:gd name="connsiteX16" fmla="*/ 0 w 2059640"/>
                <a:gd name="connsiteY16" fmla="*/ 123065 h 161770"/>
                <a:gd name="connsiteX17" fmla="*/ 0 w 2059640"/>
                <a:gd name="connsiteY17" fmla="*/ 38705 h 161770"/>
                <a:gd name="connsiteX18" fmla="*/ 38705 w 2059640"/>
                <a:gd name="connsiteY18" fmla="*/ 0 h 16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59640" h="161770">
                  <a:moveTo>
                    <a:pt x="38705" y="0"/>
                  </a:moveTo>
                  <a:lnTo>
                    <a:pt x="2020935" y="0"/>
                  </a:lnTo>
                  <a:cubicBezTo>
                    <a:pt x="2042311" y="0"/>
                    <a:pt x="2059640" y="17329"/>
                    <a:pt x="2059640" y="38705"/>
                  </a:cubicBezTo>
                  <a:lnTo>
                    <a:pt x="2059640" y="123065"/>
                  </a:lnTo>
                  <a:cubicBezTo>
                    <a:pt x="2059640" y="144441"/>
                    <a:pt x="2042311" y="161770"/>
                    <a:pt x="2020935" y="161770"/>
                  </a:cubicBezTo>
                  <a:lnTo>
                    <a:pt x="1781817" y="161770"/>
                  </a:lnTo>
                  <a:lnTo>
                    <a:pt x="1775208" y="129036"/>
                  </a:lnTo>
                  <a:cubicBezTo>
                    <a:pt x="1745920" y="59792"/>
                    <a:pt x="1677355" y="11205"/>
                    <a:pt x="1597442" y="11205"/>
                  </a:cubicBezTo>
                  <a:cubicBezTo>
                    <a:pt x="1517529" y="11205"/>
                    <a:pt x="1448964" y="59792"/>
                    <a:pt x="1419676" y="129036"/>
                  </a:cubicBezTo>
                  <a:lnTo>
                    <a:pt x="1413068" y="161770"/>
                  </a:lnTo>
                  <a:lnTo>
                    <a:pt x="698378" y="161770"/>
                  </a:lnTo>
                  <a:lnTo>
                    <a:pt x="691769" y="129036"/>
                  </a:lnTo>
                  <a:cubicBezTo>
                    <a:pt x="662481" y="59792"/>
                    <a:pt x="593916" y="11205"/>
                    <a:pt x="514003" y="11205"/>
                  </a:cubicBezTo>
                  <a:cubicBezTo>
                    <a:pt x="434090" y="11205"/>
                    <a:pt x="365525" y="59792"/>
                    <a:pt x="336237" y="129036"/>
                  </a:cubicBezTo>
                  <a:lnTo>
                    <a:pt x="329629" y="161770"/>
                  </a:lnTo>
                  <a:lnTo>
                    <a:pt x="38705" y="161770"/>
                  </a:lnTo>
                  <a:cubicBezTo>
                    <a:pt x="17329" y="161770"/>
                    <a:pt x="0" y="144441"/>
                    <a:pt x="0" y="123065"/>
                  </a:cubicBezTo>
                  <a:lnTo>
                    <a:pt x="0" y="38705"/>
                  </a:lnTo>
                  <a:cubicBezTo>
                    <a:pt x="0" y="17329"/>
                    <a:pt x="17329" y="0"/>
                    <a:pt x="387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7" name="矩形: 圆角 216"/>
            <p:cNvSpPr/>
            <p:nvPr/>
          </p:nvSpPr>
          <p:spPr>
            <a:xfrm rot="16200000">
              <a:off x="3119826" y="5912661"/>
              <a:ext cx="429059" cy="5416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8" name="矩形 217"/>
            <p:cNvSpPr/>
            <p:nvPr/>
          </p:nvSpPr>
          <p:spPr>
            <a:xfrm>
              <a:off x="2284973" y="5636171"/>
              <a:ext cx="1364625" cy="5203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9" name="椭圆 218"/>
            <p:cNvSpPr/>
            <p:nvPr/>
          </p:nvSpPr>
          <p:spPr>
            <a:xfrm>
              <a:off x="2589543" y="6201459"/>
              <a:ext cx="313886" cy="3138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0" name="椭圆 219"/>
            <p:cNvSpPr/>
            <p:nvPr/>
          </p:nvSpPr>
          <p:spPr>
            <a:xfrm>
              <a:off x="3672982" y="6201459"/>
              <a:ext cx="313886" cy="3138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31" name="组合 230"/>
          <p:cNvGrpSpPr/>
          <p:nvPr/>
        </p:nvGrpSpPr>
        <p:grpSpPr>
          <a:xfrm>
            <a:off x="8573331" y="5897574"/>
            <a:ext cx="3546039" cy="917278"/>
            <a:chOff x="-2621560" y="6581776"/>
            <a:chExt cx="7566940" cy="1957392"/>
          </a:xfrm>
        </p:grpSpPr>
        <p:grpSp>
          <p:nvGrpSpPr>
            <p:cNvPr id="232" name="组合 231"/>
            <p:cNvGrpSpPr/>
            <p:nvPr/>
          </p:nvGrpSpPr>
          <p:grpSpPr>
            <a:xfrm>
              <a:off x="3848617" y="7869219"/>
              <a:ext cx="1096763" cy="669949"/>
              <a:chOff x="2277035" y="5522259"/>
              <a:chExt cx="1767906" cy="1335741"/>
            </a:xfrm>
          </p:grpSpPr>
          <p:sp>
            <p:nvSpPr>
              <p:cNvPr id="261" name="等腰三角形 260"/>
              <p:cNvSpPr/>
              <p:nvPr/>
            </p:nvSpPr>
            <p:spPr>
              <a:xfrm>
                <a:off x="2277035" y="5522259"/>
                <a:ext cx="1767906" cy="1335741"/>
              </a:xfrm>
              <a:prstGeom prst="triangle">
                <a:avLst/>
              </a:prstGeom>
              <a:solidFill>
                <a:srgbClr val="8583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62" name="等腰三角形 261"/>
              <p:cNvSpPr/>
              <p:nvPr/>
            </p:nvSpPr>
            <p:spPr>
              <a:xfrm>
                <a:off x="2803525" y="5522259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576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3" name="组合 232"/>
            <p:cNvGrpSpPr/>
            <p:nvPr/>
          </p:nvGrpSpPr>
          <p:grpSpPr>
            <a:xfrm>
              <a:off x="1919572" y="7201348"/>
              <a:ext cx="1767906" cy="1335741"/>
              <a:chOff x="3258556" y="7017684"/>
              <a:chExt cx="1767906" cy="1335741"/>
            </a:xfrm>
          </p:grpSpPr>
          <p:sp>
            <p:nvSpPr>
              <p:cNvPr id="257" name="等腰三角形 256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8583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8" name="任意多边形: 形状 257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9" name="等腰三角形 258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576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60" name="任意多边形: 形状 259"/>
              <p:cNvSpPr/>
              <p:nvPr/>
            </p:nvSpPr>
            <p:spPr>
              <a:xfrm>
                <a:off x="4055259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4" name="组合 233"/>
            <p:cNvGrpSpPr/>
            <p:nvPr/>
          </p:nvGrpSpPr>
          <p:grpSpPr>
            <a:xfrm>
              <a:off x="2713100" y="7646502"/>
              <a:ext cx="1767906" cy="890587"/>
              <a:chOff x="3258556" y="7017684"/>
              <a:chExt cx="1767906" cy="1335741"/>
            </a:xfrm>
          </p:grpSpPr>
          <p:sp>
            <p:nvSpPr>
              <p:cNvPr id="253" name="等腰三角形 252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8583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4" name="任意多边形: 形状 253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5" name="等腰三角形 254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576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6" name="任意多边形: 形状 255"/>
              <p:cNvSpPr/>
              <p:nvPr/>
            </p:nvSpPr>
            <p:spPr>
              <a:xfrm>
                <a:off x="4056847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5" name="组合 234"/>
            <p:cNvGrpSpPr/>
            <p:nvPr/>
          </p:nvGrpSpPr>
          <p:grpSpPr>
            <a:xfrm>
              <a:off x="-2621560" y="7068456"/>
              <a:ext cx="1647547" cy="1468633"/>
              <a:chOff x="3258556" y="7017684"/>
              <a:chExt cx="1767906" cy="1335741"/>
            </a:xfrm>
          </p:grpSpPr>
          <p:sp>
            <p:nvSpPr>
              <p:cNvPr id="249" name="等腰三角形 248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0" name="任意多边形: 形状 249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1" name="等腰三角形 250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2" name="任意多边形: 形状 251"/>
              <p:cNvSpPr/>
              <p:nvPr/>
            </p:nvSpPr>
            <p:spPr>
              <a:xfrm>
                <a:off x="4052084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6" name="组合 235"/>
            <p:cNvGrpSpPr/>
            <p:nvPr/>
          </p:nvGrpSpPr>
          <p:grpSpPr>
            <a:xfrm>
              <a:off x="-26941" y="7201348"/>
              <a:ext cx="1767906" cy="1335741"/>
              <a:chOff x="3258556" y="7017684"/>
              <a:chExt cx="1767906" cy="1335741"/>
            </a:xfrm>
          </p:grpSpPr>
          <p:sp>
            <p:nvSpPr>
              <p:cNvPr id="245" name="等腰三角形 244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6" name="任意多边形: 形状 245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7" name="等腰三角形 246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8" name="任意多边形: 形状 247"/>
              <p:cNvSpPr/>
              <p:nvPr/>
            </p:nvSpPr>
            <p:spPr>
              <a:xfrm>
                <a:off x="4055259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237" name="组合 236"/>
            <p:cNvGrpSpPr/>
            <p:nvPr/>
          </p:nvGrpSpPr>
          <p:grpSpPr>
            <a:xfrm>
              <a:off x="-1905241" y="6581776"/>
              <a:ext cx="2744455" cy="1955314"/>
              <a:chOff x="3258556" y="7017684"/>
              <a:chExt cx="1767906" cy="1335741"/>
            </a:xfrm>
          </p:grpSpPr>
          <p:sp>
            <p:nvSpPr>
              <p:cNvPr id="241" name="等腰三角形 240"/>
              <p:cNvSpPr/>
              <p:nvPr/>
            </p:nvSpPr>
            <p:spPr>
              <a:xfrm>
                <a:off x="3258556" y="7017684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2" name="任意多边形: 形状 241"/>
              <p:cNvSpPr/>
              <p:nvPr/>
            </p:nvSpPr>
            <p:spPr>
              <a:xfrm>
                <a:off x="3908660" y="7017684"/>
                <a:ext cx="390443" cy="402291"/>
              </a:xfrm>
              <a:custGeom>
                <a:avLst/>
                <a:gdLst>
                  <a:gd name="connsiteX0" fmla="*/ 233849 w 390443"/>
                  <a:gd name="connsiteY0" fmla="*/ 0 h 402291"/>
                  <a:gd name="connsiteX1" fmla="*/ 390443 w 390443"/>
                  <a:gd name="connsiteY1" fmla="*/ 236629 h 402291"/>
                  <a:gd name="connsiteX2" fmla="*/ 249003 w 390443"/>
                  <a:gd name="connsiteY2" fmla="*/ 373716 h 402291"/>
                  <a:gd name="connsiteX3" fmla="*/ 87078 w 390443"/>
                  <a:gd name="connsiteY3" fmla="*/ 307041 h 402291"/>
                  <a:gd name="connsiteX4" fmla="*/ 6115 w 390443"/>
                  <a:gd name="connsiteY4" fmla="*/ 402291 h 402291"/>
                  <a:gd name="connsiteX5" fmla="*/ 0 w 390443"/>
                  <a:gd name="connsiteY5" fmla="*/ 353370 h 40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443" h="402291">
                    <a:moveTo>
                      <a:pt x="233849" y="0"/>
                    </a:moveTo>
                    <a:lnTo>
                      <a:pt x="390443" y="236629"/>
                    </a:lnTo>
                    <a:lnTo>
                      <a:pt x="249003" y="373716"/>
                    </a:lnTo>
                    <a:lnTo>
                      <a:pt x="87078" y="307041"/>
                    </a:lnTo>
                    <a:lnTo>
                      <a:pt x="6115" y="402291"/>
                    </a:lnTo>
                    <a:lnTo>
                      <a:pt x="0" y="353370"/>
                    </a:ln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3" name="等腰三角形 242"/>
              <p:cNvSpPr/>
              <p:nvPr/>
            </p:nvSpPr>
            <p:spPr>
              <a:xfrm>
                <a:off x="3785046" y="7017684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4" name="任意多边形: 形状 243"/>
              <p:cNvSpPr/>
              <p:nvPr/>
            </p:nvSpPr>
            <p:spPr>
              <a:xfrm>
                <a:off x="4056175" y="7017684"/>
                <a:ext cx="307394" cy="445154"/>
              </a:xfrm>
              <a:custGeom>
                <a:avLst/>
                <a:gdLst>
                  <a:gd name="connsiteX0" fmla="*/ 87194 w 307394"/>
                  <a:gd name="connsiteY0" fmla="*/ 0 h 445154"/>
                  <a:gd name="connsiteX1" fmla="*/ 307394 w 307394"/>
                  <a:gd name="connsiteY1" fmla="*/ 332637 h 445154"/>
                  <a:gd name="connsiteX2" fmla="*/ 273806 w 307394"/>
                  <a:gd name="connsiteY2" fmla="*/ 445154 h 445154"/>
                  <a:gd name="connsiteX3" fmla="*/ 145218 w 307394"/>
                  <a:gd name="connsiteY3" fmla="*/ 292754 h 445154"/>
                  <a:gd name="connsiteX4" fmla="*/ 64256 w 307394"/>
                  <a:gd name="connsiteY4" fmla="*/ 373716 h 445154"/>
                  <a:gd name="connsiteX5" fmla="*/ 0 w 307394"/>
                  <a:gd name="connsiteY5" fmla="*/ 326078 h 4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394" h="445154">
                    <a:moveTo>
                      <a:pt x="87194" y="0"/>
                    </a:moveTo>
                    <a:lnTo>
                      <a:pt x="307394" y="332637"/>
                    </a:lnTo>
                    <a:lnTo>
                      <a:pt x="273806" y="445154"/>
                    </a:lnTo>
                    <a:lnTo>
                      <a:pt x="145218" y="292754"/>
                    </a:lnTo>
                    <a:lnTo>
                      <a:pt x="64256" y="373716"/>
                    </a:lnTo>
                    <a:lnTo>
                      <a:pt x="0" y="3260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8" name="组合 237"/>
            <p:cNvGrpSpPr/>
            <p:nvPr/>
          </p:nvGrpSpPr>
          <p:grpSpPr>
            <a:xfrm>
              <a:off x="1311603" y="7869219"/>
              <a:ext cx="1096763" cy="669949"/>
              <a:chOff x="2277035" y="5522259"/>
              <a:chExt cx="1767906" cy="1335741"/>
            </a:xfrm>
          </p:grpSpPr>
          <p:sp>
            <p:nvSpPr>
              <p:cNvPr id="239" name="等腰三角形 238"/>
              <p:cNvSpPr/>
              <p:nvPr/>
            </p:nvSpPr>
            <p:spPr>
              <a:xfrm>
                <a:off x="2277035" y="5522259"/>
                <a:ext cx="1767906" cy="1335741"/>
              </a:xfrm>
              <a:prstGeom prst="triangle">
                <a:avLst/>
              </a:prstGeom>
              <a:solidFill>
                <a:srgbClr val="ACD1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0" name="等腰三角形 239"/>
              <p:cNvSpPr/>
              <p:nvPr/>
            </p:nvSpPr>
            <p:spPr>
              <a:xfrm>
                <a:off x="2803525" y="5522259"/>
                <a:ext cx="1241416" cy="1335741"/>
              </a:xfrm>
              <a:prstGeom prst="triangle">
                <a:avLst>
                  <a:gd name="adj" fmla="val 28772"/>
                </a:avLst>
              </a:prstGeom>
              <a:solidFill>
                <a:srgbClr val="63A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63" name="组合 262"/>
          <p:cNvGrpSpPr/>
          <p:nvPr/>
        </p:nvGrpSpPr>
        <p:grpSpPr>
          <a:xfrm>
            <a:off x="2299245" y="6524624"/>
            <a:ext cx="941863" cy="345071"/>
            <a:chOff x="5736594" y="5701244"/>
            <a:chExt cx="714484" cy="261766"/>
          </a:xfrm>
        </p:grpSpPr>
        <p:grpSp>
          <p:nvGrpSpPr>
            <p:cNvPr id="264" name="组合 263"/>
            <p:cNvGrpSpPr/>
            <p:nvPr/>
          </p:nvGrpSpPr>
          <p:grpSpPr>
            <a:xfrm>
              <a:off x="5736594" y="5713410"/>
              <a:ext cx="357855" cy="249254"/>
              <a:chOff x="5317710" y="1764271"/>
              <a:chExt cx="1296053" cy="902730"/>
            </a:xfrm>
          </p:grpSpPr>
          <p:grpSp>
            <p:nvGrpSpPr>
              <p:cNvPr id="277" name="组合 276"/>
              <p:cNvGrpSpPr/>
              <p:nvPr/>
            </p:nvGrpSpPr>
            <p:grpSpPr>
              <a:xfrm>
                <a:off x="5317710" y="1764271"/>
                <a:ext cx="1062362" cy="902729"/>
                <a:chOff x="5317710" y="1764271"/>
                <a:chExt cx="1062362" cy="902729"/>
              </a:xfrm>
            </p:grpSpPr>
            <p:sp>
              <p:nvSpPr>
                <p:cNvPr id="281" name="任意多边形: 形状 280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2" name="任意多边形: 形状 281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78" name="组合 277"/>
              <p:cNvGrpSpPr/>
              <p:nvPr/>
            </p:nvGrpSpPr>
            <p:grpSpPr>
              <a:xfrm>
                <a:off x="5970291" y="2120219"/>
                <a:ext cx="643472" cy="546782"/>
                <a:chOff x="5317710" y="1764271"/>
                <a:chExt cx="1062362" cy="902729"/>
              </a:xfrm>
            </p:grpSpPr>
            <p:sp>
              <p:nvSpPr>
                <p:cNvPr id="279" name="任意多边形: 形状 278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0" name="任意多边形: 形状 279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265" name="组合 264"/>
            <p:cNvGrpSpPr/>
            <p:nvPr/>
          </p:nvGrpSpPr>
          <p:grpSpPr>
            <a:xfrm>
              <a:off x="6121325" y="5701244"/>
              <a:ext cx="119965" cy="261766"/>
              <a:chOff x="4853032" y="4530155"/>
              <a:chExt cx="197161" cy="430208"/>
            </a:xfrm>
          </p:grpSpPr>
          <p:grpSp>
            <p:nvGrpSpPr>
              <p:cNvPr id="272" name="组合 271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274" name="等腰三角形 273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5" name="等腰三角形 274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6" name="等腰三角形 275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73" name="矩形 272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6" name="组合 265"/>
            <p:cNvGrpSpPr/>
            <p:nvPr/>
          </p:nvGrpSpPr>
          <p:grpSpPr>
            <a:xfrm>
              <a:off x="6331113" y="5701244"/>
              <a:ext cx="119965" cy="261766"/>
              <a:chOff x="4853032" y="4530155"/>
              <a:chExt cx="197161" cy="430208"/>
            </a:xfrm>
          </p:grpSpPr>
          <p:grpSp>
            <p:nvGrpSpPr>
              <p:cNvPr id="267" name="组合 266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269" name="等腰三角形 268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0" name="等腰三角形 269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1" name="等腰三角形 270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68" name="矩形 267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83" name="组合 282"/>
          <p:cNvGrpSpPr/>
          <p:nvPr/>
        </p:nvGrpSpPr>
        <p:grpSpPr>
          <a:xfrm>
            <a:off x="1116613" y="6524624"/>
            <a:ext cx="941863" cy="345071"/>
            <a:chOff x="5736594" y="5701244"/>
            <a:chExt cx="714484" cy="261766"/>
          </a:xfrm>
        </p:grpSpPr>
        <p:grpSp>
          <p:nvGrpSpPr>
            <p:cNvPr id="284" name="组合 283"/>
            <p:cNvGrpSpPr/>
            <p:nvPr/>
          </p:nvGrpSpPr>
          <p:grpSpPr>
            <a:xfrm>
              <a:off x="5736594" y="5713410"/>
              <a:ext cx="357855" cy="249254"/>
              <a:chOff x="5317710" y="1764271"/>
              <a:chExt cx="1296053" cy="902730"/>
            </a:xfrm>
          </p:grpSpPr>
          <p:grpSp>
            <p:nvGrpSpPr>
              <p:cNvPr id="297" name="组合 296"/>
              <p:cNvGrpSpPr/>
              <p:nvPr/>
            </p:nvGrpSpPr>
            <p:grpSpPr>
              <a:xfrm>
                <a:off x="5317710" y="1764271"/>
                <a:ext cx="1062362" cy="902729"/>
                <a:chOff x="5317710" y="1764271"/>
                <a:chExt cx="1062362" cy="902729"/>
              </a:xfrm>
            </p:grpSpPr>
            <p:sp>
              <p:nvSpPr>
                <p:cNvPr id="301" name="任意多边形: 形状 300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2" name="任意多边形: 形状 301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98" name="组合 297"/>
              <p:cNvGrpSpPr/>
              <p:nvPr/>
            </p:nvGrpSpPr>
            <p:grpSpPr>
              <a:xfrm>
                <a:off x="5970291" y="2120219"/>
                <a:ext cx="643472" cy="546782"/>
                <a:chOff x="5317710" y="1764271"/>
                <a:chExt cx="1062362" cy="902729"/>
              </a:xfrm>
            </p:grpSpPr>
            <p:sp>
              <p:nvSpPr>
                <p:cNvPr id="299" name="任意多边形: 形状 298"/>
                <p:cNvSpPr/>
                <p:nvPr/>
              </p:nvSpPr>
              <p:spPr>
                <a:xfrm>
                  <a:off x="5317710" y="1764271"/>
                  <a:ext cx="1062362" cy="902729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0" name="任意多边形: 形状 299"/>
                <p:cNvSpPr/>
                <p:nvPr/>
              </p:nvSpPr>
              <p:spPr>
                <a:xfrm>
                  <a:off x="5477005" y="2034988"/>
                  <a:ext cx="743773" cy="632012"/>
                </a:xfrm>
                <a:custGeom>
                  <a:avLst/>
                  <a:gdLst>
                    <a:gd name="connsiteX0" fmla="*/ 531181 w 1062362"/>
                    <a:gd name="connsiteY0" fmla="*/ 0 h 902729"/>
                    <a:gd name="connsiteX1" fmla="*/ 1062362 w 1062362"/>
                    <a:gd name="connsiteY1" fmla="*/ 531181 h 902729"/>
                    <a:gd name="connsiteX2" fmla="*/ 971645 w 1062362"/>
                    <a:gd name="connsiteY2" fmla="*/ 828169 h 902729"/>
                    <a:gd name="connsiteX3" fmla="*/ 910127 w 1062362"/>
                    <a:gd name="connsiteY3" fmla="*/ 902729 h 902729"/>
                    <a:gd name="connsiteX4" fmla="*/ 152235 w 1062362"/>
                    <a:gd name="connsiteY4" fmla="*/ 902729 h 902729"/>
                    <a:gd name="connsiteX5" fmla="*/ 90718 w 1062362"/>
                    <a:gd name="connsiteY5" fmla="*/ 828169 h 902729"/>
                    <a:gd name="connsiteX6" fmla="*/ 0 w 1062362"/>
                    <a:gd name="connsiteY6" fmla="*/ 531181 h 902729"/>
                    <a:gd name="connsiteX7" fmla="*/ 531181 w 1062362"/>
                    <a:gd name="connsiteY7" fmla="*/ 0 h 90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2362" h="902729">
                      <a:moveTo>
                        <a:pt x="531181" y="0"/>
                      </a:moveTo>
                      <a:cubicBezTo>
                        <a:pt x="824544" y="0"/>
                        <a:pt x="1062362" y="237818"/>
                        <a:pt x="1062362" y="531181"/>
                      </a:cubicBezTo>
                      <a:cubicBezTo>
                        <a:pt x="1062362" y="641192"/>
                        <a:pt x="1028919" y="743392"/>
                        <a:pt x="971645" y="828169"/>
                      </a:cubicBezTo>
                      <a:lnTo>
                        <a:pt x="910127" y="902729"/>
                      </a:lnTo>
                      <a:lnTo>
                        <a:pt x="152235" y="902729"/>
                      </a:lnTo>
                      <a:lnTo>
                        <a:pt x="90718" y="828169"/>
                      </a:lnTo>
                      <a:cubicBezTo>
                        <a:pt x="33443" y="743392"/>
                        <a:pt x="0" y="641192"/>
                        <a:pt x="0" y="531181"/>
                      </a:cubicBezTo>
                      <a:cubicBezTo>
                        <a:pt x="0" y="237818"/>
                        <a:pt x="237818" y="0"/>
                        <a:pt x="531181" y="0"/>
                      </a:cubicBezTo>
                      <a:close/>
                    </a:path>
                  </a:pathLst>
                </a:custGeom>
                <a:solidFill>
                  <a:srgbClr val="4977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285" name="组合 284"/>
            <p:cNvGrpSpPr/>
            <p:nvPr/>
          </p:nvGrpSpPr>
          <p:grpSpPr>
            <a:xfrm>
              <a:off x="6121325" y="5701244"/>
              <a:ext cx="119965" cy="261766"/>
              <a:chOff x="4853032" y="4530155"/>
              <a:chExt cx="197161" cy="430208"/>
            </a:xfrm>
          </p:grpSpPr>
          <p:grpSp>
            <p:nvGrpSpPr>
              <p:cNvPr id="292" name="组合 291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294" name="等腰三角形 293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5" name="等腰三角形 294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6" name="等腰三角形 295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93" name="矩形 292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6" name="组合 285"/>
            <p:cNvGrpSpPr/>
            <p:nvPr/>
          </p:nvGrpSpPr>
          <p:grpSpPr>
            <a:xfrm>
              <a:off x="6331113" y="5701244"/>
              <a:ext cx="119965" cy="261766"/>
              <a:chOff x="4853032" y="4530155"/>
              <a:chExt cx="197161" cy="430208"/>
            </a:xfrm>
          </p:grpSpPr>
          <p:grpSp>
            <p:nvGrpSpPr>
              <p:cNvPr id="287" name="组合 286"/>
              <p:cNvGrpSpPr/>
              <p:nvPr/>
            </p:nvGrpSpPr>
            <p:grpSpPr>
              <a:xfrm>
                <a:off x="4853032" y="4530155"/>
                <a:ext cx="197161" cy="304587"/>
                <a:chOff x="4853033" y="4650940"/>
                <a:chExt cx="118976" cy="183802"/>
              </a:xfrm>
            </p:grpSpPr>
            <p:sp>
              <p:nvSpPr>
                <p:cNvPr id="289" name="等腰三角形 288"/>
                <p:cNvSpPr/>
                <p:nvPr/>
              </p:nvSpPr>
              <p:spPr>
                <a:xfrm>
                  <a:off x="4853033" y="4650940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0" name="等腰三角形 289"/>
                <p:cNvSpPr/>
                <p:nvPr/>
              </p:nvSpPr>
              <p:spPr>
                <a:xfrm>
                  <a:off x="4853033" y="4695697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1" name="等腰三角形 290"/>
                <p:cNvSpPr/>
                <p:nvPr/>
              </p:nvSpPr>
              <p:spPr>
                <a:xfrm>
                  <a:off x="4853033" y="4740454"/>
                  <a:ext cx="118976" cy="94288"/>
                </a:xfrm>
                <a:prstGeom prst="triangle">
                  <a:avLst/>
                </a:prstGeom>
                <a:solidFill>
                  <a:srgbClr val="63A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88" name="矩形 287"/>
              <p:cNvSpPr/>
              <p:nvPr/>
            </p:nvSpPr>
            <p:spPr>
              <a:xfrm flipH="1">
                <a:off x="4933612" y="4756735"/>
                <a:ext cx="36000" cy="203628"/>
              </a:xfrm>
              <a:prstGeom prst="rect">
                <a:avLst/>
              </a:prstGeom>
              <a:solidFill>
                <a:srgbClr val="572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27" name="组合 226"/>
          <p:cNvGrpSpPr/>
          <p:nvPr/>
        </p:nvGrpSpPr>
        <p:grpSpPr>
          <a:xfrm rot="900000">
            <a:off x="970375" y="1449627"/>
            <a:ext cx="4384250" cy="4183025"/>
            <a:chOff x="1559605" y="1288501"/>
            <a:chExt cx="4384250" cy="4183025"/>
          </a:xfrm>
        </p:grpSpPr>
        <p:sp>
          <p:nvSpPr>
            <p:cNvPr id="213" name="矩形: 圆角 212"/>
            <p:cNvSpPr/>
            <p:nvPr/>
          </p:nvSpPr>
          <p:spPr>
            <a:xfrm>
              <a:off x="2292156" y="1288501"/>
              <a:ext cx="2919148" cy="4183025"/>
            </a:xfrm>
            <a:prstGeom prst="roundRect">
              <a:avLst>
                <a:gd name="adj" fmla="val 5317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03" name="文本框 302"/>
            <p:cNvSpPr txBox="1"/>
            <p:nvPr/>
          </p:nvSpPr>
          <p:spPr>
            <a:xfrm>
              <a:off x="1559605" y="1641932"/>
              <a:ext cx="43842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accent5"/>
                  </a:solidFill>
                  <a:latin typeface="锐字真言体免费商用" panose="02010600030101010101" pitchFamily="2" charset="-122"/>
                  <a:ea typeface="锐字真言体免费商用" panose="02010600030101010101" pitchFamily="2" charset="-122"/>
                </a:rPr>
                <a:t>新闻报道</a:t>
              </a:r>
              <a:endParaRPr lang="zh-CN" altLang="en-US" sz="2800" dirty="0">
                <a:solidFill>
                  <a:schemeClr val="accent5"/>
                </a:solidFill>
                <a:latin typeface="锐字真言体免费商用" panose="02010600030101010101" pitchFamily="2" charset="-122"/>
                <a:ea typeface="锐字真言体免费商用" panose="02010600030101010101" pitchFamily="2" charset="-122"/>
              </a:endParaRPr>
            </a:p>
          </p:txBody>
        </p:sp>
        <p:grpSp>
          <p:nvGrpSpPr>
            <p:cNvPr id="226" name="组合 225"/>
            <p:cNvGrpSpPr/>
            <p:nvPr/>
          </p:nvGrpSpPr>
          <p:grpSpPr>
            <a:xfrm>
              <a:off x="2685926" y="2414925"/>
              <a:ext cx="2101512" cy="2818177"/>
              <a:chOff x="2685926" y="2414925"/>
              <a:chExt cx="2101512" cy="2818177"/>
            </a:xfrm>
          </p:grpSpPr>
          <p:grpSp>
            <p:nvGrpSpPr>
              <p:cNvPr id="225" name="组合 224"/>
              <p:cNvGrpSpPr/>
              <p:nvPr/>
            </p:nvGrpSpPr>
            <p:grpSpPr>
              <a:xfrm>
                <a:off x="2685926" y="2414925"/>
                <a:ext cx="2101512" cy="512682"/>
                <a:chOff x="2685926" y="2414925"/>
                <a:chExt cx="2101512" cy="512682"/>
              </a:xfrm>
            </p:grpSpPr>
            <p:sp>
              <p:nvSpPr>
                <p:cNvPr id="224" name="矩形 223"/>
                <p:cNvSpPr/>
                <p:nvPr/>
              </p:nvSpPr>
              <p:spPr>
                <a:xfrm>
                  <a:off x="2685926" y="2414925"/>
                  <a:ext cx="599259" cy="512682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1" name="矩形 310"/>
                <p:cNvSpPr/>
                <p:nvPr/>
              </p:nvSpPr>
              <p:spPr>
                <a:xfrm>
                  <a:off x="3367810" y="2414925"/>
                  <a:ext cx="1419628" cy="60592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2" name="矩形 311"/>
                <p:cNvSpPr/>
                <p:nvPr/>
              </p:nvSpPr>
              <p:spPr>
                <a:xfrm>
                  <a:off x="3367810" y="2521655"/>
                  <a:ext cx="1419628" cy="60592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3" name="矩形 312"/>
                <p:cNvSpPr/>
                <p:nvPr/>
              </p:nvSpPr>
              <p:spPr>
                <a:xfrm>
                  <a:off x="3367810" y="2628385"/>
                  <a:ext cx="1419628" cy="60592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4" name="矩形 313"/>
                <p:cNvSpPr/>
                <p:nvPr/>
              </p:nvSpPr>
              <p:spPr>
                <a:xfrm>
                  <a:off x="3367810" y="2735115"/>
                  <a:ext cx="1139896" cy="60592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5" name="矩形 314"/>
                <p:cNvSpPr/>
                <p:nvPr/>
              </p:nvSpPr>
              <p:spPr>
                <a:xfrm>
                  <a:off x="3367810" y="2841845"/>
                  <a:ext cx="554109" cy="60592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16" name="组合 315"/>
              <p:cNvGrpSpPr/>
              <p:nvPr/>
            </p:nvGrpSpPr>
            <p:grpSpPr>
              <a:xfrm>
                <a:off x="2685926" y="3183423"/>
                <a:ext cx="2101512" cy="512682"/>
                <a:chOff x="2685926" y="2414925"/>
                <a:chExt cx="2101512" cy="512682"/>
              </a:xfrm>
            </p:grpSpPr>
            <p:sp>
              <p:nvSpPr>
                <p:cNvPr id="317" name="矩形 316"/>
                <p:cNvSpPr/>
                <p:nvPr/>
              </p:nvSpPr>
              <p:spPr>
                <a:xfrm>
                  <a:off x="2685926" y="2414925"/>
                  <a:ext cx="599259" cy="512682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8" name="矩形 317"/>
                <p:cNvSpPr/>
                <p:nvPr/>
              </p:nvSpPr>
              <p:spPr>
                <a:xfrm>
                  <a:off x="3367810" y="2414925"/>
                  <a:ext cx="1419628" cy="60592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9" name="矩形 318"/>
                <p:cNvSpPr/>
                <p:nvPr/>
              </p:nvSpPr>
              <p:spPr>
                <a:xfrm>
                  <a:off x="3367810" y="2521655"/>
                  <a:ext cx="1419628" cy="60592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0" name="矩形 319"/>
                <p:cNvSpPr/>
                <p:nvPr/>
              </p:nvSpPr>
              <p:spPr>
                <a:xfrm>
                  <a:off x="3367810" y="2628385"/>
                  <a:ext cx="1419628" cy="60592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1" name="矩形 320"/>
                <p:cNvSpPr/>
                <p:nvPr/>
              </p:nvSpPr>
              <p:spPr>
                <a:xfrm>
                  <a:off x="3367810" y="2735115"/>
                  <a:ext cx="1139896" cy="60592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2" name="矩形 321"/>
                <p:cNvSpPr/>
                <p:nvPr/>
              </p:nvSpPr>
              <p:spPr>
                <a:xfrm>
                  <a:off x="3367810" y="2841845"/>
                  <a:ext cx="554109" cy="60592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23" name="组合 322"/>
              <p:cNvGrpSpPr/>
              <p:nvPr/>
            </p:nvGrpSpPr>
            <p:grpSpPr>
              <a:xfrm>
                <a:off x="2685926" y="3951921"/>
                <a:ext cx="2101512" cy="512682"/>
                <a:chOff x="2685926" y="2414925"/>
                <a:chExt cx="2101512" cy="512682"/>
              </a:xfrm>
            </p:grpSpPr>
            <p:sp>
              <p:nvSpPr>
                <p:cNvPr id="324" name="矩形 323"/>
                <p:cNvSpPr/>
                <p:nvPr/>
              </p:nvSpPr>
              <p:spPr>
                <a:xfrm>
                  <a:off x="2685926" y="2414925"/>
                  <a:ext cx="599259" cy="512682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5" name="矩形 324"/>
                <p:cNvSpPr/>
                <p:nvPr/>
              </p:nvSpPr>
              <p:spPr>
                <a:xfrm>
                  <a:off x="3367810" y="2414925"/>
                  <a:ext cx="1419628" cy="60592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6" name="矩形 325"/>
                <p:cNvSpPr/>
                <p:nvPr/>
              </p:nvSpPr>
              <p:spPr>
                <a:xfrm>
                  <a:off x="3367810" y="2521655"/>
                  <a:ext cx="1419628" cy="60592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7" name="矩形 326"/>
                <p:cNvSpPr/>
                <p:nvPr/>
              </p:nvSpPr>
              <p:spPr>
                <a:xfrm>
                  <a:off x="3367810" y="2628385"/>
                  <a:ext cx="1419628" cy="60592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8" name="矩形 327"/>
                <p:cNvSpPr/>
                <p:nvPr/>
              </p:nvSpPr>
              <p:spPr>
                <a:xfrm>
                  <a:off x="3367810" y="2735115"/>
                  <a:ext cx="1139896" cy="60592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9" name="矩形 328"/>
                <p:cNvSpPr/>
                <p:nvPr/>
              </p:nvSpPr>
              <p:spPr>
                <a:xfrm>
                  <a:off x="3367810" y="2841845"/>
                  <a:ext cx="554109" cy="60592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30" name="组合 329"/>
              <p:cNvGrpSpPr/>
              <p:nvPr/>
            </p:nvGrpSpPr>
            <p:grpSpPr>
              <a:xfrm>
                <a:off x="2685926" y="4720420"/>
                <a:ext cx="2101512" cy="512682"/>
                <a:chOff x="2685926" y="2414925"/>
                <a:chExt cx="2101512" cy="512682"/>
              </a:xfrm>
            </p:grpSpPr>
            <p:sp>
              <p:nvSpPr>
                <p:cNvPr id="331" name="矩形 330"/>
                <p:cNvSpPr/>
                <p:nvPr/>
              </p:nvSpPr>
              <p:spPr>
                <a:xfrm>
                  <a:off x="2685926" y="2414925"/>
                  <a:ext cx="599259" cy="512682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2" name="矩形 331"/>
                <p:cNvSpPr/>
                <p:nvPr/>
              </p:nvSpPr>
              <p:spPr>
                <a:xfrm>
                  <a:off x="3367810" y="2414925"/>
                  <a:ext cx="1419628" cy="60592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3" name="矩形 332"/>
                <p:cNvSpPr/>
                <p:nvPr/>
              </p:nvSpPr>
              <p:spPr>
                <a:xfrm>
                  <a:off x="3367810" y="2521655"/>
                  <a:ext cx="1419628" cy="60592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4" name="矩形 333"/>
                <p:cNvSpPr/>
                <p:nvPr/>
              </p:nvSpPr>
              <p:spPr>
                <a:xfrm>
                  <a:off x="3367810" y="2628385"/>
                  <a:ext cx="1419628" cy="60592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5" name="矩形 334"/>
                <p:cNvSpPr/>
                <p:nvPr/>
              </p:nvSpPr>
              <p:spPr>
                <a:xfrm>
                  <a:off x="3367810" y="2735115"/>
                  <a:ext cx="1139896" cy="60592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6" name="矩形 335"/>
                <p:cNvSpPr/>
                <p:nvPr/>
              </p:nvSpPr>
              <p:spPr>
                <a:xfrm>
                  <a:off x="3367810" y="2841845"/>
                  <a:ext cx="554109" cy="60592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grpSp>
        <p:nvGrpSpPr>
          <p:cNvPr id="8" name="组合 7"/>
          <p:cNvGrpSpPr/>
          <p:nvPr/>
        </p:nvGrpSpPr>
        <p:grpSpPr>
          <a:xfrm rot="21065502">
            <a:off x="1183562" y="2531835"/>
            <a:ext cx="1197176" cy="2969104"/>
            <a:chOff x="2653879" y="1816651"/>
            <a:chExt cx="1197176" cy="2969104"/>
          </a:xfrm>
        </p:grpSpPr>
        <p:sp>
          <p:nvSpPr>
            <p:cNvPr id="7" name="矩形: 圆角 6"/>
            <p:cNvSpPr/>
            <p:nvPr/>
          </p:nvSpPr>
          <p:spPr>
            <a:xfrm>
              <a:off x="3127037" y="4262535"/>
              <a:ext cx="250860" cy="523220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60000"/>
                <a:lumOff val="40000"/>
              </a:schemeClr>
            </a:solidFill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矩形: 圆角 3"/>
            <p:cNvSpPr/>
            <p:nvPr/>
          </p:nvSpPr>
          <p:spPr>
            <a:xfrm>
              <a:off x="2898060" y="1816651"/>
              <a:ext cx="708815" cy="723349"/>
            </a:xfrm>
            <a:prstGeom prst="roundRect">
              <a:avLst/>
            </a:prstGeom>
            <a:solidFill>
              <a:schemeClr val="tx2"/>
            </a:solidFill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梯形 4"/>
            <p:cNvSpPr/>
            <p:nvPr/>
          </p:nvSpPr>
          <p:spPr>
            <a:xfrm rot="10800000">
              <a:off x="2898060" y="3168552"/>
              <a:ext cx="708815" cy="1416148"/>
            </a:xfrm>
            <a:prstGeom prst="trapezoid">
              <a:avLst/>
            </a:prstGeom>
            <a:solidFill>
              <a:schemeClr val="tx2">
                <a:lumMod val="60000"/>
                <a:lumOff val="40000"/>
              </a:schemeClr>
            </a:solidFill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4" name="矩形: 圆角 303"/>
            <p:cNvSpPr/>
            <p:nvPr/>
          </p:nvSpPr>
          <p:spPr>
            <a:xfrm>
              <a:off x="2783760" y="2347428"/>
              <a:ext cx="937415" cy="885371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: 圆角 5"/>
            <p:cNvSpPr/>
            <p:nvPr/>
          </p:nvSpPr>
          <p:spPr>
            <a:xfrm>
              <a:off x="3220150" y="3625202"/>
              <a:ext cx="64634" cy="241948"/>
            </a:xfrm>
            <a:prstGeom prst="roundRect">
              <a:avLst/>
            </a:prstGeom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7" name="文本框 306"/>
            <p:cNvSpPr txBox="1"/>
            <p:nvPr/>
          </p:nvSpPr>
          <p:spPr>
            <a:xfrm>
              <a:off x="2653879" y="2603620"/>
              <a:ext cx="1197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EE634C"/>
                  </a:solidFill>
                  <a:latin typeface="锐字真言体免费商用" panose="02010600030101010101" pitchFamily="2" charset="-122"/>
                  <a:ea typeface="锐字真言体免费商用" panose="02010600030101010101" pitchFamily="2" charset="-122"/>
                </a:rPr>
                <a:t>NEWS</a:t>
              </a:r>
              <a:endParaRPr lang="zh-CN" altLang="en-US" sz="1600" dirty="0">
                <a:solidFill>
                  <a:srgbClr val="EE634C"/>
                </a:solidFill>
                <a:latin typeface="锐字真言体免费商用" panose="02010600030101010101" pitchFamily="2" charset="-122"/>
                <a:ea typeface="锐字真言体免费商用" panose="02010600030101010101" pitchFamily="2" charset="-122"/>
              </a:endParaRPr>
            </a:p>
          </p:txBody>
        </p:sp>
      </p:grpSp>
      <p:sp>
        <p:nvSpPr>
          <p:cNvPr id="344" name="任意多边形: 形状 343"/>
          <p:cNvSpPr/>
          <p:nvPr/>
        </p:nvSpPr>
        <p:spPr>
          <a:xfrm rot="4014351">
            <a:off x="3277551" y="1017864"/>
            <a:ext cx="1812787" cy="3639762"/>
          </a:xfrm>
          <a:custGeom>
            <a:avLst/>
            <a:gdLst>
              <a:gd name="connsiteX0" fmla="*/ 134136 w 1812787"/>
              <a:gd name="connsiteY0" fmla="*/ 2408793 h 3639762"/>
              <a:gd name="connsiteX1" fmla="*/ 573617 w 1812787"/>
              <a:gd name="connsiteY1" fmla="*/ 3501715 h 3639762"/>
              <a:gd name="connsiteX2" fmla="*/ 1666539 w 1812787"/>
              <a:gd name="connsiteY2" fmla="*/ 3062234 h 3639762"/>
              <a:gd name="connsiteX3" fmla="*/ 1227058 w 1812787"/>
              <a:gd name="connsiteY3" fmla="*/ 1969312 h 3639762"/>
              <a:gd name="connsiteX4" fmla="*/ 134136 w 1812787"/>
              <a:gd name="connsiteY4" fmla="*/ 2408793 h 3639762"/>
              <a:gd name="connsiteX5" fmla="*/ 886169 w 1812787"/>
              <a:gd name="connsiteY5" fmla="*/ 0 h 3639762"/>
              <a:gd name="connsiteX6" fmla="*/ 1184940 w 1812787"/>
              <a:gd name="connsiteY6" fmla="*/ 1875822 h 3639762"/>
              <a:gd name="connsiteX7" fmla="*/ 1261829 w 1812787"/>
              <a:gd name="connsiteY7" fmla="*/ 1899826 h 3639762"/>
              <a:gd name="connsiteX8" fmla="*/ 1739936 w 1812787"/>
              <a:gd name="connsiteY8" fmla="*/ 3088804 h 3639762"/>
              <a:gd name="connsiteX9" fmla="*/ 550958 w 1812787"/>
              <a:gd name="connsiteY9" fmla="*/ 3566911 h 3639762"/>
              <a:gd name="connsiteX10" fmla="*/ 72851 w 1812787"/>
              <a:gd name="connsiteY10" fmla="*/ 2377933 h 3639762"/>
              <a:gd name="connsiteX11" fmla="*/ 568321 w 1812787"/>
              <a:gd name="connsiteY11" fmla="*/ 1892634 h 3639762"/>
              <a:gd name="connsiteX12" fmla="*/ 585528 w 1812787"/>
              <a:gd name="connsiteY12" fmla="*/ 1887559 h 363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12787" h="3639762">
                <a:moveTo>
                  <a:pt x="134136" y="2408793"/>
                </a:moveTo>
                <a:cubicBezTo>
                  <a:pt x="-46306" y="2831954"/>
                  <a:pt x="150456" y="3321272"/>
                  <a:pt x="573617" y="3501715"/>
                </a:cubicBezTo>
                <a:cubicBezTo>
                  <a:pt x="996779" y="3682157"/>
                  <a:pt x="1486097" y="3485395"/>
                  <a:pt x="1666539" y="3062234"/>
                </a:cubicBezTo>
                <a:cubicBezTo>
                  <a:pt x="1846981" y="2639072"/>
                  <a:pt x="1650219" y="2149754"/>
                  <a:pt x="1227058" y="1969312"/>
                </a:cubicBezTo>
                <a:cubicBezTo>
                  <a:pt x="803897" y="1788870"/>
                  <a:pt x="314579" y="1985632"/>
                  <a:pt x="134136" y="2408793"/>
                </a:cubicBezTo>
                <a:close/>
                <a:moveTo>
                  <a:pt x="886169" y="0"/>
                </a:moveTo>
                <a:lnTo>
                  <a:pt x="1184940" y="1875822"/>
                </a:lnTo>
                <a:lnTo>
                  <a:pt x="1261829" y="1899826"/>
                </a:lnTo>
                <a:cubicBezTo>
                  <a:pt x="1722182" y="2096127"/>
                  <a:pt x="1936238" y="2628451"/>
                  <a:pt x="1739936" y="3088804"/>
                </a:cubicBezTo>
                <a:cubicBezTo>
                  <a:pt x="1543635" y="3549157"/>
                  <a:pt x="1011311" y="3763213"/>
                  <a:pt x="550958" y="3566911"/>
                </a:cubicBezTo>
                <a:cubicBezTo>
                  <a:pt x="90605" y="3370609"/>
                  <a:pt x="-123451" y="2838286"/>
                  <a:pt x="72851" y="2377933"/>
                </a:cubicBezTo>
                <a:cubicBezTo>
                  <a:pt x="171002" y="2147756"/>
                  <a:pt x="353158" y="1979154"/>
                  <a:pt x="568321" y="1892634"/>
                </a:cubicBezTo>
                <a:lnTo>
                  <a:pt x="585528" y="1887559"/>
                </a:lnTo>
                <a:close/>
              </a:path>
            </a:pathLst>
          </a:custGeom>
          <a:solidFill>
            <a:schemeClr val="tx2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2" name="椭圆 341"/>
          <p:cNvSpPr/>
          <p:nvPr/>
        </p:nvSpPr>
        <p:spPr>
          <a:xfrm>
            <a:off x="2510215" y="2358372"/>
            <a:ext cx="1665906" cy="1665906"/>
          </a:xfrm>
          <a:prstGeom prst="ellipse">
            <a:avLst/>
          </a:prstGeom>
          <a:solidFill>
            <a:schemeClr val="bg1">
              <a:alpha val="52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30" name="组合 229"/>
          <p:cNvGrpSpPr/>
          <p:nvPr/>
        </p:nvGrpSpPr>
        <p:grpSpPr>
          <a:xfrm>
            <a:off x="6022558" y="1436911"/>
            <a:ext cx="4701026" cy="3292899"/>
            <a:chOff x="6022558" y="1738218"/>
            <a:chExt cx="4701026" cy="3292899"/>
          </a:xfrm>
        </p:grpSpPr>
        <p:sp>
          <p:nvSpPr>
            <p:cNvPr id="9" name="文本框 8"/>
            <p:cNvSpPr txBox="1"/>
            <p:nvPr/>
          </p:nvSpPr>
          <p:spPr>
            <a:xfrm>
              <a:off x="6022558" y="1738218"/>
              <a:ext cx="4701026" cy="1511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lnSpc>
                  <a:spcPct val="150000"/>
                </a:lnSpc>
                <a:defRPr sz="1600">
                  <a:latin typeface="黑体" panose="02010609060101010101" pitchFamily="49" charset="-122"/>
                  <a:ea typeface="黑体" panose="02010609060101010101" pitchFamily="49" charset="-122"/>
                </a:defRPr>
              </a:lvl1pPr>
            </a:lstStyle>
            <a:p>
              <a:pPr algn="l"/>
              <a:r>
                <a:rPr lang="en-US" altLang="zh-CN" dirty="0">
                  <a:solidFill>
                    <a:schemeClr val="bg2">
                      <a:lumMod val="75000"/>
                    </a:schemeClr>
                  </a:solidFill>
                </a:rPr>
                <a:t>2008</a:t>
              </a:r>
              <a:r>
                <a:rPr lang="zh-CN" altLang="en-US" dirty="0">
                  <a:solidFill>
                    <a:schemeClr val="bg2">
                      <a:lumMod val="75000"/>
                    </a:schemeClr>
                  </a:solidFill>
                </a:rPr>
                <a:t>年</a:t>
              </a:r>
              <a:r>
                <a:rPr lang="en-US" altLang="zh-CN" dirty="0">
                  <a:solidFill>
                    <a:schemeClr val="bg2">
                      <a:lumMod val="75000"/>
                    </a:schemeClr>
                  </a:solidFill>
                </a:rPr>
                <a:t>11</a:t>
              </a:r>
              <a:r>
                <a:rPr lang="zh-CN" altLang="en-US" dirty="0">
                  <a:solidFill>
                    <a:schemeClr val="bg2">
                      <a:lumMod val="75000"/>
                    </a:schemeClr>
                  </a:solidFill>
                </a:rPr>
                <a:t>月</a:t>
              </a:r>
              <a:r>
                <a:rPr lang="en-US" altLang="zh-CN" dirty="0">
                  <a:solidFill>
                    <a:schemeClr val="bg2">
                      <a:lumMod val="75000"/>
                    </a:schemeClr>
                  </a:solidFill>
                </a:rPr>
                <a:t>14</a:t>
              </a:r>
              <a:r>
                <a:rPr lang="zh-CN" altLang="en-US" dirty="0">
                  <a:solidFill>
                    <a:schemeClr val="bg2">
                      <a:lumMod val="75000"/>
                    </a:schemeClr>
                  </a:solidFill>
                </a:rPr>
                <a:t>日早晨</a:t>
              </a:r>
              <a:r>
                <a:rPr lang="en-US" altLang="zh-CN" dirty="0">
                  <a:solidFill>
                    <a:schemeClr val="bg2">
                      <a:lumMod val="75000"/>
                    </a:schemeClr>
                  </a:solidFill>
                </a:rPr>
                <a:t>6</a:t>
              </a:r>
              <a:r>
                <a:rPr lang="zh-CN" altLang="en-US" dirty="0">
                  <a:solidFill>
                    <a:schemeClr val="bg2">
                      <a:lumMod val="75000"/>
                    </a:schemeClr>
                  </a:solidFill>
                </a:rPr>
                <a:t>时</a:t>
              </a:r>
              <a:r>
                <a:rPr lang="en-US" altLang="zh-CN" dirty="0">
                  <a:solidFill>
                    <a:schemeClr val="bg2">
                      <a:lumMod val="75000"/>
                    </a:schemeClr>
                  </a:solidFill>
                </a:rPr>
                <a:t>10</a:t>
              </a:r>
              <a:r>
                <a:rPr lang="zh-CN" altLang="en-US" dirty="0">
                  <a:solidFill>
                    <a:schemeClr val="bg2">
                      <a:lumMod val="75000"/>
                    </a:schemeClr>
                  </a:solidFill>
                </a:rPr>
                <a:t>分左右，上海商学院徐汇校区一学生宿舍楼发生火灾，火势迅速蔓延导致烟火过大，</a:t>
              </a:r>
              <a:r>
                <a:rPr lang="en-US" altLang="zh-CN" dirty="0">
                  <a:solidFill>
                    <a:schemeClr val="bg2">
                      <a:lumMod val="75000"/>
                    </a:schemeClr>
                  </a:solidFill>
                </a:rPr>
                <a:t>4</a:t>
              </a:r>
              <a:r>
                <a:rPr lang="zh-CN" altLang="en-US" dirty="0">
                  <a:solidFill>
                    <a:schemeClr val="bg2">
                      <a:lumMod val="75000"/>
                    </a:schemeClr>
                  </a:solidFill>
                </a:rPr>
                <a:t>名女生在消防队员赶到之前从</a:t>
              </a:r>
              <a:r>
                <a:rPr lang="en-US" altLang="zh-CN" dirty="0">
                  <a:solidFill>
                    <a:schemeClr val="bg2">
                      <a:lumMod val="75000"/>
                    </a:schemeClr>
                  </a:solidFill>
                </a:rPr>
                <a:t>6</a:t>
              </a:r>
              <a:r>
                <a:rPr lang="zh-CN" altLang="en-US" dirty="0">
                  <a:solidFill>
                    <a:schemeClr val="bg2">
                      <a:lumMod val="75000"/>
                    </a:schemeClr>
                  </a:solidFill>
                </a:rPr>
                <a:t>楼宿舍阳台跳楼逃生，不幸全部遇难。</a:t>
              </a:r>
              <a:endParaRPr lang="en-US" altLang="zh-CN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228" name="矩形: 圆角 227"/>
            <p:cNvSpPr/>
            <p:nvPr/>
          </p:nvSpPr>
          <p:spPr>
            <a:xfrm>
              <a:off x="6096000" y="3369640"/>
              <a:ext cx="4627584" cy="166147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29" name="组合 228"/>
            <p:cNvGrpSpPr/>
            <p:nvPr/>
          </p:nvGrpSpPr>
          <p:grpSpPr>
            <a:xfrm>
              <a:off x="6320344" y="3596721"/>
              <a:ext cx="4178897" cy="1207314"/>
              <a:chOff x="6055052" y="3351201"/>
              <a:chExt cx="4178897" cy="1207314"/>
            </a:xfrm>
          </p:grpSpPr>
          <p:sp>
            <p:nvSpPr>
              <p:cNvPr id="337" name="文本框 336"/>
              <p:cNvSpPr txBox="1"/>
              <p:nvPr/>
            </p:nvSpPr>
            <p:spPr>
              <a:xfrm>
                <a:off x="6074748" y="3351201"/>
                <a:ext cx="25529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chemeClr val="bg1">
                        <a:lumMod val="95000"/>
                      </a:schemeClr>
                    </a:solidFill>
                    <a:latin typeface="锐字真言体免费商用" panose="02010600030101010101" pitchFamily="2" charset="-122"/>
                    <a:ea typeface="锐字真言体免费商用" panose="02010600030101010101" pitchFamily="2" charset="-122"/>
                  </a:rPr>
                  <a:t>火灾事故原因：</a:t>
                </a:r>
                <a:endParaRPr lang="zh-CN" altLang="en-US" sz="2800" dirty="0">
                  <a:solidFill>
                    <a:schemeClr val="bg1">
                      <a:lumMod val="95000"/>
                    </a:schemeClr>
                  </a:solidFill>
                  <a:latin typeface="锐字真言体免费商用" panose="02010600030101010101" pitchFamily="2" charset="-122"/>
                  <a:ea typeface="锐字真言体免费商用" panose="02010600030101010101" pitchFamily="2" charset="-122"/>
                </a:endParaRPr>
              </a:p>
            </p:txBody>
          </p:sp>
          <p:sp>
            <p:nvSpPr>
              <p:cNvPr id="340" name="文本框 339"/>
              <p:cNvSpPr txBox="1"/>
              <p:nvPr/>
            </p:nvSpPr>
            <p:spPr>
              <a:xfrm>
                <a:off x="6055052" y="3785226"/>
                <a:ext cx="4178897" cy="773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>
                        <a:lumMod val="9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寝室里使用“热得快”引发电器故障，引燃周围可燃物。</a:t>
                </a:r>
                <a:endParaRPr lang="zh-CN" altLang="en-US" sz="1600" dirty="0">
                  <a:solidFill>
                    <a:schemeClr val="bg1">
                      <a:lumMod val="9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</p:grpSp>
      <p:pic>
        <p:nvPicPr>
          <p:cNvPr id="223" name="图片 222" descr="学校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810" y="123190"/>
            <a:ext cx="1833880" cy="42608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PP_MARK_KEY" val="8521e4a3-6acb-42d1-912f-a7481e0eda35"/>
  <p:tag name="COMMONDATA" val="eyJjb3VudCI6MSwiaGRpZCI6IjdkMzEzMmQzY2IzZWQyM2M0ZDJmOTI1ODFiZjZhODIyIiwidXNlckNvdW50Ijox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2258</Words>
  <Application>WPS 演示</Application>
  <PresentationFormat>宽屏</PresentationFormat>
  <Paragraphs>245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Arial</vt:lpstr>
      <vt:lpstr>宋体</vt:lpstr>
      <vt:lpstr>Wingdings</vt:lpstr>
      <vt:lpstr>锐字真言体免费商用</vt:lpstr>
      <vt:lpstr>微软雅黑</vt:lpstr>
      <vt:lpstr>黑体</vt:lpstr>
      <vt:lpstr>汉仪旗黑-45S</vt:lpstr>
      <vt:lpstr>Calibri</vt:lpstr>
      <vt:lpstr>Arial Unicode MS</vt:lpstr>
      <vt:lpstr>等线</vt:lpstr>
      <vt:lpstr>华文琥珀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dell</cp:lastModifiedBy>
  <cp:revision>142</cp:revision>
  <dcterms:created xsi:type="dcterms:W3CDTF">2020-07-28T01:46:00Z</dcterms:created>
  <dcterms:modified xsi:type="dcterms:W3CDTF">2023-05-05T06:11:51Z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2052-11.8.2.10321</vt:lpwstr>
  </property>
  <property fmtid="{D5CDD505-2E9C-101B-9397-08002B2CF9AE}" pid="3" name="KSOTemplateUUID">
    <vt:lpwstr>v1.0_mb_ILwnKO9zFc21lsSIUROwQQ==</vt:lpwstr>
  </property>
  <property fmtid="{D5CDD505-2E9C-101B-9397-08002B2CF9AE}" pid="4" name="ICV">
    <vt:lpwstr>62714C5482C6483F9A6B9300CB9427CC_11</vt:lpwstr>
  </property>
</Properties>
</file>